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85" r:id="rId2"/>
    <p:sldId id="584" r:id="rId3"/>
    <p:sldId id="296" r:id="rId4"/>
    <p:sldId id="300" r:id="rId5"/>
    <p:sldId id="583" r:id="rId6"/>
    <p:sldId id="586" r:id="rId7"/>
    <p:sldId id="423" r:id="rId8"/>
    <p:sldId id="295" r:id="rId9"/>
    <p:sldId id="294" r:id="rId10"/>
    <p:sldId id="302" r:id="rId11"/>
    <p:sldId id="304" r:id="rId12"/>
    <p:sldId id="303" r:id="rId13"/>
    <p:sldId id="399" r:id="rId14"/>
    <p:sldId id="305" r:id="rId15"/>
    <p:sldId id="424" r:id="rId16"/>
    <p:sldId id="270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425" r:id="rId27"/>
    <p:sldId id="281" r:id="rId28"/>
    <p:sldId id="41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CC6600"/>
    <a:srgbClr val="155501"/>
    <a:srgbClr val="E6E6E6"/>
    <a:srgbClr val="4A4A4A"/>
    <a:srgbClr val="FF99FF"/>
    <a:srgbClr val="990000"/>
    <a:srgbClr val="66FF66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718D-04FD-42C0-9E68-8E3BC94FF004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251CD5-62D3-49BA-A48B-E402A8F4334C}"/>
              </a:ext>
            </a:extLst>
          </p:cNvPr>
          <p:cNvSpPr/>
          <p:nvPr userDrawn="1"/>
        </p:nvSpPr>
        <p:spPr>
          <a:xfrm>
            <a:off x="11181806" y="0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6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2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02E659-5555-49ED-836F-3F7E9AC7FCBE}"/>
              </a:ext>
            </a:extLst>
          </p:cNvPr>
          <p:cNvSpPr/>
          <p:nvPr userDrawn="1"/>
        </p:nvSpPr>
        <p:spPr>
          <a:xfrm>
            <a:off x="11181806" y="0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8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4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3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1712D08-06B7-495B-9383-45B91C898457}"/>
              </a:ext>
            </a:extLst>
          </p:cNvPr>
          <p:cNvSpPr/>
          <p:nvPr userDrawn="1"/>
        </p:nvSpPr>
        <p:spPr>
          <a:xfrm>
            <a:off x="10934132" y="151717"/>
            <a:ext cx="1111643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50" r:id="rId7"/>
    <p:sldLayoutId id="2147483654" r:id="rId8"/>
    <p:sldLayoutId id="2147483655" r:id="rId9"/>
    <p:sldLayoutId id="2147483729" r:id="rId10"/>
    <p:sldLayoutId id="2147483684" r:id="rId11"/>
    <p:sldLayoutId id="2147483665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audio" Target="NULL" TargetMode="External"/><Relationship Id="rId21" Type="http://schemas.openxmlformats.org/officeDocument/2006/relationships/image" Target="../media/image42.png"/><Relationship Id="rId7" Type="http://schemas.microsoft.com/office/2007/relationships/media" Target="../media/media1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5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microsoft.com/office/2007/relationships/media" Target="../media/media4.mp3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microsoft.com/office/2007/relationships/media" Target="../media/media3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media" Target="../media/media6.mp3"/><Relationship Id="rId21" Type="http://schemas.openxmlformats.org/officeDocument/2006/relationships/image" Target="../media/image42.png"/><Relationship Id="rId7" Type="http://schemas.microsoft.com/office/2007/relationships/media" Target="../media/media4.mp3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image" Target="../media/image34.png"/><Relationship Id="rId24" Type="http://schemas.microsoft.com/office/2007/relationships/hdphoto" Target="../media/hdphoto10.wdp"/><Relationship Id="rId5" Type="http://schemas.openxmlformats.org/officeDocument/2006/relationships/audio" Target="NULL" TargetMode="External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0.png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67314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Chào mừng các em</a:t>
            </a:r>
            <a:b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đến với tiết học môn Toán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5" y="75204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1   =  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32372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2   =  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95416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3   =  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467103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57589" y="164725"/>
            <a:ext cx="3961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5" y="3038790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5   = 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981624" y="361047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6   = 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23063" y="418216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7   = 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5" y="4753851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8   = 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25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 9   = 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x  10  = 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045783" y="24186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045783" y="301455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045783" y="3599979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045783" y="414394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045783" y="472858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045783" y="5279518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045783" y="588893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101274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1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2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3   =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79176" y="138823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543504" y="22290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506756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757653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4116" y="1824711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175708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0983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9206" y="2253322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934" y="5805560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8494" y="741475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818036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84843" y="5197096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65806" y="5727654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3175" y="741322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4229" y="1778236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2838393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0657" y="3980825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0162" y="5175709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4793" y="1287233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5533" y="2262570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51581" y="3378818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1105" y="4593252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696184" y="5805720"/>
            <a:ext cx="534105" cy="534105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F22BB9A-1DE5-40F2-AB71-D65951764D7F}"/>
              </a:ext>
            </a:extLst>
          </p:cNvPr>
          <p:cNvSpPr/>
          <p:nvPr/>
        </p:nvSpPr>
        <p:spPr>
          <a:xfrm>
            <a:off x="6708598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70" grpId="0" animBg="1"/>
      <p:bldP spid="7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303155" y="1095286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5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4506CB5F-779A-45C0-A03A-057A16BAA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6641DD21-0FF7-4039-83D4-041AE9FB0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F9EAFD85-FF4F-42B4-8E40-5A45A7065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093310C5-2C8B-4774-BEE8-2033B2970ACF}"/>
              </a:ext>
            </a:extLst>
          </p:cNvPr>
          <p:cNvSpPr txBox="1"/>
          <p:nvPr/>
        </p:nvSpPr>
        <p:spPr>
          <a:xfrm>
            <a:off x="5499016" y="2487866"/>
            <a:ext cx="4988298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 THỰC HÀNH</a:t>
            </a: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8D5302EF-86F6-4020-BFE9-A4BC6B000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EA9BC7F-BBE4-47E7-BEC8-AFA2C7EAE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3627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2" y="157958"/>
            <a:ext cx="3427443" cy="890335"/>
            <a:chOff x="1145582" y="356727"/>
            <a:chExt cx="3041950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242965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571961" y="1120467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7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4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1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5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9 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10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7091020" y="440760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7091020" y="507068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8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72789" y="24726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22100" y="239387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9908870" y="180909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9991072" y="24546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661530" y="43487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718255" y="500985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437990" y="4372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451792" y="50391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FA0B90-DE5A-4DE7-B55D-9F3580DE0C91}"/>
              </a:ext>
            </a:extLst>
          </p:cNvPr>
          <p:cNvSpPr/>
          <p:nvPr/>
        </p:nvSpPr>
        <p:spPr>
          <a:xfrm>
            <a:off x="1968935" y="957781"/>
            <a:ext cx="7977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LÀM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BÁNH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CÙNG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HẠT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ĐẬU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422AE-38A5-48E1-A074-ADFB500A0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991" cy="5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1405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282349" y="3201114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420709" y="3230705"/>
            <a:ext cx="849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83956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929" y="855732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pic>
        <p:nvPicPr>
          <p:cNvPr id="34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4192A7-F60B-4BAF-8B2C-4E41016B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en">
            <a:hlinkClick r:id="" action="ppaction://media"/>
            <a:extLst>
              <a:ext uri="{FF2B5EF4-FFF2-40B4-BE49-F238E27FC236}">
                <a16:creationId xmlns:a16="http://schemas.microsoft.com/office/drawing/2014/main" id="{5F3057AE-1B3F-4FCC-ADF2-5414F7B11C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C0B5C-A212-42DF-BEA4-A753610027E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15" y="0"/>
            <a:ext cx="1210984" cy="5689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AAB640-9332-436D-94CE-456313E98E7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75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75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75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75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43737 0.216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083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4427 0.24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122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40909" numSld="999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2914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1082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602797" y="856457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6457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6457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3143249" y="532700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39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5153CE-B923-4245-B92A-04552B41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1971E2-28BC-41F9-AF7F-6043EDCB071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5FCD47-FFCE-4F5B-BB58-9E78E2A149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36302 0.2861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43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664 0.3101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1550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A2972-1E48-4E89-A09F-65E79D33E822}"/>
              </a:ext>
            </a:extLst>
          </p:cNvPr>
          <p:cNvSpPr txBox="1"/>
          <p:nvPr/>
        </p:nvSpPr>
        <p:spPr>
          <a:xfrm>
            <a:off x="13335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1B47C-F425-4872-A8A5-96CCE27AF75E}"/>
              </a:ext>
            </a:extLst>
          </p:cNvPr>
          <p:cNvSpPr txBox="1"/>
          <p:nvPr/>
        </p:nvSpPr>
        <p:spPr>
          <a:xfrm>
            <a:off x="4343400" y="3324225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2360" y="1494205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29455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40321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.VnCooper" panose="020B7200000000000000" pitchFamily="34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051047" y="495534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2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D49640-3042-44E5-B826-9A748C38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9C5CD02-59C3-432C-B947-3300B1766DF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53DADC-A220-4842-BB57-34E0C50679E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8568 0.2261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1129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8255 0.2527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1263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4917936" y="5320224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C1D23A-BE01-4A30-A438-7EE82EDC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B84168C-20A2-4CB4-A006-E6DE99393E6D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E58662-81DD-45A7-B395-0A33927F6E4D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ED176F-7FD1-4EEB-8536-9BB06A4239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8C08128-8702-47F7-96E2-1A9A12FF37C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21693 0.283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141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1718 0.306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1530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1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3165209" y="3898747"/>
            <a:ext cx="57507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 CÁCH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4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8567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02943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285490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5832341" y="496006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48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68E41-3E10-4E31-A770-6D7C3977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840258-B6E8-47A9-A96E-D9C52E0E21E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6A2E187-50F1-44D5-B54B-AC763E7975B2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A65F405-EB21-4014-9656-F84839BCD9D3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8788C9F-9744-408E-A9DE-94F068FBAFE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14037 0.233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1166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14492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665809" y="858718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6658340" y="5298277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44AD12-2788-4DD3-9B45-4D7D1D76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171E48-B5D2-43C0-AE25-D00FB62F3F57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C8F084-2751-4440-861C-56E071CA709E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B58721-3734-469C-9100-12DFF3E33F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4C45282-FC9B-40F1-A8CB-2DF74A5FB9B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7331 0.2638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31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7669 0.288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1442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433575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706288" y="853315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7654917" y="4976712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CF9E6-EC18-43D0-92A3-9DA8D3FDC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013D9FB-12E1-4C9F-B9A2-BA0A5F19AEA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254926-A1CC-419F-89F2-8A21CDBB86EF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48B23D-5FE7-4E91-835D-DCD10AEC92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AF71F3A-79E4-4C45-93EB-1CD8D5BE20DC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443 0.232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162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547 0.2557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27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4364516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2408686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8436383" y="5319959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57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831572-A59D-4E5D-B2AA-44DA8F080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BCDCFFD-A136-404B-945B-C120EEED9E94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CE8148-E330-4825-A9A7-2C482BCA3079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4F15A4A-78A8-4F8F-BF1B-B582A0C3AA8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3507045-73C5-4942-8C4F-AD1A370C20D6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7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875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6732 0.301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50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6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2309020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538718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9411884" y="495491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0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668A45-18F9-41B9-B598-F20E0752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1612B0-EC06-427D-9AA0-DD03192365F8}"/>
              </a:ext>
            </a:extLst>
          </p:cNvPr>
          <p:cNvSpPr txBox="1"/>
          <p:nvPr/>
        </p:nvSpPr>
        <p:spPr>
          <a:xfrm>
            <a:off x="136281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801780-A423-4B87-86F8-EFB3674EDFB4}"/>
              </a:ext>
            </a:extLst>
          </p:cNvPr>
          <p:cNvSpPr txBox="1"/>
          <p:nvPr/>
        </p:nvSpPr>
        <p:spPr>
          <a:xfrm>
            <a:off x="4374757" y="3222411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4FBF8CC-75AF-4FD7-9476-9B71C20A44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568A222-72BD-4373-8748-8CC2025AB52B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5247 0.214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1074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14909 0.24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1226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9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D5190-343B-47DA-B3DB-E2FD3D5BB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A5573134-E4F9-49A0-9917-7D0959C00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200" y="-1543050"/>
            <a:ext cx="609600" cy="609600"/>
          </a:xfrm>
          <a:prstGeom prst="rect">
            <a:avLst/>
          </a:prstGeom>
        </p:spPr>
      </p:pic>
      <p:pic>
        <p:nvPicPr>
          <p:cNvPr id="5" name="The_Farmer_In_The_Dell">
            <a:hlinkClick r:id="" action="ppaction://media"/>
            <a:extLst>
              <a:ext uri="{FF2B5EF4-FFF2-40B4-BE49-F238E27FC236}">
                <a16:creationId xmlns:a16="http://schemas.microsoft.com/office/drawing/2014/main" id="{DD74387E-489A-46A5-AC7A-1061E703DE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52750" y="-219075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4F01D-ACA3-4AD8-9C43-1E7D30F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368"/>
          <a:stretch/>
        </p:blipFill>
        <p:spPr>
          <a:xfrm>
            <a:off x="538718" y="5290657"/>
            <a:ext cx="693182" cy="4953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506F4064-316A-4BA6-9892-B0ACE89E68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46" end="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3650" y="-1885950"/>
            <a:ext cx="609600" cy="609600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9D685D27-EFCD-4330-9F9A-D6250B7D28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1570" end="47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24850" y="-154305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B46A36-0D94-405E-8F5F-E627B49A6E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84" b="95946" l="2256" r="96241">
                        <a14:foregroundMark x1="91729" y1="25000" x2="91729" y2="25000"/>
                        <a14:foregroundMark x1="96241" y1="26351" x2="96241" y2="26351"/>
                        <a14:foregroundMark x1="26316" y1="37838" x2="26316" y2="37838"/>
                        <a14:foregroundMark x1="29323" y1="48649" x2="29323" y2="48649"/>
                        <a14:foregroundMark x1="28571" y1="56081" x2="28571" y2="60135"/>
                        <a14:foregroundMark x1="28571" y1="62838" x2="28571" y2="62838"/>
                        <a14:foregroundMark x1="15789" y1="39865" x2="15789" y2="39865"/>
                        <a14:foregroundMark x1="11278" y1="41892" x2="9774" y2="43243"/>
                        <a14:foregroundMark x1="7519" y1="44595" x2="7519" y2="44595"/>
                        <a14:foregroundMark x1="2256" y1="54054" x2="2256" y2="54054"/>
                        <a14:foregroundMark x1="3008" y1="65541" x2="3008" y2="65541"/>
                        <a14:foregroundMark x1="5263" y1="72297" x2="5263" y2="73649"/>
                        <a14:foregroundMark x1="6767" y1="79730" x2="6767" y2="79730"/>
                        <a14:foregroundMark x1="9774" y1="82432" x2="9774" y2="82432"/>
                        <a14:foregroundMark x1="17293" y1="82432" x2="17293" y2="82432"/>
                        <a14:foregroundMark x1="20301" y1="80405" x2="20301" y2="80405"/>
                        <a14:foregroundMark x1="31579" y1="84459" x2="33835" y2="85811"/>
                        <a14:foregroundMark x1="49624" y1="89865" x2="49624" y2="89865"/>
                        <a14:foregroundMark x1="58647" y1="66216" x2="58647" y2="66216"/>
                        <a14:foregroundMark x1="42105" y1="54054" x2="42105" y2="54054"/>
                        <a14:foregroundMark x1="28571" y1="90541" x2="28571" y2="90541"/>
                        <a14:foregroundMark x1="44361" y1="95946" x2="44361" y2="95946"/>
                        <a14:foregroundMark x1="72180" y1="94595" x2="72180" y2="94595"/>
                        <a14:foregroundMark x1="21805" y1="25000" x2="21805" y2="25000"/>
                        <a14:foregroundMark x1="25564" y1="22297" x2="25564" y2="22297"/>
                        <a14:foregroundMark x1="54135" y1="18243" x2="54135" y2="182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262" y="2622411"/>
            <a:ext cx="1266825" cy="1409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E3661-0AE9-4865-9F44-9B311B18AB76}"/>
              </a:ext>
            </a:extLst>
          </p:cNvPr>
          <p:cNvGrpSpPr/>
          <p:nvPr/>
        </p:nvGrpSpPr>
        <p:grpSpPr>
          <a:xfrm>
            <a:off x="595207" y="853316"/>
            <a:ext cx="1457325" cy="1362075"/>
            <a:chOff x="595207" y="853316"/>
            <a:chExt cx="1457325" cy="1362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5887D2-633D-4A2A-8BF5-F7FDB33C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207" y="853316"/>
              <a:ext cx="1457325" cy="13620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E43567-B9DF-4DC1-8573-26607D25A4D9}"/>
                </a:ext>
              </a:extLst>
            </p:cNvPr>
            <p:cNvSpPr txBox="1"/>
            <p:nvPr/>
          </p:nvSpPr>
          <p:spPr>
            <a:xfrm>
              <a:off x="896884" y="1490811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70397B-76C1-49D0-A035-97640F6E23AC}"/>
              </a:ext>
            </a:extLst>
          </p:cNvPr>
          <p:cNvGrpSpPr/>
          <p:nvPr/>
        </p:nvGrpSpPr>
        <p:grpSpPr>
          <a:xfrm>
            <a:off x="2496617" y="853316"/>
            <a:ext cx="1457325" cy="1362075"/>
            <a:chOff x="2496617" y="853316"/>
            <a:chExt cx="1457325" cy="13620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EC770-ACCA-4D3E-8CC1-98B1C552A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617" y="853316"/>
              <a:ext cx="1457325" cy="13620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25F42-2B04-454B-9294-4313E8245283}"/>
                </a:ext>
              </a:extLst>
            </p:cNvPr>
            <p:cNvSpPr txBox="1"/>
            <p:nvPr/>
          </p:nvSpPr>
          <p:spPr>
            <a:xfrm>
              <a:off x="2759946" y="1474823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F798F6-9D68-4429-B844-0F5D0DE7325B}"/>
              </a:ext>
            </a:extLst>
          </p:cNvPr>
          <p:cNvGrpSpPr/>
          <p:nvPr/>
        </p:nvGrpSpPr>
        <p:grpSpPr>
          <a:xfrm>
            <a:off x="4382774" y="853316"/>
            <a:ext cx="1457325" cy="1362075"/>
            <a:chOff x="4382774" y="853316"/>
            <a:chExt cx="1457325" cy="13620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B07FE1-AE60-455D-B223-084F7387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098" b="97203" l="1961" r="98039">
                          <a14:foregroundMark x1="6536" y1="23077" x2="6536" y2="23077"/>
                          <a14:foregroundMark x1="37255" y1="74126" x2="38562" y2="74126"/>
                          <a14:foregroundMark x1="53595" y1="74825" x2="56209" y2="70629"/>
                          <a14:foregroundMark x1="72549" y1="62238" x2="73203" y2="72028"/>
                          <a14:foregroundMark x1="73203" y1="81818" x2="56209" y2="86713"/>
                          <a14:foregroundMark x1="51634" y1="86713" x2="37255" y2="82517"/>
                          <a14:foregroundMark x1="35948" y1="81818" x2="32680" y2="75524"/>
                          <a14:foregroundMark x1="30719" y1="67832" x2="29412" y2="58741"/>
                          <a14:foregroundMark x1="29412" y1="53846" x2="24183" y2="62937"/>
                          <a14:foregroundMark x1="15686" y1="75524" x2="14379" y2="79021"/>
                          <a14:foregroundMark x1="15033" y1="89510" x2="19608" y2="93007"/>
                          <a14:foregroundMark x1="30065" y1="94406" x2="45098" y2="93706"/>
                          <a14:foregroundMark x1="50980" y1="93007" x2="56209" y2="93007"/>
                          <a14:foregroundMark x1="66667" y1="91608" x2="73203" y2="88811"/>
                          <a14:foregroundMark x1="10458" y1="52448" x2="10458" y2="52448"/>
                          <a14:foregroundMark x1="9150" y1="46154" x2="9150" y2="41958"/>
                          <a14:foregroundMark x1="9150" y1="39161" x2="9150" y2="39161"/>
                          <a14:foregroundMark x1="13725" y1="94406" x2="13725" y2="94406"/>
                          <a14:foregroundMark x1="27451" y1="98601" x2="27451" y2="98601"/>
                          <a14:foregroundMark x1="54248" y1="11189" x2="54248" y2="11189"/>
                          <a14:foregroundMark x1="33987" y1="12587" x2="33987" y2="12587"/>
                          <a14:foregroundMark x1="19608" y1="9091" x2="19608" y2="9091"/>
                          <a14:foregroundMark x1="30065" y1="4895" x2="30065" y2="4895"/>
                          <a14:foregroundMark x1="50327" y1="8392" x2="50327" y2="8392"/>
                          <a14:foregroundMark x1="65359" y1="11189" x2="65359" y2="11189"/>
                          <a14:foregroundMark x1="57516" y1="5594" x2="49673" y2="2797"/>
                          <a14:foregroundMark x1="46405" y1="4895" x2="43791" y2="5594"/>
                          <a14:foregroundMark x1="20915" y1="4895" x2="20915" y2="4895"/>
                          <a14:foregroundMark x1="2614" y1="25874" x2="2614" y2="25874"/>
                          <a14:foregroundMark x1="83007" y1="31469" x2="83007" y2="31469"/>
                          <a14:foregroundMark x1="90196" y1="26573" x2="90196" y2="26573"/>
                          <a14:foregroundMark x1="90196" y1="23077" x2="90196" y2="23077"/>
                          <a14:foregroundMark x1="90850" y1="22378" x2="90850" y2="22378"/>
                          <a14:foregroundMark x1="92810" y1="17483" x2="92810" y2="17483"/>
                          <a14:foregroundMark x1="93464" y1="28671" x2="93464" y2="28671"/>
                          <a14:foregroundMark x1="97386" y1="27972" x2="97386" y2="27972"/>
                          <a14:foregroundMark x1="98039" y1="31469" x2="98039" y2="31469"/>
                          <a14:foregroundMark x1="96732" y1="19580" x2="96732" y2="19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774" y="853316"/>
              <a:ext cx="1457325" cy="13620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04225-50D3-45FD-97A6-000547F85B69}"/>
                </a:ext>
              </a:extLst>
            </p:cNvPr>
            <p:cNvSpPr txBox="1"/>
            <p:nvPr/>
          </p:nvSpPr>
          <p:spPr>
            <a:xfrm>
              <a:off x="4652734" y="1487278"/>
              <a:ext cx="917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45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2C61F08-6DB7-4A8A-8559-0E1AA4C5B2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02" b="91398" l="8966" r="94483">
                        <a14:foregroundMark x1="58621" y1="92473" x2="58621" y2="92473"/>
                        <a14:foregroundMark x1="94483" y1="72043" x2="94483" y2="72043"/>
                        <a14:foregroundMark x1="8966" y1="69892" x2="8966" y2="698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75" y="3222411"/>
            <a:ext cx="1381125" cy="8858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F8749-8973-411A-8498-C0C42A6E06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48" b="98953" l="3784" r="98919">
                        <a14:foregroundMark x1="95135" y1="44503" x2="95135" y2="44503"/>
                        <a14:foregroundMark x1="98919" y1="47120" x2="98919" y2="47120"/>
                        <a14:foregroundMark x1="32432" y1="81675" x2="32432" y2="81675"/>
                        <a14:foregroundMark x1="21622" y1="84293" x2="21622" y2="84293"/>
                        <a14:foregroundMark x1="21081" y1="81675" x2="22162" y2="75916"/>
                        <a14:foregroundMark x1="29189" y1="59162" x2="28649" y2="57068"/>
                        <a14:foregroundMark x1="30270" y1="48691" x2="29730" y2="46597"/>
                        <a14:foregroundMark x1="29189" y1="39791" x2="29189" y2="39791"/>
                        <a14:foregroundMark x1="21622" y1="39267" x2="21622" y2="39267"/>
                        <a14:foregroundMark x1="15135" y1="39267" x2="15135" y2="39267"/>
                        <a14:foregroundMark x1="8649" y1="40838" x2="8649" y2="40838"/>
                        <a14:foregroundMark x1="4324" y1="61780" x2="4324" y2="61780"/>
                        <a14:foregroundMark x1="6486" y1="50262" x2="6486" y2="50262"/>
                        <a14:foregroundMark x1="6486" y1="54450" x2="6486" y2="54450"/>
                        <a14:foregroundMark x1="5405" y1="56021" x2="5405" y2="58639"/>
                        <a14:foregroundMark x1="4324" y1="69110" x2="4324" y2="69110"/>
                        <a14:foregroundMark x1="5405" y1="73822" x2="5405" y2="73822"/>
                        <a14:foregroundMark x1="9730" y1="75916" x2="9730" y2="75916"/>
                        <a14:foregroundMark x1="17297" y1="87435" x2="17297" y2="87435"/>
                        <a14:foregroundMark x1="40541" y1="94764" x2="40541" y2="94764"/>
                        <a14:foregroundMark x1="49189" y1="98953" x2="49189" y2="98953"/>
                        <a14:backgroundMark x1="2162" y1="53403" x2="2162" y2="53403"/>
                        <a14:backgroundMark x1="72973" y1="96335" x2="72973" y2="96335"/>
                        <a14:backgroundMark x1="15676" y1="59686" x2="15676" y2="59686"/>
                        <a14:backgroundMark x1="14595" y1="48691" x2="14595" y2="48691"/>
                        <a14:backgroundMark x1="17297" y1="48691" x2="17297" y2="48691"/>
                        <a14:backgroundMark x1="15135" y1="57068" x2="14595" y2="59162"/>
                        <a14:backgroundMark x1="13514" y1="63874" x2="13514" y2="63874"/>
                        <a14:backgroundMark x1="12973" y1="63874" x2="12973" y2="63874"/>
                        <a14:backgroundMark x1="17297" y1="46597" x2="17297" y2="46597"/>
                        <a14:backgroundMark x1="17838" y1="44503" x2="17838" y2="445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3135">
            <a:off x="6095338" y="1894113"/>
            <a:ext cx="1762125" cy="1819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52F175-4265-4A14-94D0-F8AEC79A51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0476" l="9524" r="88889">
                        <a14:foregroundMark x1="14286" y1="73810" x2="14286" y2="73810"/>
                        <a14:foregroundMark x1="22222" y1="85714" x2="22222" y2="85714"/>
                        <a14:foregroundMark x1="42857" y1="88095" x2="46032" y2="904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9192" y="3080910"/>
            <a:ext cx="600075" cy="400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B756601-9B46-4254-9FE9-56A232E7BDCC}"/>
              </a:ext>
            </a:extLst>
          </p:cNvPr>
          <p:cNvGrpSpPr/>
          <p:nvPr/>
        </p:nvGrpSpPr>
        <p:grpSpPr>
          <a:xfrm>
            <a:off x="10176584" y="5316350"/>
            <a:ext cx="922163" cy="479029"/>
            <a:chOff x="2212142" y="4969271"/>
            <a:chExt cx="922163" cy="47902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A1F8AE-5EAE-4D35-BFA1-92D6A3AB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0A49B2-9AEF-4729-8B0B-7773F893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14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7360ADA0-380A-4FD6-B6C2-75F23481425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5949" y="-1885950"/>
            <a:ext cx="609600" cy="609600"/>
          </a:xfrm>
          <a:prstGeom prst="rect">
            <a:avLst/>
          </a:prstGeom>
        </p:spPr>
      </p:pic>
      <p:pic>
        <p:nvPicPr>
          <p:cNvPr id="33" name="2020-05-27 11-24-30 00_00_02-00_00_05">
            <a:hlinkClick r:id="" action="ppaction://media"/>
            <a:extLst>
              <a:ext uri="{FF2B5EF4-FFF2-40B4-BE49-F238E27FC236}">
                <a16:creationId xmlns:a16="http://schemas.microsoft.com/office/drawing/2014/main" id="{42BE781A-D7CA-4D0B-BAA2-EC2B50DE3D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676" end="14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1786" y="-1353034"/>
            <a:ext cx="609600" cy="609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A249160-1A82-4ECB-ABA0-D8DB186F5056}"/>
              </a:ext>
            </a:extLst>
          </p:cNvPr>
          <p:cNvGrpSpPr/>
          <p:nvPr/>
        </p:nvGrpSpPr>
        <p:grpSpPr>
          <a:xfrm>
            <a:off x="2212142" y="4969271"/>
            <a:ext cx="922163" cy="479029"/>
            <a:chOff x="2212142" y="4969271"/>
            <a:chExt cx="922163" cy="47902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7E3CEA-F63A-408E-9792-629F13FF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C2ACD8E-4D76-4BF0-93DF-50E64EF2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B33BB5-4ADB-4258-8EEA-0D683BA34B73}"/>
              </a:ext>
            </a:extLst>
          </p:cNvPr>
          <p:cNvGrpSpPr/>
          <p:nvPr/>
        </p:nvGrpSpPr>
        <p:grpSpPr>
          <a:xfrm>
            <a:off x="3078917" y="5290657"/>
            <a:ext cx="922163" cy="479029"/>
            <a:chOff x="2212142" y="4969271"/>
            <a:chExt cx="922163" cy="4790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229D6D-2455-410C-9266-42863E28C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735EC5E-D8B9-4EC4-AB8F-E825F9844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3FFA9B-6422-45A3-B4B9-04E7F9FD83AC}"/>
              </a:ext>
            </a:extLst>
          </p:cNvPr>
          <p:cNvGrpSpPr/>
          <p:nvPr/>
        </p:nvGrpSpPr>
        <p:grpSpPr>
          <a:xfrm>
            <a:off x="4029438" y="4965561"/>
            <a:ext cx="922163" cy="479029"/>
            <a:chOff x="2212142" y="4969271"/>
            <a:chExt cx="922163" cy="47902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F017A1-7BBB-4B2A-8B5B-F632E7A62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8EF3A04-363C-461C-AD3C-FEB9E205A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F7604C-1D09-400E-AF37-6F267F3A8877}"/>
              </a:ext>
            </a:extLst>
          </p:cNvPr>
          <p:cNvGrpSpPr/>
          <p:nvPr/>
        </p:nvGrpSpPr>
        <p:grpSpPr>
          <a:xfrm>
            <a:off x="4921365" y="5316350"/>
            <a:ext cx="922163" cy="479029"/>
            <a:chOff x="2212142" y="4969271"/>
            <a:chExt cx="922163" cy="47902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01EFDBE-39A0-427A-B66A-9DD11355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7AAB92-2208-49CF-89D7-3012359A4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02222-57F4-4B2D-8060-E9A206DBC115}"/>
              </a:ext>
            </a:extLst>
          </p:cNvPr>
          <p:cNvGrpSpPr/>
          <p:nvPr/>
        </p:nvGrpSpPr>
        <p:grpSpPr>
          <a:xfrm>
            <a:off x="5802377" y="4960577"/>
            <a:ext cx="922163" cy="479029"/>
            <a:chOff x="2212142" y="4969271"/>
            <a:chExt cx="922163" cy="4790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240602-FEFE-4885-9ED1-2F7C2890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5E019F7-50FD-4A6D-83E4-E6260F7B5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05F159-0B4C-4F3D-B95F-B22589648F61}"/>
              </a:ext>
            </a:extLst>
          </p:cNvPr>
          <p:cNvGrpSpPr/>
          <p:nvPr/>
        </p:nvGrpSpPr>
        <p:grpSpPr>
          <a:xfrm>
            <a:off x="6630449" y="5306450"/>
            <a:ext cx="922163" cy="479029"/>
            <a:chOff x="2212142" y="4969271"/>
            <a:chExt cx="922163" cy="479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B549527-A1E1-4C46-9360-E9887A270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9440E0C-60CA-4B74-BFF2-DBF59154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48EAE7-BE1A-4214-B354-42BA4AC3E6F0}"/>
              </a:ext>
            </a:extLst>
          </p:cNvPr>
          <p:cNvGrpSpPr/>
          <p:nvPr/>
        </p:nvGrpSpPr>
        <p:grpSpPr>
          <a:xfrm>
            <a:off x="7636749" y="4973063"/>
            <a:ext cx="922163" cy="479029"/>
            <a:chOff x="2212142" y="4969271"/>
            <a:chExt cx="922163" cy="47902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5C648B-7758-4549-A7B2-5922F6047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04A61AC-230D-4BB4-856C-1A3E7F12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0558EC-F00D-4331-8F37-96BE89D07E39}"/>
              </a:ext>
            </a:extLst>
          </p:cNvPr>
          <p:cNvGrpSpPr/>
          <p:nvPr/>
        </p:nvGrpSpPr>
        <p:grpSpPr>
          <a:xfrm>
            <a:off x="8403651" y="5298792"/>
            <a:ext cx="922163" cy="479029"/>
            <a:chOff x="2212142" y="4969271"/>
            <a:chExt cx="922163" cy="47902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A3C5B5A-F455-446E-90B4-B645E944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746A893-FFC2-4DAC-BECF-1FF2ADCFD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B4B5CB-C7A0-4A3B-A72F-C4FCB1E16CD6}"/>
              </a:ext>
            </a:extLst>
          </p:cNvPr>
          <p:cNvGrpSpPr/>
          <p:nvPr/>
        </p:nvGrpSpPr>
        <p:grpSpPr>
          <a:xfrm>
            <a:off x="9381564" y="4973450"/>
            <a:ext cx="922163" cy="479029"/>
            <a:chOff x="2212142" y="4969271"/>
            <a:chExt cx="922163" cy="47902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FB80CB7-65E8-4FB6-B8FA-3E3C7C2B6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439" b="87805" l="6494" r="94805">
                          <a14:foregroundMark x1="7792" y1="58537" x2="7792" y2="58537"/>
                          <a14:foregroundMark x1="89610" y1="68293" x2="89610" y2="68293"/>
                          <a14:foregroundMark x1="92208" y1="65854" x2="92208" y2="65854"/>
                          <a14:foregroundMark x1="55844" y1="80488" x2="55844" y2="80488"/>
                          <a14:foregroundMark x1="75325" y1="80488" x2="75325" y2="80488"/>
                          <a14:foregroundMark x1="84416" y1="78049" x2="84416" y2="78049"/>
                          <a14:foregroundMark x1="92208" y1="75610" x2="92208" y2="75610"/>
                          <a14:foregroundMark x1="94805" y1="73171" x2="94805" y2="73171"/>
                          <a14:foregroundMark x1="16883" y1="78049" x2="16883" y2="78049"/>
                          <a14:foregroundMark x1="28571" y1="85366" x2="28571" y2="85366"/>
                          <a14:backgroundMark x1="11688" y1="82927" x2="11688" y2="82927"/>
                          <a14:backgroundMark x1="5195" y1="75610" x2="5195" y2="75610"/>
                          <a14:backgroundMark x1="0" y1="68293" x2="0" y2="68293"/>
                          <a14:backgroundMark x1="19481" y1="82927" x2="19481" y2="82927"/>
                          <a14:backgroundMark x1="15584" y1="82927" x2="15584" y2="82927"/>
                          <a14:backgroundMark x1="29870" y1="87805" x2="29870" y2="87805"/>
                          <a14:backgroundMark x1="27273" y1="85366" x2="27273" y2="85366"/>
                          <a14:backgroundMark x1="94805" y1="73171" x2="94805" y2="73171"/>
                          <a14:backgroundMark x1="97403" y1="70732" x2="97403" y2="70732"/>
                          <a14:backgroundMark x1="37662" y1="4878" x2="37662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12142" y="5028407"/>
              <a:ext cx="922163" cy="41989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B4AAA4-14BF-4DD8-847D-1F84C8FB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524" b="90476" l="9524" r="88889">
                          <a14:foregroundMark x1="14286" y1="73810" x2="14286" y2="73810"/>
                          <a14:foregroundMark x1="22222" y1="85714" x2="22222" y2="85714"/>
                          <a14:foregroundMark x1="42857" y1="88095" x2="46032" y2="904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3956" y="4969271"/>
              <a:ext cx="606893" cy="300832"/>
            </a:xfrm>
            <a:prstGeom prst="rect">
              <a:avLst/>
            </a:prstGeom>
          </p:spPr>
        </p:pic>
      </p:grpSp>
      <p:pic>
        <p:nvPicPr>
          <p:cNvPr id="63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78EE3B-B932-418F-81CB-A11AB109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21" y="527010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BA1B98CA-C2FC-4275-8154-47B31D59127F}"/>
              </a:ext>
            </a:extLst>
          </p:cNvPr>
          <p:cNvSpPr txBox="1"/>
          <p:nvPr/>
        </p:nvSpPr>
        <p:spPr>
          <a:xfrm>
            <a:off x="1249927" y="3165047"/>
            <a:ext cx="86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7E3D27-29FC-4610-8415-8CA896FBE686}"/>
              </a:ext>
            </a:extLst>
          </p:cNvPr>
          <p:cNvSpPr txBox="1"/>
          <p:nvPr/>
        </p:nvSpPr>
        <p:spPr>
          <a:xfrm>
            <a:off x="4145201" y="3251656"/>
            <a:ext cx="119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D7B0302-88B2-4C96-A4FA-2018BE94678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061" b="89827" l="9677" r="89753">
                        <a14:foregroundMark x1="27324" y1="9091" x2="27324" y2="9091"/>
                        <a14:foregroundMark x1="66603" y1="6061" x2="66603" y2="6061"/>
                        <a14:foregroundMark x1="26565" y1="6710" x2="26565" y2="6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2559" y="3721100"/>
            <a:ext cx="666559" cy="58434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F0D8AC8-1290-4ECC-8109-EFC457973EAF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2727" numSld="999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21823 0.2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11" y="1375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21485 0.3039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518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90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0295E-4147-4AC6-B972-F3557552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nen">
            <a:hlinkClick r:id="" action="ppaction://media"/>
            <a:extLst>
              <a:ext uri="{FF2B5EF4-FFF2-40B4-BE49-F238E27FC236}">
                <a16:creationId xmlns:a16="http://schemas.microsoft.com/office/drawing/2014/main" id="{B2835CD9-B227-4FF1-8D5F-A71A3C71B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7802" y="-1437103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EF4F3C-B4FC-4E07-BC47-E3B11ABAFEAF}"/>
              </a:ext>
            </a:extLst>
          </p:cNvPr>
          <p:cNvGrpSpPr/>
          <p:nvPr/>
        </p:nvGrpSpPr>
        <p:grpSpPr>
          <a:xfrm>
            <a:off x="2687402" y="596901"/>
            <a:ext cx="5719998" cy="1676400"/>
            <a:chOff x="6425360" y="779278"/>
            <a:chExt cx="4824533" cy="1552609"/>
          </a:xfrm>
          <a:solidFill>
            <a:srgbClr val="990000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9A653348-181B-44C8-A559-DC6D9A0A0D29}"/>
                </a:ext>
              </a:extLst>
            </p:cNvPr>
            <p:cNvSpPr/>
            <p:nvPr/>
          </p:nvSpPr>
          <p:spPr>
            <a:xfrm>
              <a:off x="6425360" y="779278"/>
              <a:ext cx="4824533" cy="1552609"/>
            </a:xfrm>
            <a:prstGeom prst="cloud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C8083C-98CD-4812-B43B-1474056D3593}"/>
                </a:ext>
              </a:extLst>
            </p:cNvPr>
            <p:cNvSpPr txBox="1"/>
            <p:nvPr/>
          </p:nvSpPr>
          <p:spPr>
            <a:xfrm>
              <a:off x="7110091" y="999736"/>
              <a:ext cx="3455072" cy="1111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7EC0105-A865-4EC4-B13C-4CCE7AC912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704" y="38342"/>
            <a:ext cx="1134296" cy="53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2594744" y="2290950"/>
            <a:ext cx="762991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73E66-6A32-4DC6-B738-370B2B8E7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60620" y="1028087"/>
            <a:ext cx="7471063" cy="427137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GV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quay 1 vòng, kim chỉ số nào thì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đếm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cách 5 bắt đầu từ số đó đến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Ví dụ: sau 1 vòng quay, kim chỉ số 10,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đếm: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10, 15, 20, 25, 30, 35, 40, 45, 50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16717" y="353493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202111" y="4123837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44858" y="442930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0592" y="3368243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45356" y="43517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32094" y="267408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49381" y="224365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nhân </a:t>
            </a:r>
            <a:r>
              <a:rPr lang="en-US" sz="8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5  (Tiết 1)</a:t>
            </a:r>
            <a:endParaRPr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73E66-6A32-4DC6-B738-370B2B8E7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2607675" y="1385455"/>
            <a:ext cx="9071708" cy="468283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vi-VN" dirty="0" smtClean="0"/>
              <a:t>- </a:t>
            </a:r>
            <a:r>
              <a:rPr lang="vi-VN" sz="4000" dirty="0">
                <a:latin typeface="+mj-lt"/>
              </a:rPr>
              <a:t>Tìm được kết quả các phép tính trong Bảng nhân 5 và thành lập Bảng nhân 5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vi-VN" sz="4000" dirty="0">
                <a:latin typeface="+mj-lt"/>
              </a:rPr>
              <a:t>- Vận dụng Bảng nhân 5 để tính nhẩm và giải quyết một số tình huống gắn với thực tiễn.</a:t>
            </a:r>
            <a:endParaRPr lang="en-US" sz="4000" dirty="0">
              <a:latin typeface="+mj-lt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650226" y="612878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 CẦU CẦN ĐẠT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42F26D-9E3C-456D-B50E-120A099E35B8}"/>
              </a:ext>
            </a:extLst>
          </p:cNvPr>
          <p:cNvSpPr/>
          <p:nvPr/>
        </p:nvSpPr>
        <p:spPr>
          <a:xfrm>
            <a:off x="2068190" y="123234"/>
            <a:ext cx="93568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600BD-DB62-4F6E-B474-37A45E1A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250" y="779781"/>
            <a:ext cx="4283806" cy="548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49F71-1767-4BD5-AD4F-42FCB786B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22699" y="3067303"/>
            <a:ext cx="3474720" cy="111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3C779-6EAA-4F90-9CA7-2A2C244362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1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0737" y1="44297" x2="10737" y2="44297"/>
                        <a14:foregroundMark x1="11789" y1="44297" x2="12842" y2="55133"/>
                        <a14:foregroundMark x1="30316" y1="43916" x2="36421" y2="58555"/>
                        <a14:foregroundMark x1="36421" y1="58555" x2="36421" y2="58555"/>
                        <a14:foregroundMark x1="49053" y1="40875" x2="52421" y2="53042"/>
                        <a14:foregroundMark x1="52421" y1="53042" x2="52421" y2="53042"/>
                        <a14:foregroundMark x1="66316" y1="40875" x2="70105" y2="54943"/>
                        <a14:foregroundMark x1="70105" y1="54943" x2="70105" y2="54943"/>
                        <a14:foregroundMark x1="87158" y1="38783" x2="83158" y2="64259"/>
                        <a14:foregroundMark x1="52211" y1="38213" x2="52211" y2="38213"/>
                        <a14:foregroundMark x1="51789" y1="35361" x2="51789" y2="35361"/>
                        <a14:foregroundMark x1="31579" y1="60076" x2="31579" y2="60076"/>
                        <a14:foregroundMark x1="36421" y1="60266" x2="36421" y2="60266"/>
                        <a14:foregroundMark x1="81053" y1="40304" x2="81053" y2="40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24924" r="4042" b="37073"/>
          <a:stretch/>
        </p:blipFill>
        <p:spPr>
          <a:xfrm>
            <a:off x="4260731" y="1886486"/>
            <a:ext cx="3474720" cy="1118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E84D4-BC9F-40AC-9EE4-5590145FC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" b="96198" l="9895" r="89895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  <a14:foregroundMark x1="13684" y1="22624" x2="13684" y2="22624"/>
                        <a14:foregroundMark x1="13263" y1="11217" x2="14947" y2="17490"/>
                        <a14:foregroundMark x1="31158" y1="8935" x2="31158" y2="8935"/>
                        <a14:foregroundMark x1="49263" y1="8745" x2="49263" y2="8745"/>
                        <a14:foregroundMark x1="84421" y1="8365" x2="84421" y2="8365"/>
                        <a14:foregroundMark x1="70526" y1="12738" x2="70526" y2="12738"/>
                        <a14:foregroundMark x1="68842" y1="4753" x2="68842" y2="4753"/>
                        <a14:foregroundMark x1="36211" y1="24144" x2="36211" y2="24144"/>
                        <a14:foregroundMark x1="18947" y1="30038" x2="18947" y2="30038"/>
                        <a14:foregroundMark x1="14737" y1="30608" x2="14737" y2="30608"/>
                        <a14:foregroundMark x1="36211" y1="30989" x2="36211" y2="30989"/>
                        <a14:foregroundMark x1="55368" y1="28707" x2="55368" y2="28707"/>
                        <a14:foregroundMark x1="48000" y1="30038" x2="48000" y2="30038"/>
                        <a14:foregroundMark x1="50737" y1="30038" x2="50737" y2="30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" t="1165" r="-1145" b="60832"/>
          <a:stretch/>
        </p:blipFill>
        <p:spPr>
          <a:xfrm>
            <a:off x="4422699" y="1013553"/>
            <a:ext cx="3474720" cy="11181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FEB9B18-8107-4641-9434-0AA6B1EADE64}"/>
              </a:ext>
            </a:extLst>
          </p:cNvPr>
          <p:cNvGrpSpPr/>
          <p:nvPr/>
        </p:nvGrpSpPr>
        <p:grpSpPr>
          <a:xfrm>
            <a:off x="402068" y="988653"/>
            <a:ext cx="3332245" cy="1711367"/>
            <a:chOff x="812309" y="1325918"/>
            <a:chExt cx="2538822" cy="1943756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E1418284-1367-4FAB-BC46-6B0BAC9D729D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wedgeEllipseCallout">
              <a:avLst>
                <a:gd name="adj1" fmla="val 54577"/>
                <a:gd name="adj2" fmla="val 30615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DAD163-DB11-4691-8CD3-F3843B304A35}"/>
                </a:ext>
              </a:extLst>
            </p:cNvPr>
            <p:cNvSpPr txBox="1"/>
            <p:nvPr/>
          </p:nvSpPr>
          <p:spPr>
            <a:xfrm>
              <a:off x="885072" y="1675184"/>
              <a:ext cx="2301210" cy="101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endPara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764552-DCED-45CE-AAF4-39DFC5F6F334}"/>
              </a:ext>
            </a:extLst>
          </p:cNvPr>
          <p:cNvGrpSpPr/>
          <p:nvPr/>
        </p:nvGrpSpPr>
        <p:grpSpPr>
          <a:xfrm>
            <a:off x="8730026" y="974691"/>
            <a:ext cx="3332244" cy="963329"/>
            <a:chOff x="7917649" y="779278"/>
            <a:chExt cx="3332244" cy="963329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2FBB3461-7902-4F98-B135-861BD6C28B2E}"/>
                </a:ext>
              </a:extLst>
            </p:cNvPr>
            <p:cNvSpPr/>
            <p:nvPr/>
          </p:nvSpPr>
          <p:spPr>
            <a:xfrm>
              <a:off x="7917649" y="779278"/>
              <a:ext cx="3332244" cy="963329"/>
            </a:xfrm>
            <a:prstGeom prst="wedgeRoundRectCallout">
              <a:avLst>
                <a:gd name="adj1" fmla="val -60757"/>
                <a:gd name="adj2" fmla="val 39226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1F09D4-B02B-4CA3-81C1-99F3D04303B2}"/>
                </a:ext>
              </a:extLst>
            </p:cNvPr>
            <p:cNvSpPr txBox="1"/>
            <p:nvPr/>
          </p:nvSpPr>
          <p:spPr>
            <a:xfrm>
              <a:off x="8013170" y="998186"/>
              <a:ext cx="312425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D37B04-ADB9-48A0-A8AF-F468FD4D78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751902" y="3626400"/>
            <a:ext cx="2247850" cy="2367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D8E183A-B4F2-4F8A-B5FC-EBDDD3C3BBA9}"/>
              </a:ext>
            </a:extLst>
          </p:cNvPr>
          <p:cNvGrpSpPr/>
          <p:nvPr/>
        </p:nvGrpSpPr>
        <p:grpSpPr>
          <a:xfrm>
            <a:off x="125963" y="988653"/>
            <a:ext cx="3756819" cy="2439854"/>
            <a:chOff x="1189170" y="86439"/>
            <a:chExt cx="4711063" cy="24398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466695-E182-4364-8CF8-4FE0939D1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4711063" cy="24398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C80530-011E-420D-B471-2D81DC112459}"/>
                </a:ext>
              </a:extLst>
            </p:cNvPr>
            <p:cNvSpPr txBox="1"/>
            <p:nvPr/>
          </p:nvSpPr>
          <p:spPr>
            <a:xfrm>
              <a:off x="1781215" y="670436"/>
              <a:ext cx="3918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ECFA69-E765-4352-9198-0BE6EEA682EF}"/>
              </a:ext>
            </a:extLst>
          </p:cNvPr>
          <p:cNvSpPr txBox="1"/>
          <p:nvPr/>
        </p:nvSpPr>
        <p:spPr>
          <a:xfrm>
            <a:off x="8707625" y="195668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3 = 15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D4DDAF-E869-406D-B0AE-B3A2FAD97DF0}"/>
              </a:ext>
            </a:extLst>
          </p:cNvPr>
          <p:cNvGrpSpPr/>
          <p:nvPr/>
        </p:nvGrpSpPr>
        <p:grpSpPr>
          <a:xfrm>
            <a:off x="193703" y="1121907"/>
            <a:ext cx="3903363" cy="2315888"/>
            <a:chOff x="1189170" y="266248"/>
            <a:chExt cx="3434391" cy="19516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254CCA-F04B-4B9C-97F3-CB7767392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266248"/>
              <a:ext cx="3434391" cy="195166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6988D7E-ECCB-4246-BCD8-F325B347F807}"/>
                </a:ext>
              </a:extLst>
            </p:cNvPr>
            <p:cNvSpPr txBox="1"/>
            <p:nvPr/>
          </p:nvSpPr>
          <p:spPr>
            <a:xfrm>
              <a:off x="1514418" y="763323"/>
              <a:ext cx="2932482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BF6146C-6F9F-4357-9CFC-27F0AEFF0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38575" y="4075317"/>
            <a:ext cx="3474720" cy="11181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090B37-022E-453D-BFFE-DED6AD379164}"/>
              </a:ext>
            </a:extLst>
          </p:cNvPr>
          <p:cNvSpPr txBox="1"/>
          <p:nvPr/>
        </p:nvSpPr>
        <p:spPr>
          <a:xfrm>
            <a:off x="8707625" y="2560771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 = 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D886F4-BBBB-4CFE-B334-84CED538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797" b="96200" l="10000" r="90000">
                        <a14:foregroundMark x1="12000" y1="72053" x2="12000" y2="72053"/>
                        <a14:foregroundMark x1="17684" y1="77186" x2="21263" y2="86882"/>
                        <a14:foregroundMark x1="51368" y1="72433" x2="57474" y2="88783"/>
                        <a14:foregroundMark x1="57474" y1="88783" x2="57474" y2="88783"/>
                        <a14:foregroundMark x1="66737" y1="69582" x2="76000" y2="86692"/>
                        <a14:foregroundMark x1="76000" y1="86692" x2="76211" y2="86882"/>
                        <a14:foregroundMark x1="81053" y1="72433" x2="87579" y2="86502"/>
                        <a14:foregroundMark x1="87579" y1="86502" x2="87368" y2="87833"/>
                        <a14:foregroundMark x1="37895" y1="91825" x2="37895" y2="91825"/>
                        <a14:foregroundMark x1="32421" y1="91445" x2="32421" y2="9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97"/>
          <a:stretch/>
        </p:blipFill>
        <p:spPr>
          <a:xfrm>
            <a:off x="4454451" y="5054638"/>
            <a:ext cx="3474720" cy="11181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DA775-28C5-44C3-825D-AC1F2729A8E6}"/>
              </a:ext>
            </a:extLst>
          </p:cNvPr>
          <p:cNvGrpSpPr/>
          <p:nvPr/>
        </p:nvGrpSpPr>
        <p:grpSpPr>
          <a:xfrm>
            <a:off x="12038" y="1013553"/>
            <a:ext cx="4112304" cy="2439854"/>
            <a:chOff x="1005333" y="161778"/>
            <a:chExt cx="3618229" cy="205613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FFE3D09-4859-4EC0-8523-3F140D2A4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005333" y="161778"/>
              <a:ext cx="3618229" cy="20561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972E9C-09E8-40AA-BEB4-A084C79175D5}"/>
                </a:ext>
              </a:extLst>
            </p:cNvPr>
            <p:cNvSpPr txBox="1"/>
            <p:nvPr/>
          </p:nvSpPr>
          <p:spPr>
            <a:xfrm>
              <a:off x="1443123" y="763323"/>
              <a:ext cx="3003776" cy="101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C872CC6-B0DE-47BA-A813-06B6856EFE19}"/>
              </a:ext>
            </a:extLst>
          </p:cNvPr>
          <p:cNvSpPr txBox="1"/>
          <p:nvPr/>
        </p:nvSpPr>
        <p:spPr>
          <a:xfrm>
            <a:off x="8730026" y="3219099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3968034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32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03DAE91-C5D3-4BE6-828E-2CE77842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455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122C71-CADB-4B72-9AED-2EF65494B0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2102" r="1200" b="3143"/>
          <a:stretch/>
        </p:blipFill>
        <p:spPr>
          <a:xfrm>
            <a:off x="1219200" y="270212"/>
            <a:ext cx="10683653" cy="57772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2919373" y="744194"/>
            <a:ext cx="1515462" cy="475488"/>
            <a:chOff x="3108960" y="5147744"/>
            <a:chExt cx="1914879" cy="606353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147744"/>
              <a:ext cx="1914879" cy="6063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35AAF63-63FD-49C8-870B-408D423E5413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97E1C8-27B5-4C67-AF8F-AF4E411A6940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61213D-4081-46A3-B789-60A3FB97687F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8548311" y="651482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1 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2845906" y="139601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110DE2-A668-47A0-9794-3827EBE5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01"/>
          <a:stretch/>
        </p:blipFill>
        <p:spPr>
          <a:xfrm>
            <a:off x="51315" y="2438703"/>
            <a:ext cx="3592757" cy="401719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F9C6D89-794C-43F9-8B82-63B118585E3E}"/>
              </a:ext>
            </a:extLst>
          </p:cNvPr>
          <p:cNvGrpSpPr/>
          <p:nvPr/>
        </p:nvGrpSpPr>
        <p:grpSpPr>
          <a:xfrm>
            <a:off x="2951605" y="2160738"/>
            <a:ext cx="1515462" cy="476003"/>
            <a:chOff x="3108960" y="5156130"/>
            <a:chExt cx="1914879" cy="607011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2CADA4-AD98-4D71-877B-BD50708608F8}"/>
                </a:ext>
              </a:extLst>
            </p:cNvPr>
            <p:cNvSpPr/>
            <p:nvPr/>
          </p:nvSpPr>
          <p:spPr>
            <a:xfrm>
              <a:off x="3108960" y="5156130"/>
              <a:ext cx="1914879" cy="6070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0D12204-1BDD-4622-8EA7-7167C5B68F68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163B03-E1D1-41F0-A2C0-37C6FA416FCD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2FD709C-528C-4B36-B9D6-E01315057646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2F590BE-508C-499C-8F6D-78B6E024D5E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98B8D9-7B6F-417E-8B31-39DE23A97202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F35CCC-84F5-46CC-AD4E-9A88D5FA28C5}"/>
              </a:ext>
            </a:extLst>
          </p:cNvPr>
          <p:cNvSpPr txBox="1"/>
          <p:nvPr/>
        </p:nvSpPr>
        <p:spPr>
          <a:xfrm>
            <a:off x="8580543" y="2061459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2  = 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95C41-DC03-4863-8B51-71C996E1FC28}"/>
              </a:ext>
            </a:extLst>
          </p:cNvPr>
          <p:cNvSpPr txBox="1"/>
          <p:nvPr/>
        </p:nvSpPr>
        <p:spPr>
          <a:xfrm>
            <a:off x="2878138" y="280599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71AA53-B8CB-4D3C-8530-A16EB73ED1F0}"/>
              </a:ext>
            </a:extLst>
          </p:cNvPr>
          <p:cNvGrpSpPr/>
          <p:nvPr/>
        </p:nvGrpSpPr>
        <p:grpSpPr>
          <a:xfrm>
            <a:off x="4699355" y="2177618"/>
            <a:ext cx="1515462" cy="476003"/>
            <a:chOff x="3108960" y="5169087"/>
            <a:chExt cx="1914879" cy="60701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E6DA65C-D90A-4364-B498-685778AA2B51}"/>
                </a:ext>
              </a:extLst>
            </p:cNvPr>
            <p:cNvSpPr/>
            <p:nvPr/>
          </p:nvSpPr>
          <p:spPr>
            <a:xfrm>
              <a:off x="3108960" y="5169087"/>
              <a:ext cx="1914879" cy="6070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AB1147F-F263-4566-819A-7E95DB018930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98AAAF0-4684-465D-84C2-3A154E687738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FD6474-3139-49F4-8EAC-AA00F0C36399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2E6D3AB-0DB0-4FC2-A990-1BD9F5A0FC31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D175686-984A-42BB-B585-DC9C6C1E3437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4875EB-FABE-42B2-9F74-18B291E95D78}"/>
              </a:ext>
            </a:extLst>
          </p:cNvPr>
          <p:cNvGrpSpPr/>
          <p:nvPr/>
        </p:nvGrpSpPr>
        <p:grpSpPr>
          <a:xfrm>
            <a:off x="2978399" y="3716825"/>
            <a:ext cx="1515462" cy="471866"/>
            <a:chOff x="3108960" y="5161408"/>
            <a:chExt cx="1914879" cy="6017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935713C-9A65-4E26-B015-9295ED70C909}"/>
                </a:ext>
              </a:extLst>
            </p:cNvPr>
            <p:cNvSpPr/>
            <p:nvPr/>
          </p:nvSpPr>
          <p:spPr>
            <a:xfrm>
              <a:off x="3108960" y="5161408"/>
              <a:ext cx="1914879" cy="6017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1EB8451-50B7-4D76-A29A-8B298393BD8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B86CB48-0992-4F05-BFB2-45BDFC28A263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68F2F2F-F21B-40F2-8634-386891AC240F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53CD08F-0DA1-451A-B6A0-C519DEBF4E54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CBAACD-1FAE-4327-811F-A5533935D7DB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48F0212-2C98-4DC5-B3B2-B4620A29AB23}"/>
              </a:ext>
            </a:extLst>
          </p:cNvPr>
          <p:cNvSpPr txBox="1"/>
          <p:nvPr/>
        </p:nvSpPr>
        <p:spPr>
          <a:xfrm>
            <a:off x="8607337" y="3613405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x  3  = 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4C56B61-7965-4EFA-9EFD-9C41B9C9422B}"/>
              </a:ext>
            </a:extLst>
          </p:cNvPr>
          <p:cNvSpPr txBox="1"/>
          <p:nvPr/>
        </p:nvSpPr>
        <p:spPr>
          <a:xfrm>
            <a:off x="2904932" y="4357940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81E2DF3-6CFA-43D4-9BE5-40D94E6077FD}"/>
              </a:ext>
            </a:extLst>
          </p:cNvPr>
          <p:cNvGrpSpPr/>
          <p:nvPr/>
        </p:nvGrpSpPr>
        <p:grpSpPr>
          <a:xfrm>
            <a:off x="4726149" y="3723544"/>
            <a:ext cx="1515462" cy="471866"/>
            <a:chOff x="3108960" y="5161408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0AD5782-ECD1-4266-BB22-C6F2EC6F7753}"/>
                </a:ext>
              </a:extLst>
            </p:cNvPr>
            <p:cNvSpPr/>
            <p:nvPr/>
          </p:nvSpPr>
          <p:spPr>
            <a:xfrm>
              <a:off x="3108960" y="5161408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BAE8AD-3971-49F1-88F5-B041A9D5507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21B334F-408D-4685-93A4-A605ABEAA45C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9E10436-6987-4E5D-B1FF-0D58933C69D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3BEA45-F08F-4200-A1C6-76C9D6E76CE9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5A12DC4-EAF9-44E0-AD77-D52B58FFD379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5EBC46C-8977-4FC2-BA2F-A8637F60E8A2}"/>
              </a:ext>
            </a:extLst>
          </p:cNvPr>
          <p:cNvGrpSpPr/>
          <p:nvPr/>
        </p:nvGrpSpPr>
        <p:grpSpPr>
          <a:xfrm>
            <a:off x="6451645" y="3733704"/>
            <a:ext cx="1515462" cy="471866"/>
            <a:chOff x="3108960" y="5174364"/>
            <a:chExt cx="1914879" cy="601734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89923-3D1A-4DD5-AF04-C1E182009306}"/>
                </a:ext>
              </a:extLst>
            </p:cNvPr>
            <p:cNvSpPr/>
            <p:nvPr/>
          </p:nvSpPr>
          <p:spPr>
            <a:xfrm>
              <a:off x="3108960" y="5174364"/>
              <a:ext cx="1914879" cy="6017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AB8EF2-75DC-41AD-B20E-3742D6E4ABF7}"/>
                </a:ext>
              </a:extLst>
            </p:cNvPr>
            <p:cNvSpPr/>
            <p:nvPr/>
          </p:nvSpPr>
          <p:spPr>
            <a:xfrm>
              <a:off x="3192591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01DF7B-24CE-49A7-9A6F-825C171E8C70}"/>
                </a:ext>
              </a:extLst>
            </p:cNvPr>
            <p:cNvSpPr/>
            <p:nvPr/>
          </p:nvSpPr>
          <p:spPr>
            <a:xfrm>
              <a:off x="3552805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F6F6E8-2280-4C26-9E81-7A7E6FB4CE37}"/>
                </a:ext>
              </a:extLst>
            </p:cNvPr>
            <p:cNvSpPr/>
            <p:nvPr/>
          </p:nvSpPr>
          <p:spPr>
            <a:xfrm>
              <a:off x="392528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9985C57-6116-44EB-8A16-64E44346DEA8}"/>
                </a:ext>
              </a:extLst>
            </p:cNvPr>
            <p:cNvSpPr/>
            <p:nvPr/>
          </p:nvSpPr>
          <p:spPr>
            <a:xfrm>
              <a:off x="4297768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97D3B84-03A8-4DF2-9B98-3E8B0943AEED}"/>
                </a:ext>
              </a:extLst>
            </p:cNvPr>
            <p:cNvSpPr/>
            <p:nvPr/>
          </p:nvSpPr>
          <p:spPr>
            <a:xfrm>
              <a:off x="4656246" y="5324870"/>
              <a:ext cx="288850" cy="2915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8" grpId="0"/>
      <p:bldP spid="49" grpId="0"/>
      <p:bldP spid="64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64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580</Words>
  <Application>Microsoft Office PowerPoint</Application>
  <PresentationFormat>Widescreen</PresentationFormat>
  <Paragraphs>166</Paragraphs>
  <Slides>28</Slides>
  <Notes>2</Notes>
  <HiddenSlides>0</HiddenSlides>
  <MMClips>62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Microsoft YaHei</vt:lpstr>
      <vt:lpstr>.VnBodoniH</vt:lpstr>
      <vt:lpstr>.VnCooper</vt:lpstr>
      <vt:lpstr>Arial</vt:lpstr>
      <vt:lpstr>Calibri</vt:lpstr>
      <vt:lpstr>Calibri Light</vt:lpstr>
      <vt:lpstr>等线</vt:lpstr>
      <vt:lpstr>Segoe UI Black</vt:lpstr>
      <vt:lpstr>Times New Roman</vt:lpstr>
      <vt:lpstr>UTM Avo</vt:lpstr>
      <vt:lpstr>UTM Swiss 721 Black Condensed</vt:lpstr>
      <vt:lpstr>Wingdings</vt:lpstr>
      <vt:lpstr>Office Theme</vt:lpstr>
      <vt:lpstr>Chào mừng các em  đến với tiết học môn Toán</vt:lpstr>
      <vt:lpstr>PowerPoint Presentation</vt:lpstr>
      <vt:lpstr>PowerPoint Presentation</vt:lpstr>
      <vt:lpstr>PowerPoint Presentation</vt:lpstr>
      <vt:lpstr>Toán Bảng nhân 5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188</cp:revision>
  <dcterms:created xsi:type="dcterms:W3CDTF">2021-07-12T03:44:38Z</dcterms:created>
  <dcterms:modified xsi:type="dcterms:W3CDTF">2023-01-12T07:36:30Z</dcterms:modified>
</cp:coreProperties>
</file>