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24"/>
  </p:notesMasterIdLst>
  <p:sldIdLst>
    <p:sldId id="584" r:id="rId3"/>
    <p:sldId id="259" r:id="rId4"/>
    <p:sldId id="299" r:id="rId5"/>
    <p:sldId id="300" r:id="rId6"/>
    <p:sldId id="583" r:id="rId7"/>
    <p:sldId id="585" r:id="rId8"/>
    <p:sldId id="266" r:id="rId9"/>
    <p:sldId id="303" r:id="rId10"/>
    <p:sldId id="304" r:id="rId11"/>
    <p:sldId id="298" r:id="rId12"/>
    <p:sldId id="301" r:id="rId13"/>
    <p:sldId id="290" r:id="rId14"/>
    <p:sldId id="293" r:id="rId15"/>
    <p:sldId id="289" r:id="rId16"/>
    <p:sldId id="291" r:id="rId17"/>
    <p:sldId id="292" r:id="rId18"/>
    <p:sldId id="294" r:id="rId19"/>
    <p:sldId id="295" r:id="rId20"/>
    <p:sldId id="305" r:id="rId21"/>
    <p:sldId id="281" r:id="rId22"/>
    <p:sldId id="58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CC"/>
    <a:srgbClr val="0000FF"/>
    <a:srgbClr val="FF7707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7927-BD9B-48CB-95F1-2FA5A0CA57CF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02927-9562-4CDC-A867-CE7B26E57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5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3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3478F9-CBC3-4B8A-BF59-2B94C93AA722}"/>
              </a:ext>
            </a:extLst>
          </p:cNvPr>
          <p:cNvSpPr/>
          <p:nvPr userDrawn="1"/>
        </p:nvSpPr>
        <p:spPr>
          <a:xfrm>
            <a:off x="11129554" y="0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4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0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8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71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69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6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2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35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3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1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47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92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0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4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14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3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12/01/2023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E24A79-612B-4B35-9209-09AB780C8EAA}"/>
              </a:ext>
            </a:extLst>
          </p:cNvPr>
          <p:cNvSpPr/>
          <p:nvPr userDrawn="1"/>
        </p:nvSpPr>
        <p:spPr>
          <a:xfrm>
            <a:off x="11129554" y="0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83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40EC07-F6AF-4100-B94B-A64DC454EA49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03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53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952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42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62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59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691757-0BCF-42BC-9BC7-24F1AA6C21CF}"/>
              </a:ext>
            </a:extLst>
          </p:cNvPr>
          <p:cNvSpPr/>
          <p:nvPr userDrawn="1"/>
        </p:nvSpPr>
        <p:spPr>
          <a:xfrm>
            <a:off x="10964386" y="56401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63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824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884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0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884697-A7D2-4129-81C4-EA813CFB639F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18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83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F02E162-31B9-4C83-8520-48B4A87B243E}"/>
              </a:ext>
            </a:extLst>
          </p:cNvPr>
          <p:cNvSpPr/>
          <p:nvPr userDrawn="1"/>
        </p:nvSpPr>
        <p:spPr>
          <a:xfrm>
            <a:off x="10833461" y="108653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00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77" r:id="rId14"/>
    <p:sldLayoutId id="2147483676" r:id="rId15"/>
    <p:sldLayoutId id="214748367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64" r:id="rId27"/>
    <p:sldLayoutId id="2147483663" r:id="rId28"/>
    <p:sldLayoutId id="2147483662" r:id="rId29"/>
    <p:sldLayoutId id="2147483661" r:id="rId30"/>
    <p:sldLayoutId id="2147483660" r:id="rId31"/>
    <p:sldLayoutId id="2147483656" r:id="rId32"/>
    <p:sldLayoutId id="2147483657" r:id="rId33"/>
    <p:sldLayoutId id="2147483658" r:id="rId34"/>
    <p:sldLayoutId id="2147483659" r:id="rId35"/>
    <p:sldLayoutId id="214748368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42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5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44.png"/><Relationship Id="rId7" Type="http://schemas.openxmlformats.org/officeDocument/2006/relationships/slide" Target="slide17.xml"/><Relationship Id="rId12" Type="http://schemas.microsoft.com/office/2007/relationships/hdphoto" Target="../media/hdphoto2.wdp"/><Relationship Id="rId17" Type="http://schemas.openxmlformats.org/officeDocument/2006/relationships/slide" Target="slide18.xml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slide" Target="slide19.xml"/><Relationship Id="rId1" Type="http://schemas.microsoft.com/office/2007/relationships/media" Target="../media/media1.mp3"/><Relationship Id="rId6" Type="http://schemas.openxmlformats.org/officeDocument/2006/relationships/image" Target="../media/image37.gif"/><Relationship Id="rId11" Type="http://schemas.openxmlformats.org/officeDocument/2006/relationships/image" Target="../media/image41.png"/><Relationship Id="rId5" Type="http://schemas.openxmlformats.org/officeDocument/2006/relationships/image" Target="../media/image39.gif"/><Relationship Id="rId15" Type="http://schemas.microsoft.com/office/2007/relationships/hdphoto" Target="../media/hdphoto3.wdp"/><Relationship Id="rId10" Type="http://schemas.openxmlformats.org/officeDocument/2006/relationships/slide" Target="slide16.xml"/><Relationship Id="rId19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microsoft.com/office/2007/relationships/hdphoto" Target="../media/hdphoto1.wdp"/><Relationship Id="rId14" Type="http://schemas.openxmlformats.org/officeDocument/2006/relationships/image" Target="../media/image42.png"/><Relationship Id="rId22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6.wmf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5.pn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6.wmf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46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5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6.wdp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5" Type="http://schemas.microsoft.com/office/2007/relationships/hdphoto" Target="../media/hdphoto10.wdp"/><Relationship Id="rId10" Type="http://schemas.openxmlformats.org/officeDocument/2006/relationships/image" Target="../media/image46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5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4.png"/><Relationship Id="rId4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4.png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26.png"/><Relationship Id="rId18" Type="http://schemas.openxmlformats.org/officeDocument/2006/relationships/image" Target="../media/image21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5.png"/><Relationship Id="rId17" Type="http://schemas.openxmlformats.org/officeDocument/2006/relationships/image" Target="../media/image20.wmf"/><Relationship Id="rId2" Type="http://schemas.openxmlformats.org/officeDocument/2006/relationships/control" Target="../activeX/activeX1.xml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4.png"/><Relationship Id="rId5" Type="http://schemas.openxmlformats.org/officeDocument/2006/relationships/control" Target="../activeX/activeX4.xml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control" Target="../activeX/activeX3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13611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 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5DA8FF-1970-4711-94B1-B79016A2B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1011382" y="3429000"/>
            <a:ext cx="7597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141C6B-9F33-4117-8C8C-BD22A6E6EDBF}"/>
              </a:ext>
            </a:extLst>
          </p:cNvPr>
          <p:cNvSpPr/>
          <p:nvPr/>
        </p:nvSpPr>
        <p:spPr>
          <a:xfrm>
            <a:off x="787158" y="2316640"/>
            <a:ext cx="889706" cy="890110"/>
          </a:xfrm>
          <a:prstGeom prst="ellipse">
            <a:avLst/>
          </a:prstGeom>
          <a:solidFill>
            <a:schemeClr val="accent1"/>
          </a:solidFill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3A0F8-1F41-4C6B-8570-35DFCAF5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0" y="0"/>
            <a:ext cx="12192000" cy="6390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93F1CA7-61AB-4472-ADFD-13E592BBF7BC}"/>
              </a:ext>
            </a:extLst>
          </p:cNvPr>
          <p:cNvGrpSpPr/>
          <p:nvPr/>
        </p:nvGrpSpPr>
        <p:grpSpPr>
          <a:xfrm>
            <a:off x="1584960" y="381000"/>
            <a:ext cx="9296400" cy="5747657"/>
            <a:chOff x="2413047" y="1395549"/>
            <a:chExt cx="8136801" cy="48649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9D8FA7-9813-44D6-9C0B-04E6DAE3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47" y="1395549"/>
              <a:ext cx="8136801" cy="48649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28575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40986B-C0EA-461B-BED9-21D8476D7A58}"/>
                </a:ext>
              </a:extLst>
            </p:cNvPr>
            <p:cNvSpPr/>
            <p:nvPr/>
          </p:nvSpPr>
          <p:spPr>
            <a:xfrm>
              <a:off x="2469177" y="1468549"/>
              <a:ext cx="2779439" cy="424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369D8E-F0E1-4707-AF62-E73C7DE3334D}"/>
              </a:ext>
            </a:extLst>
          </p:cNvPr>
          <p:cNvSpPr/>
          <p:nvPr/>
        </p:nvSpPr>
        <p:spPr>
          <a:xfrm>
            <a:off x="4146052" y="173417"/>
            <a:ext cx="4068342" cy="620652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87D8E2-297B-47BB-AF9A-2F8572CE194B}"/>
              </a:ext>
            </a:extLst>
          </p:cNvPr>
          <p:cNvGrpSpPr/>
          <p:nvPr/>
        </p:nvGrpSpPr>
        <p:grpSpPr>
          <a:xfrm>
            <a:off x="3765052" y="73857"/>
            <a:ext cx="762000" cy="731520"/>
            <a:chOff x="4439920" y="965200"/>
            <a:chExt cx="762000" cy="7315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E86AAF-7BD5-4902-B035-09568F8DB119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4D7B0B-E519-44EE-A9EE-59CE4D6E85F2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2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E0DAD-FBA6-4235-A6F8-17A0E2856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8"/>
            <a:ext cx="12197423" cy="643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3B253-6884-4874-BE13-3A10D121D0BC}"/>
              </a:ext>
            </a:extLst>
          </p:cNvPr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622AF7A-4340-4084-8629-E5A0301A4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339" y="582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71C791-5982-4442-9A94-16B8E7003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8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F0B76-63BA-460E-9C8F-640D5ECBF635}"/>
              </a:ext>
            </a:extLst>
          </p:cNvPr>
          <p:cNvSpPr txBox="1"/>
          <p:nvPr/>
        </p:nvSpPr>
        <p:spPr>
          <a:xfrm>
            <a:off x="3494250" y="1228006"/>
            <a:ext cx="77833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1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572" y="5796430"/>
            <a:ext cx="609600" cy="63384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id="{F1C54694-23E8-44A0-8F8C-B908044B15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/>
        </p:blipFill>
        <p:spPr>
          <a:xfrm>
            <a:off x="11062050" y="5346282"/>
            <a:ext cx="1106755" cy="1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6B8F1C5-B68A-4687-9EAC-04ABBF382A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0E07D1F-6975-402D-8804-C875594F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074" y="571275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8B0A9887-72A9-4889-80CF-27897E36ADB1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7C6DB2D-201D-4CA9-A693-877B1250C06E}"/>
              </a:ext>
            </a:extLst>
          </p:cNvPr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2A4371F7-C142-4A1A-BC58-D8B88EBA341C}"/>
              </a:ext>
            </a:extLst>
          </p:cNvPr>
          <p:cNvSpPr/>
          <p:nvPr/>
        </p:nvSpPr>
        <p:spPr>
          <a:xfrm>
            <a:off x="2581844" y="3048988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4338390A-B300-4FFC-9C9D-B7D8D72E5FA7}"/>
              </a:ext>
            </a:extLst>
          </p:cNvPr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1C80544C-F65D-4266-A437-979EADC2B8FB}"/>
              </a:ext>
            </a:extLst>
          </p:cNvPr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AF007867-7A43-4C64-A3E0-DAB741C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A1715AFF-2FA5-47C2-AA96-B6F62FE3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41333F71-B82A-4D24-A5E2-2E5A5D39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7834EDA-13B6-4B82-A21E-C0019479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48A75182-6F2A-4BFF-83D3-433B73E3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CCDB0F8C-FB01-421F-B65D-9DC94B85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45FABB6-81E6-4089-9CE3-F1F05CDD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DC9F2245-F875-4FB6-84F5-CF810DDE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D918DB80-42AD-4F31-A112-2FB2CD1C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93A9267D-3EA4-420F-8E32-4D2DC84B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D8824BFA-418F-47DE-BD52-81E95769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090E0DF-271F-4BC1-BD0E-BC94C7F7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04E16D5-C29C-432D-947A-6F6AD571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7BAD9A91-9AD7-4FCE-BD65-00A3066E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AE1C941-FB0F-403C-B9AC-957004D0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1B401A78-F797-44AD-8753-A4C743B8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E2455EB-6D2C-4EA2-BEA1-72810064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5DAFFCB3-4A50-4FC0-8CF7-070520E964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170996" y="5507782"/>
            <a:ext cx="1652036" cy="9172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F752522-2564-4BEE-AA3A-6831BDA5B607}"/>
              </a:ext>
            </a:extLst>
          </p:cNvPr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4D1EDA-18AE-493C-92EE-DB47D6BF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60F812-38E5-4952-8AFE-6DF7E2A6D26D}"/>
                </a:ext>
              </a:extLst>
            </p:cNvPr>
            <p:cNvSpPr txBox="1"/>
            <p:nvPr/>
          </p:nvSpPr>
          <p:spPr>
            <a:xfrm>
              <a:off x="6879789" y="1146821"/>
              <a:ext cx="1657233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DB4D205-6DB5-49D4-A1C4-7F3C1EF9ED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2AE9EC7-C42D-47F2-BE7A-9A3C24C2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5926" y="586373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11A82AE3-DCFE-4BE2-B94E-E4E03517CAF2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B3A875D-6D5F-4A1D-9FAB-07D3F2DE46E8}"/>
              </a:ext>
            </a:extLst>
          </p:cNvPr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4C0BE59-088A-4E1C-AF3B-A698BA719CB0}"/>
              </a:ext>
            </a:extLst>
          </p:cNvPr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3A52005F-9EA2-425D-914D-04EDC26A700B}"/>
              </a:ext>
            </a:extLst>
          </p:cNvPr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BBBAD56A-83EE-4858-BD46-4D24C14ED96D}"/>
              </a:ext>
            </a:extLst>
          </p:cNvPr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DC9EA8F-42A9-437E-BA8B-973527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BE8052C4-8052-443C-86E9-8AAAFA15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4E494AA-DF52-4D32-9AD5-31C6C4D0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8BB8C025-3253-44A5-BAF2-790738D5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A04B6E08-B123-48AB-8FDC-80A061B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19EDD58D-2A03-45A3-9B16-1A8716D9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7B5BECBA-FEEC-4E92-B803-3765188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553CEA59-9D7F-47F8-8CDE-3F8B45F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5F531D9C-F4A8-4EC7-A2C2-9946F336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D49398B9-D327-44EA-B8E1-9C249674D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CE62681-D536-493A-818B-00FA0DA5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35112BF5-6E66-4CDB-8C47-093BADC1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5DD455CA-E87F-49D7-A56B-05CAB47B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FD026D1-6859-4247-AD4A-5DE83234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3096E8CA-66FC-48D5-8FF1-24196AB8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7B933ED7-82D4-424D-9786-3B575A6C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08FB399-D15D-46B2-BFD7-F9A35207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13C5FCD5-69B8-4D2E-9152-59876500C4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73510"/>
            <a:ext cx="2254076" cy="12515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37969-22F2-4E66-8CA1-9DDC66A8AB07}"/>
              </a:ext>
            </a:extLst>
          </p:cNvPr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D0464B-1364-4BEB-8E1E-F18164E45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/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65E119-CF60-4447-BE90-B7BCCF4BC2E6}"/>
                </a:ext>
              </a:extLst>
            </p:cNvPr>
            <p:cNvSpPr txBox="1"/>
            <p:nvPr/>
          </p:nvSpPr>
          <p:spPr>
            <a:xfrm>
              <a:off x="5097157" y="968477"/>
              <a:ext cx="2078723" cy="5260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8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26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17C8078-DB54-47AA-96CC-E21518DFCF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436" y="578779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8" y="5203342"/>
            <a:ext cx="2254076" cy="1251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C533DE-A1AE-402F-A8DD-8739E2E63B3D}"/>
              </a:ext>
            </a:extLst>
          </p:cNvPr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E6D31E3-1EFE-4138-AB28-A2EF53B76E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7" y="5079129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8832E2-97B5-4492-838F-F39609DC7530}"/>
              </a:ext>
            </a:extLst>
          </p:cNvPr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514E6F-13D8-4556-BA5E-9CD02889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3 = ?</a:t>
              </a:r>
            </a:p>
          </p:txBody>
        </p:sp>
      </p:grpSp>
      <p:pic>
        <p:nvPicPr>
          <p:cNvPr id="2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2587AED-6B89-4278-B779-BD5D3D53D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4782" y="5721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491"/>
            <a:ext cx="12192000" cy="677463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238208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4196" y="3378222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29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B9ADD-94C7-46A4-AAE7-42DFEFE0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80408" y="267662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354498" y="3826019"/>
            <a:ext cx="7154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94933-E5DE-4047-928B-67A8F83F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273B3394-EC93-4A84-8F11-EEAEB199EFFF}"/>
              </a:ext>
            </a:extLst>
          </p:cNvPr>
          <p:cNvSpPr txBox="1"/>
          <p:nvPr/>
        </p:nvSpPr>
        <p:spPr>
          <a:xfrm>
            <a:off x="3104133" y="256822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2029B-AFB0-4916-A95C-349CAE77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1921966" y="2116148"/>
            <a:ext cx="8711423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Tạm biệt và hẹn gặp lại các em vào tiết học sau.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59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CF268-0E8C-45DF-B1EB-7DED73586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77924" y="1215479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517DEBE-A868-452E-A463-2AE27D919F97}"/>
              </a:ext>
            </a:extLst>
          </p:cNvPr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9720B1-6406-4D00-A65A-CF5FFA21516D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45F6BC-A3B3-4FF9-8EB0-DB02014471C6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E0028F-3DA3-40F9-B172-D93ECF0381DC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876CA50-B895-4741-BD6B-57D5A6CFA5F0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1942DA3-DB28-4A1B-9683-72D2F1314DE2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8FF04D-63B4-4E61-AE04-7B37C95C2507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AB8EC35-0490-4530-8221-D349E5435F2D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40E85B2-F772-4EFD-879F-F8371E92C89A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CDB3F42-E8E9-421D-BC89-921B3E13ACFB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0C375EB-76C4-45D6-B786-E2EDE91473A5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3A06E8C-53D1-4233-BB91-6CF6716A9AAA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4EC073A-E7B1-4459-9424-92954635DADF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C57433-8818-4097-BE38-B89F8B11A1E3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67FDA9D-CBE7-4556-8A40-CD8E81B001B9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C0624E6-F5B9-4CEA-B34F-96A9B741758A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685A666-9AD8-4180-94E4-F37627D675F6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28FFBD-02FF-4B41-907F-FA96D00DF635}"/>
                  </a:ext>
                </a:extLst>
              </p:cNvPr>
              <p:cNvSpPr txBox="1"/>
              <p:nvPr/>
            </p:nvSpPr>
            <p:spPr>
              <a:xfrm rot="3213770">
                <a:off x="6369789" y="2178214"/>
                <a:ext cx="5600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6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8FEED7-4862-4E32-882B-D7987DBE0B1A}"/>
                  </a:ext>
                </a:extLst>
              </p:cNvPr>
              <p:cNvSpPr txBox="1"/>
              <p:nvPr/>
            </p:nvSpPr>
            <p:spPr>
              <a:xfrm rot="6539200">
                <a:off x="6598907" y="3534256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8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E1FD7E0-0C72-4C61-AC87-6D8A16040EF4}"/>
                  </a:ext>
                </a:extLst>
              </p:cNvPr>
              <p:cNvSpPr txBox="1"/>
              <p:nvPr/>
            </p:nvSpPr>
            <p:spPr>
              <a:xfrm rot="7969173">
                <a:off x="6253881" y="3968857"/>
                <a:ext cx="7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E1C798F-9CB5-4347-87F0-AB5BE2214A30}"/>
                  </a:ext>
                </a:extLst>
              </p:cNvPr>
              <p:cNvSpPr txBox="1"/>
              <p:nvPr/>
            </p:nvSpPr>
            <p:spPr>
              <a:xfrm rot="9506287">
                <a:off x="5695863" y="432708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12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B9C102E-113B-4B45-AF2A-845C7B21EF89}"/>
                  </a:ext>
                </a:extLst>
              </p:cNvPr>
              <p:cNvSpPr txBox="1"/>
              <p:nvPr/>
            </p:nvSpPr>
            <p:spPr>
              <a:xfrm rot="15087830">
                <a:off x="4094864" y="335813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16</a:t>
                </a:r>
              </a:p>
            </p:txBody>
          </p:sp>
          <p:sp>
            <p:nvSpPr>
              <p:cNvPr id="77" name="Star: 5 Points 76">
                <a:extLst>
                  <a:ext uri="{FF2B5EF4-FFF2-40B4-BE49-F238E27FC236}">
                    <a16:creationId xmlns:a16="http://schemas.microsoft.com/office/drawing/2014/main" id="{8930763C-244D-478E-BCD2-4EB20913734A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Star: 5 Points 77">
                <a:extLst>
                  <a:ext uri="{FF2B5EF4-FFF2-40B4-BE49-F238E27FC236}">
                    <a16:creationId xmlns:a16="http://schemas.microsoft.com/office/drawing/2014/main" id="{7BF40DA0-7141-4BB9-ABED-BF26B5156A46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359B264-1E78-40FF-A977-B654BCB37A44}"/>
                  </a:ext>
                </a:extLst>
              </p:cNvPr>
              <p:cNvSpPr txBox="1"/>
              <p:nvPr/>
            </p:nvSpPr>
            <p:spPr>
              <a:xfrm rot="11895880">
                <a:off x="5005403" y="4308157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14</a:t>
                </a:r>
              </a:p>
            </p:txBody>
          </p:sp>
          <p:pic>
            <p:nvPicPr>
              <p:cNvPr id="80" name="Graphic 79" descr="Sad face with solid fill">
                <a:extLst>
                  <a:ext uri="{FF2B5EF4-FFF2-40B4-BE49-F238E27FC236}">
                    <a16:creationId xmlns:a16="http://schemas.microsoft.com/office/drawing/2014/main" id="{A969428C-05E6-497F-B1C1-E12295A0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BFE9833-4195-4055-B1E7-6D2785BD13AF}"/>
                  </a:ext>
                </a:extLst>
              </p:cNvPr>
              <p:cNvSpPr txBox="1"/>
              <p:nvPr/>
            </p:nvSpPr>
            <p:spPr>
              <a:xfrm rot="17064680">
                <a:off x="3989342" y="2697370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18</a:t>
                </a: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7A2775D-B312-493E-80F0-46A575D960BF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3695C136-F499-4A24-9921-B4752344AD54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895B06D-40E2-4070-A529-733848144E9E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E877BF1-DFB7-40C8-81A3-61B32C115FB1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4A5C65D-1ECB-4F22-8856-B3736B37D790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E0C4A8E-8B30-4562-97DA-27C12C8D8CF9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C788304-3B2F-43E9-9E78-11EE8CF1A52C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425BA98-DD1F-4C0B-A11F-D1F363EC8961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2D86CA3-CB74-4553-B533-F6E6C749E5B4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AFDBA64-DC67-459F-8982-4336A5EAC7D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E7C0693-8E89-4DBF-988F-3A99EF0391EC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B5B75F-93FC-4FFF-9DBE-842E3F6EDD07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1F1E79D-2648-46CA-941E-C7CF6BA8AB59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69E0922-35FE-4E69-B669-0ECCC10BC39D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6ED35EF-89EB-42EE-95D1-8FF6D512C7B8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7EAB22E-7215-48F9-A261-FFC90800B66C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D7BF741-7AC0-4498-B229-AE1AD5244E00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8294F9EF-D58B-47B0-AF91-0C23E5B65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F1DF68C-8299-43B5-91C8-2DE2EF26B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" y="3593764"/>
            <a:ext cx="2583068" cy="3536817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C4E6EB5-2C90-4A1F-806E-236C4B7CE2F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5786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CF268-0E8C-45DF-B1EB-7DED73586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ĐẾM CÁCH 2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2687782" y="1215479"/>
            <a:ext cx="9019309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 algn="just">
              <a:buNone/>
            </a:pPr>
            <a:r>
              <a:rPr lang="vi-VN" sz="4400" dirty="0" smtClean="0">
                <a:latin typeface="+mj-lt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marL="0" indent="0" algn="just">
              <a:buNone/>
            </a:pPr>
            <a:r>
              <a:rPr lang="vi-VN" sz="4400" dirty="0">
                <a:latin typeface="+mj-lt"/>
              </a:rPr>
              <a:t>- Vận dụng bảng nhân 2 để tính nhẩm và giải quyết một số tình huống gắn với thực tiễn.</a:t>
            </a:r>
            <a:endParaRPr lang="en-US" sz="4400" dirty="0">
              <a:latin typeface="+mj-lt"/>
            </a:endParaRPr>
          </a:p>
        </p:txBody>
      </p:sp>
      <p:sp>
        <p:nvSpPr>
          <p:cNvPr id="7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802627" y="45406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5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cầu</a:t>
            </a:r>
            <a:r>
              <a:rPr lang="en-US" altLang="zh-CN" sz="5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cần</a:t>
            </a:r>
            <a:r>
              <a:rPr lang="en-US" altLang="zh-CN" sz="5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đạt</a:t>
            </a:r>
            <a:endParaRPr lang="en-US" altLang="zh-CN" sz="5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F90B31CA-C76C-4FB0-BC5B-8AA72ECF89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FFC29ED4-DC15-4044-8F94-B2A3849F3E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8" name="图片 15" descr="a05684f714522ad77246dba9447411ba">
            <a:extLst>
              <a:ext uri="{FF2B5EF4-FFF2-40B4-BE49-F238E27FC236}">
                <a16:creationId xmlns:a16="http://schemas.microsoft.com/office/drawing/2014/main" id="{7E1620E4-3F7E-449F-929A-F66E67F77A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9" name="图片 2" descr="觅元素584a989cd6c5a">
            <a:extLst>
              <a:ext uri="{FF2B5EF4-FFF2-40B4-BE49-F238E27FC236}">
                <a16:creationId xmlns:a16="http://schemas.microsoft.com/office/drawing/2014/main" id="{477EB64E-8FBF-4141-9896-E7D6A1764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8F67876-5A52-43B2-A12E-64D5D85E0D17}"/>
              </a:ext>
            </a:extLst>
          </p:cNvPr>
          <p:cNvSpPr txBox="1"/>
          <p:nvPr/>
        </p:nvSpPr>
        <p:spPr>
          <a:xfrm>
            <a:off x="4876138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 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HÀNH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A1023D60-8FB1-47FC-AABA-5AFC426C5C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DB72E-9517-44BE-8B85-E93C3C37A6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99D9E71-488F-4448-BF19-9790A8D9E5F0}"/>
              </a:ext>
            </a:extLst>
          </p:cNvPr>
          <p:cNvGrpSpPr/>
          <p:nvPr/>
        </p:nvGrpSpPr>
        <p:grpSpPr>
          <a:xfrm>
            <a:off x="3868050" y="302095"/>
            <a:ext cx="4068342" cy="620652"/>
            <a:chOff x="-3369817" y="382608"/>
            <a:chExt cx="3996328" cy="65366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478CFD-4B37-47F3-8820-42DC35577868}"/>
                </a:ext>
              </a:extLst>
            </p:cNvPr>
            <p:cNvSpPr/>
            <p:nvPr/>
          </p:nvSpPr>
          <p:spPr>
            <a:xfrm>
              <a:off x="-3369817" y="382608"/>
              <a:ext cx="3996328" cy="65366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B9078A-D15A-4FE7-914C-D8C774AC75E2}"/>
                </a:ext>
              </a:extLst>
            </p:cNvPr>
            <p:cNvSpPr/>
            <p:nvPr/>
          </p:nvSpPr>
          <p:spPr>
            <a:xfrm>
              <a:off x="-3288618" y="435376"/>
              <a:ext cx="518535" cy="5510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3098C4-256B-47EA-B987-0E1E8A61572C}"/>
              </a:ext>
            </a:extLst>
          </p:cNvPr>
          <p:cNvGrpSpPr/>
          <p:nvPr/>
        </p:nvGrpSpPr>
        <p:grpSpPr>
          <a:xfrm>
            <a:off x="7058197" y="1869597"/>
            <a:ext cx="4517741" cy="2025756"/>
            <a:chOff x="-153645" y="3415046"/>
            <a:chExt cx="4517745" cy="202575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D014E4-5FA0-4492-AE83-287656E95058}"/>
                </a:ext>
              </a:extLst>
            </p:cNvPr>
            <p:cNvGrpSpPr/>
            <p:nvPr/>
          </p:nvGrpSpPr>
          <p:grpSpPr>
            <a:xfrm>
              <a:off x="-153645" y="3415046"/>
              <a:ext cx="4517745" cy="2025759"/>
              <a:chOff x="1008793" y="3453526"/>
              <a:chExt cx="4517745" cy="166853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997AC74-EA68-4681-B918-7CC0F9B07205}"/>
                  </a:ext>
                </a:extLst>
              </p:cNvPr>
              <p:cNvSpPr/>
              <p:nvPr/>
            </p:nvSpPr>
            <p:spPr>
              <a:xfrm>
                <a:off x="1359469" y="3689267"/>
                <a:ext cx="381639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1C7B3AC-37DF-4E91-A76E-1752F95A1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4825185" y="4540907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A87CD42-7BD3-44A8-989F-9CEBD441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510" r="510"/>
              <a:stretch/>
            </p:blipFill>
            <p:spPr>
              <a:xfrm>
                <a:off x="1008793" y="3453526"/>
                <a:ext cx="792369" cy="565881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78315483-0692-4E74-A259-02BA43C897C2}"/>
                </a:ext>
              </a:extLst>
            </p:cNvPr>
            <p:cNvSpPr txBox="1"/>
            <p:nvPr/>
          </p:nvSpPr>
          <p:spPr>
            <a:xfrm>
              <a:off x="413017" y="3759949"/>
              <a:ext cx="2096228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cm x 8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dm x 9 =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05EB09-8BA3-451E-9FCF-8E3C319C4CE0}"/>
              </a:ext>
            </a:extLst>
          </p:cNvPr>
          <p:cNvGrpSpPr/>
          <p:nvPr/>
        </p:nvGrpSpPr>
        <p:grpSpPr>
          <a:xfrm>
            <a:off x="871490" y="1859637"/>
            <a:ext cx="4551014" cy="2035717"/>
            <a:chOff x="-176046" y="3491112"/>
            <a:chExt cx="4551018" cy="20357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71A1BF2-40BD-4DAB-8709-C1D33538711D}"/>
                </a:ext>
              </a:extLst>
            </p:cNvPr>
            <p:cNvGrpSpPr/>
            <p:nvPr/>
          </p:nvGrpSpPr>
          <p:grpSpPr>
            <a:xfrm>
              <a:off x="-176046" y="3491112"/>
              <a:ext cx="4551018" cy="2035721"/>
              <a:chOff x="986392" y="3516177"/>
              <a:chExt cx="4551018" cy="167674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68E18F94-3A1F-47B5-B31D-F099EAC4EC2C}"/>
                  </a:ext>
                </a:extLst>
              </p:cNvPr>
              <p:cNvSpPr/>
              <p:nvPr/>
            </p:nvSpPr>
            <p:spPr>
              <a:xfrm>
                <a:off x="1354780" y="3739393"/>
                <a:ext cx="375609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8AED2CB-0F0D-4552-8EE2-6449F24A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4694606" y="4449869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2080425-2D8A-4C1C-A37A-37CD6B87A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t="451" b="451"/>
              <a:stretch/>
            </p:blipFill>
            <p:spPr>
              <a:xfrm flipH="1">
                <a:off x="986392" y="3516177"/>
                <a:ext cx="725986" cy="586675"/>
              </a:xfrm>
              <a:prstGeom prst="rect">
                <a:avLst/>
              </a:prstGeom>
            </p:spPr>
          </p:pic>
        </p:grp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CA78551F-F6D5-452E-87C5-7845264A1B68}"/>
                </a:ext>
              </a:extLst>
            </p:cNvPr>
            <p:cNvSpPr txBox="1"/>
            <p:nvPr/>
          </p:nvSpPr>
          <p:spPr>
            <a:xfrm>
              <a:off x="360576" y="3810430"/>
              <a:ext cx="2249960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6  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10 =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E0B29C7-C1CF-4C89-BCEE-EB57F2BA860E}"/>
              </a:ext>
            </a:extLst>
          </p:cNvPr>
          <p:cNvGrpSpPr/>
          <p:nvPr/>
        </p:nvGrpSpPr>
        <p:grpSpPr>
          <a:xfrm>
            <a:off x="4328291" y="4070054"/>
            <a:ext cx="4202795" cy="1956002"/>
            <a:chOff x="-104287" y="3493888"/>
            <a:chExt cx="4202799" cy="195600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C32855B-8AB9-48ED-837F-D52A93CF6F6B}"/>
                </a:ext>
              </a:extLst>
            </p:cNvPr>
            <p:cNvGrpSpPr/>
            <p:nvPr/>
          </p:nvGrpSpPr>
          <p:grpSpPr>
            <a:xfrm>
              <a:off x="-104287" y="3493888"/>
              <a:ext cx="4202799" cy="1956005"/>
              <a:chOff x="1058151" y="3518465"/>
              <a:chExt cx="4202799" cy="1611085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8FCC0F23-4611-49B0-8BDD-40B2F4FBDB1C}"/>
                  </a:ext>
                </a:extLst>
              </p:cNvPr>
              <p:cNvSpPr/>
              <p:nvPr/>
            </p:nvSpPr>
            <p:spPr>
              <a:xfrm>
                <a:off x="1207823" y="3747378"/>
                <a:ext cx="338713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BCCD2A4-EA63-46DF-8117-26AA2FE97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/>
              <a:stretch/>
            </p:blipFill>
            <p:spPr>
              <a:xfrm>
                <a:off x="4329232" y="4594410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C428CE5D-314B-445C-A80A-144D7EFFA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347" r="347"/>
              <a:stretch/>
            </p:blipFill>
            <p:spPr>
              <a:xfrm>
                <a:off x="1058151" y="3518465"/>
                <a:ext cx="602171" cy="517504"/>
              </a:xfrm>
              <a:prstGeom prst="rect">
                <a:avLst/>
              </a:prstGeom>
            </p:spPr>
          </p:pic>
        </p:grpSp>
        <p:sp>
          <p:nvSpPr>
            <p:cNvPr id="64" name="Text Box 7">
              <a:extLst>
                <a:ext uri="{FF2B5EF4-FFF2-40B4-BE49-F238E27FC236}">
                  <a16:creationId xmlns:a16="http://schemas.microsoft.com/office/drawing/2014/main" id="{9624C83C-E607-462E-9334-ECF728684A98}"/>
                </a:ext>
              </a:extLst>
            </p:cNvPr>
            <p:cNvSpPr txBox="1"/>
            <p:nvPr/>
          </p:nvSpPr>
          <p:spPr>
            <a:xfrm>
              <a:off x="489033" y="3819875"/>
              <a:ext cx="1722696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7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5 = 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EFE9DCC-067A-406F-B3AE-8E29549609FB}"/>
              </a:ext>
            </a:extLst>
          </p:cNvPr>
          <p:cNvSpPr txBox="1"/>
          <p:nvPr/>
        </p:nvSpPr>
        <p:spPr>
          <a:xfrm>
            <a:off x="3733449" y="1115387"/>
            <a:ext cx="127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3200" b="1" i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85E46A-4F06-4215-83DB-5F697A9F9751}"/>
              </a:ext>
            </a:extLst>
          </p:cNvPr>
          <p:cNvSpPr txBox="1"/>
          <p:nvPr/>
        </p:nvSpPr>
        <p:spPr>
          <a:xfrm>
            <a:off x="4398791" y="1114575"/>
            <a:ext cx="3537600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pPr algn="ctr"/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 kg x 4 = 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BA8906-42A3-4F3D-92AB-D251122F520F}"/>
              </a:ext>
            </a:extLst>
          </p:cNvPr>
          <p:cNvSpPr txBox="1"/>
          <p:nvPr/>
        </p:nvSpPr>
        <p:spPr>
          <a:xfrm>
            <a:off x="7038262" y="1105910"/>
            <a:ext cx="11222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8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392" name="TextBox5" r:id="rId2" imgW="1143000" imgH="495360"/>
        </mc:Choice>
        <mc:Fallback>
          <p:control name="TextBox5" r:id="rId2" imgW="1143000" imgH="495360">
            <p:pic>
              <p:nvPicPr>
                <p:cNvPr id="74" name="TextBox5">
                  <a:extLst>
                    <a:ext uri="{FF2B5EF4-FFF2-40B4-BE49-F238E27FC236}">
                      <a16:creationId xmlns:a16="http://schemas.microsoft.com/office/drawing/2014/main" id="{24804180-D56F-4A8F-8494-39E9AC1CAA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43488" y="2340999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93" name="TextBox1" r:id="rId3" imgW="1143000" imgH="495360"/>
        </mc:Choice>
        <mc:Fallback>
          <p:control name="TextBox1" r:id="rId3" imgW="1143000" imgH="495360">
            <p:pic>
              <p:nvPicPr>
                <p:cNvPr id="78" name="TextBox1">
                  <a:extLst>
                    <a:ext uri="{FF2B5EF4-FFF2-40B4-BE49-F238E27FC236}">
                      <a16:creationId xmlns:a16="http://schemas.microsoft.com/office/drawing/2014/main" id="{4D124249-BDFD-454B-8A55-173CE56DB0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56207" y="3001396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94" name="TextBox2" r:id="rId4" imgW="1238400" imgH="495360"/>
        </mc:Choice>
        <mc:Fallback>
          <p:control name="TextBox2" r:id="rId4" imgW="1238400" imgH="495360">
            <p:pic>
              <p:nvPicPr>
                <p:cNvPr id="79" name="TextBox2">
                  <a:extLst>
                    <a:ext uri="{FF2B5EF4-FFF2-40B4-BE49-F238E27FC236}">
                      <a16:creationId xmlns:a16="http://schemas.microsoft.com/office/drawing/2014/main" id="{88CD59DF-C850-45F8-8BF0-FBBA8A22D6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74140" y="2371215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95" name="TextBox3" r:id="rId5" imgW="1238400" imgH="495360"/>
        </mc:Choice>
        <mc:Fallback>
          <p:control name="TextBox3" r:id="rId5" imgW="1238400" imgH="495360">
            <p:pic>
              <p:nvPicPr>
                <p:cNvPr id="80" name="TextBox3">
                  <a:extLst>
                    <a:ext uri="{FF2B5EF4-FFF2-40B4-BE49-F238E27FC236}">
                      <a16:creationId xmlns:a16="http://schemas.microsoft.com/office/drawing/2014/main" id="{0E9631CA-5492-48C9-96C4-FC224C5009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74139" y="3001396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96" name="TextBox4" r:id="rId6" imgW="990720" imgH="495360"/>
        </mc:Choice>
        <mc:Fallback>
          <p:control name="TextBox4" r:id="rId6" imgW="990720" imgH="495360">
            <p:pic>
              <p:nvPicPr>
                <p:cNvPr id="81" name="TextBox4">
                  <a:extLst>
                    <a:ext uri="{FF2B5EF4-FFF2-40B4-BE49-F238E27FC236}">
                      <a16:creationId xmlns:a16="http://schemas.microsoft.com/office/drawing/2014/main" id="{CA29683F-08ED-4E0B-96ED-0183B4B7E7A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52044" y="4555515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97" name="TextBox6" r:id="rId7" imgW="990720" imgH="495360"/>
        </mc:Choice>
        <mc:Fallback>
          <p:control name="TextBox6" r:id="rId7" imgW="990720" imgH="495360">
            <p:pic>
              <p:nvPicPr>
                <p:cNvPr id="83" name="TextBox6">
                  <a:extLst>
                    <a:ext uri="{FF2B5EF4-FFF2-40B4-BE49-F238E27FC236}">
                      <a16:creationId xmlns:a16="http://schemas.microsoft.com/office/drawing/2014/main" id="{323346F9-9CB9-48B8-B05F-90C00187DA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52044" y="5163812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4365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D1CB89-42B4-4402-9A6B-853EFF0FD8DD}"/>
              </a:ext>
            </a:extLst>
          </p:cNvPr>
          <p:cNvSpPr/>
          <p:nvPr/>
        </p:nvSpPr>
        <p:spPr>
          <a:xfrm>
            <a:off x="0" y="0"/>
            <a:ext cx="12192000" cy="6508896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1D1916-346A-441B-B76C-C618AFD53DC6}"/>
              </a:ext>
            </a:extLst>
          </p:cNvPr>
          <p:cNvSpPr/>
          <p:nvPr/>
        </p:nvSpPr>
        <p:spPr>
          <a:xfrm>
            <a:off x="253014" y="204551"/>
            <a:ext cx="11696493" cy="6248400"/>
          </a:xfrm>
          <a:prstGeom prst="roundRect">
            <a:avLst>
              <a:gd name="adj" fmla="val 46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D72944-F3A6-41E9-B207-ADB3C33946EB}"/>
              </a:ext>
            </a:extLst>
          </p:cNvPr>
          <p:cNvGrpSpPr/>
          <p:nvPr/>
        </p:nvGrpSpPr>
        <p:grpSpPr>
          <a:xfrm>
            <a:off x="1696481" y="314925"/>
            <a:ext cx="9336185" cy="693745"/>
            <a:chOff x="1341122" y="338485"/>
            <a:chExt cx="8728428" cy="827349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2B7D506B-9863-43A2-8EC3-906E28B22C07}"/>
                </a:ext>
              </a:extLst>
            </p:cNvPr>
            <p:cNvSpPr/>
            <p:nvPr/>
          </p:nvSpPr>
          <p:spPr>
            <a:xfrm>
              <a:off x="1723231" y="377064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6009B9-B172-491C-A0CF-702B5C08C383}"/>
                </a:ext>
              </a:extLst>
            </p:cNvPr>
            <p:cNvSpPr/>
            <p:nvPr/>
          </p:nvSpPr>
          <p:spPr>
            <a:xfrm>
              <a:off x="1341122" y="338485"/>
              <a:ext cx="701392" cy="827349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FF1DDB5-5F1D-44B9-9743-086C4EEC5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3" t="218" r="915" b="30977"/>
          <a:stretch/>
        </p:blipFill>
        <p:spPr>
          <a:xfrm>
            <a:off x="7173268" y="1160311"/>
            <a:ext cx="3859399" cy="18647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2226FB-9D84-4085-B424-A498E2D7B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" t="22957" r="6640" b="33039"/>
          <a:stretch/>
        </p:blipFill>
        <p:spPr>
          <a:xfrm>
            <a:off x="685831" y="1506443"/>
            <a:ext cx="4868663" cy="15856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5D38EBB-A66A-4535-B632-F4A38C33086A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8BC1B5C-0CED-4B03-B796-0C7F325BBC68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2689969-DC8E-4FB5-A4AF-1FE140D50F14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278527A-A1D1-4055-A6F8-9760A7E58ACD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744C1DC-8235-4A80-AE00-B2AC36DEE280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9B02EDC-6835-4E3D-8CD9-801B716085F0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A1498F4-59F8-40F8-8813-347B67E272C1}"/>
              </a:ext>
            </a:extLst>
          </p:cNvPr>
          <p:cNvSpPr/>
          <p:nvPr/>
        </p:nvSpPr>
        <p:spPr>
          <a:xfrm>
            <a:off x="10231245" y="3328751"/>
            <a:ext cx="631305" cy="555136"/>
          </a:xfrm>
          <a:prstGeom prst="roundRect">
            <a:avLst>
              <a:gd name="adj" fmla="val 937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374E447-3C48-4A73-8059-6F6AD2EAFCE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F92CF75-1597-4DF4-944A-9C5FA27797C3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840A1B2-740D-4131-B0BC-DBAABDA03171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190BB18-FC55-4ACD-B65A-EEEDEA35031E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DFFC15F-12E7-4455-9658-DA1C9118B4AB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3494A11-4A14-445E-B1F9-984C756E2C6B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A7808A2-8267-4CEA-AC3C-4D0407DC7C66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1F28E9A-1978-4C7F-931B-1BCA72B5BB6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4848AE-2512-4604-8DC6-7AC8783D8583}"/>
              </a:ext>
            </a:extLst>
          </p:cNvPr>
          <p:cNvSpPr txBox="1"/>
          <p:nvPr/>
        </p:nvSpPr>
        <p:spPr>
          <a:xfrm>
            <a:off x="3734319" y="3328751"/>
            <a:ext cx="52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9FDE79-5DD3-4434-B694-798DA5325C60}"/>
              </a:ext>
            </a:extLst>
          </p:cNvPr>
          <p:cNvSpPr txBox="1"/>
          <p:nvPr/>
        </p:nvSpPr>
        <p:spPr>
          <a:xfrm>
            <a:off x="9771212" y="3328751"/>
            <a:ext cx="52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F0AAFFC-5308-48D5-AA90-98A4EC21F842}"/>
              </a:ext>
            </a:extLst>
          </p:cNvPr>
          <p:cNvSpPr/>
          <p:nvPr/>
        </p:nvSpPr>
        <p:spPr>
          <a:xfrm>
            <a:off x="10234811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39DD19-EA80-40B4-929A-5EB4331676A8}"/>
              </a:ext>
            </a:extLst>
          </p:cNvPr>
          <p:cNvSpPr txBox="1"/>
          <p:nvPr/>
        </p:nvSpPr>
        <p:spPr>
          <a:xfrm>
            <a:off x="603488" y="4265052"/>
            <a:ext cx="5301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x 5 = 10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610467-712F-473F-854D-DB42F105C3EB}"/>
              </a:ext>
            </a:extLst>
          </p:cNvPr>
          <p:cNvSpPr txBox="1"/>
          <p:nvPr/>
        </p:nvSpPr>
        <p:spPr>
          <a:xfrm>
            <a:off x="6287033" y="4244768"/>
            <a:ext cx="58286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x 3 = 6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6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78" grpId="0"/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266934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609</Words>
  <Application>Microsoft Office PowerPoint</Application>
  <PresentationFormat>Widescreen</PresentationFormat>
  <Paragraphs>177</Paragraphs>
  <Slides>21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Microsoft YaHei</vt:lpstr>
      <vt:lpstr>.VnBlack</vt:lpstr>
      <vt:lpstr>.VnBodoniH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Wingdings</vt:lpstr>
      <vt:lpstr>Office Theme</vt:lpstr>
      <vt:lpstr>1_Office Theme</vt:lpstr>
      <vt:lpstr>Chào mừng các em  đến với tiết học môn Toán </vt:lpstr>
      <vt:lpstr>PowerPoint Presentation</vt:lpstr>
      <vt:lpstr>PowerPoint Presentation</vt:lpstr>
      <vt:lpstr>PowerPoint Presentation</vt:lpstr>
      <vt:lpstr>Toán Bảng nhân 2 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147</cp:revision>
  <dcterms:created xsi:type="dcterms:W3CDTF">2021-07-12T03:44:38Z</dcterms:created>
  <dcterms:modified xsi:type="dcterms:W3CDTF">2023-01-12T07:25:40Z</dcterms:modified>
</cp:coreProperties>
</file>