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sldIdLst>
    <p:sldId id="436" r:id="rId3"/>
    <p:sldId id="257" r:id="rId4"/>
    <p:sldId id="276" r:id="rId5"/>
    <p:sldId id="277" r:id="rId6"/>
    <p:sldId id="278" r:id="rId7"/>
    <p:sldId id="279" r:id="rId8"/>
    <p:sldId id="280" r:id="rId9"/>
    <p:sldId id="290" r:id="rId10"/>
    <p:sldId id="435" r:id="rId11"/>
    <p:sldId id="434" r:id="rId12"/>
    <p:sldId id="325" r:id="rId13"/>
    <p:sldId id="326" r:id="rId14"/>
    <p:sldId id="419" r:id="rId15"/>
    <p:sldId id="334" r:id="rId16"/>
    <p:sldId id="335" r:id="rId17"/>
    <p:sldId id="336" r:id="rId18"/>
    <p:sldId id="337" r:id="rId19"/>
    <p:sldId id="281" r:id="rId20"/>
    <p:sldId id="385" r:id="rId21"/>
    <p:sldId id="27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D5FB7A0-2E92-4E7A-BED1-CA0A506A358D}" type="datetimeFigureOut">
              <a:rPr lang="en-US" smtClean="0"/>
              <a:pPr/>
              <a:t>06/01/2023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F1520FA-AC19-44DC-A64C-351222D2E1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92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6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06/01/2023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690BB2-8354-47B5-8052-508693892F4F}"/>
              </a:ext>
            </a:extLst>
          </p:cNvPr>
          <p:cNvSpPr/>
          <p:nvPr userDrawn="1"/>
        </p:nvSpPr>
        <p:spPr>
          <a:xfrm>
            <a:off x="11038114" y="0"/>
            <a:ext cx="1413167" cy="150222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05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744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10242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4137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817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0831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0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31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91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06/01/2023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9336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993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457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06/01/2023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55" r:id="rId5"/>
    <p:sldLayoutId id="214748366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06/01/2023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4.xml"/><Relationship Id="rId10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6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8.xml"/><Relationship Id="rId10" Type="http://schemas.openxmlformats.org/officeDocument/2006/relationships/image" Target="../media/image11.wmf"/><Relationship Id="rId4" Type="http://schemas.openxmlformats.org/officeDocument/2006/relationships/control" Target="../activeX/activeX7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34008" y="1630421"/>
            <a:ext cx="8519833" cy="2691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Chào mừng các con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đến với tiết học môn Toán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47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6A2E9-1FD0-47F2-9DEB-44C249FF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3" y="1200229"/>
            <a:ext cx="10952029" cy="50217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3521851" y="162017"/>
            <a:ext cx="7677451" cy="890335"/>
            <a:chOff x="1145582" y="356727"/>
            <a:chExt cx="7099189" cy="804658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706390" y="456498"/>
              <a:ext cx="65383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562225" y="3305175"/>
            <a:ext cx="257175" cy="1905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924800" y="3848100"/>
            <a:ext cx="200025" cy="10763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DF53A7-EC66-401F-9DEF-7E6A0F85B3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6FE4EF-4948-41B1-917F-AC7005BC3F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" t="7223" r="5837" b="70764"/>
          <a:stretch/>
        </p:blipFill>
        <p:spPr>
          <a:xfrm>
            <a:off x="1124745" y="1268960"/>
            <a:ext cx="9942510" cy="1279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374276" y="426236"/>
            <a:ext cx="9443447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997" t="31355" r="35916" b="54357"/>
          <a:stretch/>
        </p:blipFill>
        <p:spPr>
          <a:xfrm>
            <a:off x="4295775" y="2721112"/>
            <a:ext cx="2943225" cy="707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924950" y="3544963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5 = 4 + 4 + 4 + 4 + 4 = 20.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3C545-AE95-40BE-B5B4-A711BD32C5B7}"/>
              </a:ext>
            </a:extLst>
          </p:cNvPr>
          <p:cNvSpPr txBox="1"/>
          <p:nvPr/>
        </p:nvSpPr>
        <p:spPr>
          <a:xfrm>
            <a:off x="728537" y="1423797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10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00852" y="288452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1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2458" y="2897839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2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7627" y="2860243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3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1051" y="287251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7AF47D-1081-4212-B409-43930AC6BA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414536" y="422972"/>
            <a:ext cx="9065243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3" t="53858" r="3144" b="1345"/>
          <a:stretch/>
        </p:blipFill>
        <p:spPr>
          <a:xfrm>
            <a:off x="1457325" y="1409699"/>
            <a:ext cx="8979666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838714" y="3629024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2 + 2 + 2 + 2 + 2 = 10.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4DEF8-D9AD-42E7-9641-101B7B02F392}"/>
              </a:ext>
            </a:extLst>
          </p:cNvPr>
          <p:cNvSpPr txBox="1"/>
          <p:nvPr/>
        </p:nvSpPr>
        <p:spPr>
          <a:xfrm>
            <a:off x="1247774" y="1562099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74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4784" y="3078778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5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45184" y="3072790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6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4101" y="304614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77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03967" y="307279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893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68485-2AE7-40D1-8491-6B41A2BF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7D05C-AF43-487D-831C-75AE79573886}"/>
              </a:ext>
            </a:extLst>
          </p:cNvPr>
          <p:cNvGrpSpPr/>
          <p:nvPr/>
        </p:nvGrpSpPr>
        <p:grpSpPr>
          <a:xfrm>
            <a:off x="1286800" y="329275"/>
            <a:ext cx="9962835" cy="822374"/>
            <a:chOff x="1300118" y="329275"/>
            <a:chExt cx="9397998" cy="822374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1795185" y="434527"/>
              <a:ext cx="8902931" cy="70788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300118" y="329275"/>
              <a:ext cx="824346" cy="822374"/>
              <a:chOff x="4460200" y="981961"/>
              <a:chExt cx="601180" cy="57473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460200" y="981961"/>
                <a:ext cx="601180" cy="5747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562159" y="1087592"/>
                <a:ext cx="408803" cy="3576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65" y="1444282"/>
            <a:ext cx="7318470" cy="437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B27EA5-8D01-4064-AA8B-D98C04D1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697979" y="553518"/>
            <a:ext cx="9685882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79254" y="389506"/>
            <a:ext cx="857356" cy="871898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4" y="1906122"/>
            <a:ext cx="5688258" cy="339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408969" y="1513639"/>
            <a:ext cx="520010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D3B8-20E7-4F83-9430-0E5D351122A7}"/>
              </a:ext>
            </a:extLst>
          </p:cNvPr>
          <p:cNvSpPr txBox="1"/>
          <p:nvPr/>
        </p:nvSpPr>
        <p:spPr>
          <a:xfrm>
            <a:off x="6408969" y="3816403"/>
            <a:ext cx="52001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2 x 3 = 2 + 2 + 2 = 6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A49360-3720-4BF6-A7DF-9A3B6268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890925" y="645021"/>
            <a:ext cx="9417435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46474" y="47560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25" y="1826707"/>
            <a:ext cx="5820051" cy="3537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535469" y="1779773"/>
            <a:ext cx="50916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23C64-4E3A-4EF1-BCE9-3888713F658B}"/>
              </a:ext>
            </a:extLst>
          </p:cNvPr>
          <p:cNvSpPr txBox="1"/>
          <p:nvPr/>
        </p:nvSpPr>
        <p:spPr>
          <a:xfrm>
            <a:off x="6535470" y="3358242"/>
            <a:ext cx="5091672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4 = 5 + 5 + 5 + 5 = 20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3ED448-9A58-4ACC-A802-89B55F43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798646" y="603831"/>
            <a:ext cx="9711049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054196" y="43441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9" y="1760701"/>
            <a:ext cx="5646359" cy="337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654170" y="1688620"/>
            <a:ext cx="502509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A967E-C915-4668-A14C-CDFD76976F87}"/>
              </a:ext>
            </a:extLst>
          </p:cNvPr>
          <p:cNvSpPr txBox="1"/>
          <p:nvPr/>
        </p:nvSpPr>
        <p:spPr>
          <a:xfrm>
            <a:off x="6465115" y="3666467"/>
            <a:ext cx="54032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2 = 5 + 5 = 10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9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2547" y="2979737"/>
            <a:ext cx="9144000" cy="89852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8800" b="1" dirty="0">
              <a:solidFill>
                <a:srgbClr val="FF81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320CD8-AA9C-4C15-88B9-1204B5EC1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2" y="1218373"/>
            <a:ext cx="10511176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2 + 2 + 2 = 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838913" y="4885253"/>
            <a:ext cx="2149948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2 x 3 = 6  </a:t>
            </a:r>
            <a:endParaRPr lang="zh-CN" altLang="en-US" sz="36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5AD94-8039-4995-9C49-ADBEF0FF0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18116" y="1218373"/>
            <a:ext cx="10527952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5 + 5 + 5 + 5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5 x 4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AF6764-58FA-4A14-87F0-86B00C9D7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8449" y="1218373"/>
            <a:ext cx="1047761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8 + 8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8 x 2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9EF9CD-FB6A-4318-9C36-859E237C3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3" y="1218373"/>
            <a:ext cx="10511175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4 + 4 + 4 + 4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85168" y="4965885"/>
            <a:ext cx="2765301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4 x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EC573-6049-440A-ACCB-3A66AB08C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9725" y="1218373"/>
            <a:ext cx="1053634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3 + 3 + 3 + 3 + 3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32582" y="4885253"/>
            <a:ext cx="268101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3 x 5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72436" y="1658131"/>
            <a:ext cx="747672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1403590" y="168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Yêu</a:t>
            </a:r>
            <a:r>
              <a:rPr kumimoji="0" lang="en-US" sz="72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cầu</a:t>
            </a:r>
            <a:r>
              <a:rPr kumimoji="0" lang="en-US" sz="72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cần</a:t>
            </a:r>
            <a:r>
              <a:rPr kumimoji="0" lang="en-US" sz="7200" b="1" i="0" u="none" strike="noStrike" kern="120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đạt</a:t>
            </a:r>
            <a:endParaRPr kumimoji="0" lang="en-US" sz="66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1051" y="1705098"/>
            <a:ext cx="8817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+mj-lt"/>
              </a:rPr>
              <a:t>- Biết cách tìm kết quả của phép nhân dựa vào phép cộng các số hạng bằng nhau.</a:t>
            </a:r>
            <a:endParaRPr lang="en-US" sz="4000" dirty="0">
              <a:latin typeface="+mj-lt"/>
            </a:endParaRPr>
          </a:p>
          <a:p>
            <a:r>
              <a:rPr lang="vi-VN" sz="4000" dirty="0">
                <a:latin typeface="+mj-lt"/>
              </a:rPr>
              <a:t>- Nhận biết ý nghĩa của phép nhân trong một số tình huống gắn với thực tiễn.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545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76728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554</Words>
  <Application>Microsoft Office PowerPoint</Application>
  <PresentationFormat>Widescreen</PresentationFormat>
  <Paragraphs>75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等线</vt:lpstr>
      <vt:lpstr>Times New Roman</vt:lpstr>
      <vt:lpstr>UTM Avo</vt:lpstr>
      <vt:lpstr>华康方圆体W7(P)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 và chào 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111</cp:revision>
  <dcterms:created xsi:type="dcterms:W3CDTF">2021-07-12T03:44:38Z</dcterms:created>
  <dcterms:modified xsi:type="dcterms:W3CDTF">2023-01-06T02:24:43Z</dcterms:modified>
</cp:coreProperties>
</file>