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7" r:id="rId2"/>
    <p:sldId id="257" r:id="rId3"/>
    <p:sldId id="292" r:id="rId4"/>
    <p:sldId id="293" r:id="rId5"/>
    <p:sldId id="289" r:id="rId6"/>
    <p:sldId id="290" r:id="rId7"/>
    <p:sldId id="296" r:id="rId8"/>
    <p:sldId id="300" r:id="rId9"/>
    <p:sldId id="301" r:id="rId10"/>
    <p:sldId id="466" r:id="rId11"/>
    <p:sldId id="468" r:id="rId12"/>
    <p:sldId id="404" r:id="rId13"/>
    <p:sldId id="294" r:id="rId14"/>
    <p:sldId id="302" r:id="rId15"/>
    <p:sldId id="304" r:id="rId16"/>
    <p:sldId id="428" r:id="rId17"/>
    <p:sldId id="305" r:id="rId18"/>
    <p:sldId id="419" r:id="rId19"/>
    <p:sldId id="420" r:id="rId20"/>
    <p:sldId id="421" r:id="rId21"/>
    <p:sldId id="422" r:id="rId22"/>
    <p:sldId id="285" r:id="rId23"/>
    <p:sldId id="286" r:id="rId24"/>
    <p:sldId id="287" r:id="rId25"/>
    <p:sldId id="429" r:id="rId26"/>
    <p:sldId id="27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6374" autoAdjust="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06/01/2023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717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42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06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4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8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06/01/2023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22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3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06/01/2023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gif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37.GIF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4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8.png"/><Relationship Id="rId7" Type="http://schemas.openxmlformats.org/officeDocument/2006/relationships/image" Target="../media/image34.png"/><Relationship Id="rId12" Type="http://schemas.openxmlformats.org/officeDocument/2006/relationships/slide" Target="slide23.xml"/><Relationship Id="rId17" Type="http://schemas.openxmlformats.org/officeDocument/2006/relationships/slide" Target="slide25.xml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37.GIF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39.png"/><Relationship Id="rId19" Type="http://schemas.microsoft.com/office/2007/relationships/hdphoto" Target="../media/hdphoto5.wdp"/><Relationship Id="rId4" Type="http://schemas.openxmlformats.org/officeDocument/2006/relationships/notesSlide" Target="../notesSlides/notesSlide7.xml"/><Relationship Id="rId9" Type="http://schemas.openxmlformats.org/officeDocument/2006/relationships/slide" Target="slide22.xml"/><Relationship Id="rId14" Type="http://schemas.openxmlformats.org/officeDocument/2006/relationships/image" Target="../media/image40.png"/><Relationship Id="rId22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20.xml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2.wmf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20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38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2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20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38.png"/><Relationship Id="rId17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2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20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38.png"/><Relationship Id="rId17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2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85268" y="1658131"/>
            <a:ext cx="8251106" cy="3210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mừng các em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đến với tiết học Toán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52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632260" y="13411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58353" y="62896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22380" y="1658131"/>
            <a:ext cx="797686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045418D-16F0-4C72-92CF-A36E517B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1"/>
            <a:ext cx="12192000" cy="6417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E2529C-EEBD-4AE8-B6A4-D346CC89B884}"/>
              </a:ext>
            </a:extLst>
          </p:cNvPr>
          <p:cNvSpPr/>
          <p:nvPr/>
        </p:nvSpPr>
        <p:spPr>
          <a:xfrm>
            <a:off x="1920791" y="850719"/>
            <a:ext cx="859028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6000" b="1" i="0" u="none" strike="noStrike" kern="1200" cap="none" spc="0" normalizeH="0" noProof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kumimoji="0" lang="en-US" sz="6000" b="1" i="0" u="none" strike="noStrike" kern="1200" cap="none" spc="0" normalizeH="0" noProof="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</a:t>
            </a:r>
            <a:r>
              <a:rPr lang="en-US" sz="6000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sz="6000" b="1" dirty="0" err="1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0791" y="1993062"/>
            <a:ext cx="8590282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3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Vận dụng bảng nhân 2 để tính nhẩm và giải quyết một số tình huống gắn với thực tiễn.</a:t>
            </a:r>
            <a:endParaRPr lang="en-US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0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CF0D7A2-08A6-460E-925A-29C639F15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/>
          <a:stretch/>
        </p:blipFill>
        <p:spPr>
          <a:xfrm>
            <a:off x="0" y="417250"/>
            <a:ext cx="12192000" cy="644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013BCD-4FB1-4D02-B3BB-9E0FBFCEA649}"/>
              </a:ext>
            </a:extLst>
          </p:cNvPr>
          <p:cNvGrpSpPr/>
          <p:nvPr/>
        </p:nvGrpSpPr>
        <p:grpSpPr>
          <a:xfrm>
            <a:off x="2231744" y="1073352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EA0C22-9975-40D0-BAFE-328DF608AFD0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C2D66D-93E5-432D-9881-8F10D860D109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222D320-7430-4AC7-B5B0-F54CF21CF5DC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08661B8-0CC0-47E4-AC88-B6843DD40CD6}"/>
              </a:ext>
            </a:extLst>
          </p:cNvPr>
          <p:cNvSpPr txBox="1"/>
          <p:nvPr/>
        </p:nvSpPr>
        <p:spPr>
          <a:xfrm>
            <a:off x="6970831" y="1031583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1  =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1F04-B8E4-48CE-8CE3-B33E0638FD0A}"/>
              </a:ext>
            </a:extLst>
          </p:cNvPr>
          <p:cNvSpPr txBox="1"/>
          <p:nvPr/>
        </p:nvSpPr>
        <p:spPr>
          <a:xfrm>
            <a:off x="2016165" y="1689604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377589-769D-49DA-9A37-EDEBFD04AF1C}"/>
              </a:ext>
            </a:extLst>
          </p:cNvPr>
          <p:cNvGrpSpPr/>
          <p:nvPr/>
        </p:nvGrpSpPr>
        <p:grpSpPr>
          <a:xfrm>
            <a:off x="2158287" y="2371646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2CF7C0-39FF-494A-8ADF-DE24432C9C79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66F789-996C-4918-8408-72C640D4F37B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C6B145-3072-42A7-9B24-518B2EDD73B5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EDEAF2-417B-4604-8350-6C73F1DD3266}"/>
              </a:ext>
            </a:extLst>
          </p:cNvPr>
          <p:cNvGrpSpPr/>
          <p:nvPr/>
        </p:nvGrpSpPr>
        <p:grpSpPr>
          <a:xfrm>
            <a:off x="3467410" y="2371646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878563-FDD7-4A86-8F79-9BDC49E56816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C0A78B-0FB7-4CFC-A4DE-A42FEE94F18A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1B3A1F-3E13-46F3-BE37-F155E94CD75E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289FF6-8FD4-49A6-B795-CAF175DBF488}"/>
              </a:ext>
            </a:extLst>
          </p:cNvPr>
          <p:cNvSpPr txBox="1"/>
          <p:nvPr/>
        </p:nvSpPr>
        <p:spPr>
          <a:xfrm>
            <a:off x="2019839" y="3070057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68F09A-73F2-4F19-93DB-1020431C1A01}"/>
              </a:ext>
            </a:extLst>
          </p:cNvPr>
          <p:cNvSpPr txBox="1"/>
          <p:nvPr/>
        </p:nvSpPr>
        <p:spPr>
          <a:xfrm>
            <a:off x="6970831" y="2264905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2  = 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3A77A3-9FDB-4EE5-B76D-266E05497A09}"/>
              </a:ext>
            </a:extLst>
          </p:cNvPr>
          <p:cNvGrpSpPr/>
          <p:nvPr/>
        </p:nvGrpSpPr>
        <p:grpSpPr>
          <a:xfrm>
            <a:off x="2158287" y="3768468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5BAC3B-0E6F-443B-A974-3A71D915780E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506463-5471-4C60-9C66-81E1A97E433B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3FA65D-150D-4C21-9A3F-20959C8E0DA2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904A26-DB94-489F-807F-5A56D5BA0A3B}"/>
              </a:ext>
            </a:extLst>
          </p:cNvPr>
          <p:cNvGrpSpPr/>
          <p:nvPr/>
        </p:nvGrpSpPr>
        <p:grpSpPr>
          <a:xfrm>
            <a:off x="3467410" y="3768468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770C47-C94D-4D47-BAF9-E6E283CA54C0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23E0E6C-73C3-4CD4-A090-9834F2EDEF59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816BD2C-6328-4007-943D-F3FD923C2C10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9AEE5E-44E3-4BFC-9826-AC086DAE45F8}"/>
              </a:ext>
            </a:extLst>
          </p:cNvPr>
          <p:cNvGrpSpPr/>
          <p:nvPr/>
        </p:nvGrpSpPr>
        <p:grpSpPr>
          <a:xfrm>
            <a:off x="4776533" y="3758107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79A538-5C7F-4977-979D-61DA59D3924B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45E575-04ED-46F9-958F-EDB018E2105C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2A58A8A-47B9-42C0-98F5-59D7780D18DD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FB4C350-CCEF-4024-8966-65F0407AFD24}"/>
              </a:ext>
            </a:extLst>
          </p:cNvPr>
          <p:cNvSpPr txBox="1"/>
          <p:nvPr/>
        </p:nvSpPr>
        <p:spPr>
          <a:xfrm>
            <a:off x="2016165" y="4495629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71E5E5-C169-42A5-B4C6-81D27C682EB2}"/>
              </a:ext>
            </a:extLst>
          </p:cNvPr>
          <p:cNvSpPr txBox="1"/>
          <p:nvPr/>
        </p:nvSpPr>
        <p:spPr>
          <a:xfrm>
            <a:off x="6970831" y="3661727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3  = 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B69E21-93DE-4675-B6F4-452A54CA6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3640" y="4437260"/>
            <a:ext cx="3907309" cy="274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017856" y="65013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017856" y="117775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017855" y="181048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017855" y="239526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302574" y="178230"/>
            <a:ext cx="4071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17856" y="298003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5017855" y="358331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17856" y="419754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7856" y="477985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7856" y="531621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17856" y="589722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927271" y="2377633"/>
            <a:ext cx="61079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867864" y="2964031"/>
            <a:ext cx="71481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881719" y="3569503"/>
            <a:ext cx="6469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930543" y="4185504"/>
            <a:ext cx="6381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88877" y="4767812"/>
            <a:ext cx="72144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891389" y="5300414"/>
            <a:ext cx="695477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930543" y="5880890"/>
            <a:ext cx="654493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8319507" y="3979746"/>
            <a:ext cx="2187617" cy="25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71776"/>
            <a:ext cx="12192000" cy="655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1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2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3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4  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203835" y="138823"/>
            <a:ext cx="32993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5  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6  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7  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8  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9  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10  =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281976" y="231472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305192" y="2816887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323165" y="339340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331610" y="3990946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326091" y="4589525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327351" y="5207296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377811" y="579069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CABC87-2B76-4480-951F-AB34EA2AA05B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882AF9-74DB-4EC1-87DC-5C18F5A5A6D8}"/>
              </a:ext>
            </a:extLst>
          </p:cNvPr>
          <p:cNvSpPr/>
          <p:nvPr/>
        </p:nvSpPr>
        <p:spPr>
          <a:xfrm>
            <a:off x="5513052" y="756167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F78600-E965-4533-A18A-3BF4D5E2E2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51584" y="751639"/>
            <a:ext cx="543918" cy="5439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9FE1F4-E63A-4EA2-9144-C293BB6CB2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23541" y="1865076"/>
            <a:ext cx="505272" cy="505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D56A5C-E432-454E-BDDC-5A6E78A739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6459" y="2862433"/>
            <a:ext cx="543918" cy="543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D40FF-2EE8-4302-8467-3629A7ABD0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16702" y="3976007"/>
            <a:ext cx="532191" cy="5321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1BB321-4941-45D6-A0ED-E2C79D9E00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45815" y="5236519"/>
            <a:ext cx="534105" cy="5341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859D70-3695-4FA0-9080-C259DEA948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2316" y="1299369"/>
            <a:ext cx="543918" cy="5439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011888-C503-492E-BC2D-9554C56CFA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2420" y="2341433"/>
            <a:ext cx="544637" cy="5446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3DDBAD-BF84-47EB-A268-573A903A31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76727" y="3375330"/>
            <a:ext cx="562774" cy="5627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1C4E22-55EE-4044-8F28-8689850E86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10448" y="4626659"/>
            <a:ext cx="534105" cy="5341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684F7B-8C21-49FF-9DEC-4FE304832D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91008" y="5798643"/>
            <a:ext cx="534105" cy="5341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001FDB-8B9A-4A1F-882D-9A19238CD9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3727" y="759861"/>
            <a:ext cx="544971" cy="5449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782142-246E-47E1-BD2A-FDD4575E55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5604" y="1836422"/>
            <a:ext cx="525046" cy="52504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62B7560-B609-41E2-BDE2-FBD6DF2210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0167" y="2807437"/>
            <a:ext cx="543918" cy="54391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3B58E18-E45B-4843-9800-E8124D2199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38142" y="3973293"/>
            <a:ext cx="532191" cy="5321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F3A4A8-D2AD-4475-90A8-BFF281F8D9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25204" y="5221491"/>
            <a:ext cx="534105" cy="5341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3CF068-E711-46B8-A2BE-183EE68631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566897" y="1275434"/>
            <a:ext cx="545403" cy="5454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63F608-C3E5-48E7-BAF6-6ACE3A98AF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545477" y="2267284"/>
            <a:ext cx="510489" cy="5104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3AB695-1C08-4FF0-95CE-13EBDCBC28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569404" y="3468962"/>
            <a:ext cx="512066" cy="5120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AB6C85-A241-4FFB-8F94-0854D4CF05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558604" y="4620985"/>
            <a:ext cx="517920" cy="517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EA93862-C361-410B-A53C-43A7A842FA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523819" y="5746771"/>
            <a:ext cx="573156" cy="5731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3FA4257-F659-4E3B-8A5A-E222187E1D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3116" y="769136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6A10EE5-2CFF-400B-A215-0B83480A63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6410" y="1846471"/>
            <a:ext cx="525046" cy="5250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E607FF-5C48-4DE3-90E5-6F5B0BA45C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0426" y="2840037"/>
            <a:ext cx="543918" cy="5439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6D9E2A-B304-4ECD-9F3B-53279212D8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41320" y="3980201"/>
            <a:ext cx="532191" cy="5321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E1082C-EEDB-4D33-8B45-C4383F43BA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36661" y="5223207"/>
            <a:ext cx="534105" cy="53410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263EA79-C357-4217-8E11-6965687AC3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49263" y="1300048"/>
            <a:ext cx="543918" cy="5439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78B418-410E-4ADB-A681-4B04F7332C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6535" y="2342339"/>
            <a:ext cx="526140" cy="5261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2CB4EF-EA9F-4503-A235-16A12EDDB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08165" y="3403853"/>
            <a:ext cx="510342" cy="5103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4CDDC20-3D7D-430F-92B7-7F91A36095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40770" y="4639211"/>
            <a:ext cx="534105" cy="534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3AF1CFA-948D-42E3-91BD-A669C9370B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81933" y="5777104"/>
            <a:ext cx="534105" cy="5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043683" y="157958"/>
            <a:ext cx="3656759" cy="890335"/>
            <a:chOff x="1145582" y="356727"/>
            <a:chExt cx="3623907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301161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706F5E-6764-49EA-8462-7EA411A25712}"/>
              </a:ext>
            </a:extLst>
          </p:cNvPr>
          <p:cNvGrpSpPr/>
          <p:nvPr/>
        </p:nvGrpSpPr>
        <p:grpSpPr>
          <a:xfrm>
            <a:off x="452904" y="1127416"/>
            <a:ext cx="3449258" cy="2405549"/>
            <a:chOff x="5279984" y="1719999"/>
            <a:chExt cx="3449258" cy="24055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BC39B7-E617-45BA-82F9-E5FD3C681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433DFF-1799-41AC-B8AC-A576DFD5E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7530" y="1873836"/>
              <a:ext cx="1252867" cy="32505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DF5F66-835E-4577-8653-C60C3990F580}"/>
              </a:ext>
            </a:extLst>
          </p:cNvPr>
          <p:cNvGrpSpPr/>
          <p:nvPr/>
        </p:nvGrpSpPr>
        <p:grpSpPr>
          <a:xfrm>
            <a:off x="4224957" y="1048293"/>
            <a:ext cx="3545999" cy="2484672"/>
            <a:chOff x="4331637" y="1374335"/>
            <a:chExt cx="3545999" cy="24846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AD3212-B9CF-439A-BC75-F63074FD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9" t="36689" r="62321" b="32531"/>
            <a:stretch/>
          </p:blipFill>
          <p:spPr>
            <a:xfrm rot="5400000">
              <a:off x="5481893" y="224079"/>
              <a:ext cx="1126931" cy="34274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0FDDFC-BB98-4633-B3B8-DD4FB3C19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8" t="35649" r="-62" b="32531"/>
            <a:stretch/>
          </p:blipFill>
          <p:spPr>
            <a:xfrm rot="5400000">
              <a:off x="5427170" y="1408541"/>
              <a:ext cx="1357743" cy="35431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521F62-20E3-4FF1-9583-0F4782B5866A}"/>
              </a:ext>
            </a:extLst>
          </p:cNvPr>
          <p:cNvGrpSpPr/>
          <p:nvPr/>
        </p:nvGrpSpPr>
        <p:grpSpPr>
          <a:xfrm>
            <a:off x="7700442" y="1066533"/>
            <a:ext cx="3721262" cy="2466432"/>
            <a:chOff x="7807122" y="1392575"/>
            <a:chExt cx="3721262" cy="24664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F71A50-46C0-45AE-AEC0-E3B7E2642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D2CE84-756D-4C37-9229-3186BA12E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3" y="1261066"/>
              <a:ext cx="1474620" cy="37212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59B6CA-3404-45EC-85AF-288D60326672}"/>
              </a:ext>
            </a:extLst>
          </p:cNvPr>
          <p:cNvGrpSpPr/>
          <p:nvPr/>
        </p:nvGrpSpPr>
        <p:grpSpPr>
          <a:xfrm>
            <a:off x="6450520" y="3754716"/>
            <a:ext cx="3449258" cy="2402247"/>
            <a:chOff x="5279984" y="1719999"/>
            <a:chExt cx="3449258" cy="24022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BDF3B-EAD0-4C92-A9A2-54C54A86C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199240-798B-48F5-8360-002D2629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9181" y="1872185"/>
              <a:ext cx="1249565" cy="325055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A03296-706B-4166-84C8-BA5DF65CA299}"/>
              </a:ext>
            </a:extLst>
          </p:cNvPr>
          <p:cNvSpPr txBox="1"/>
          <p:nvPr/>
        </p:nvSpPr>
        <p:spPr>
          <a:xfrm>
            <a:off x="974400" y="179717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7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192D-D257-49BB-825E-F288A4FE9D1F}"/>
              </a:ext>
            </a:extLst>
          </p:cNvPr>
          <p:cNvSpPr txBox="1"/>
          <p:nvPr/>
        </p:nvSpPr>
        <p:spPr>
          <a:xfrm>
            <a:off x="957775" y="245829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5 =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CA506B-AEA9-44D5-B36B-C2BF4CCAD770}"/>
              </a:ext>
            </a:extLst>
          </p:cNvPr>
          <p:cNvGrpSpPr/>
          <p:nvPr/>
        </p:nvGrpSpPr>
        <p:grpSpPr>
          <a:xfrm>
            <a:off x="2296590" y="3626456"/>
            <a:ext cx="3721262" cy="2466433"/>
            <a:chOff x="7807122" y="1392575"/>
            <a:chExt cx="3721262" cy="24664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734431-180F-4B80-900E-086B55EBF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FDCA97-137E-4EC3-A588-3565B0E69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2" y="1261067"/>
              <a:ext cx="1474621" cy="372126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F88774B-2EE9-41D3-B448-2FEADA1B3096}"/>
              </a:ext>
            </a:extLst>
          </p:cNvPr>
          <p:cNvSpPr txBox="1"/>
          <p:nvPr/>
        </p:nvSpPr>
        <p:spPr>
          <a:xfrm>
            <a:off x="4941132" y="174238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2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5556C7-E51F-46C8-89C1-4F1A7549676B}"/>
              </a:ext>
            </a:extLst>
          </p:cNvPr>
          <p:cNvSpPr txBox="1"/>
          <p:nvPr/>
        </p:nvSpPr>
        <p:spPr>
          <a:xfrm>
            <a:off x="4924507" y="240350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9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E05B0-2853-4739-A6B9-F99534566063}"/>
              </a:ext>
            </a:extLst>
          </p:cNvPr>
          <p:cNvSpPr txBox="1"/>
          <p:nvPr/>
        </p:nvSpPr>
        <p:spPr>
          <a:xfrm>
            <a:off x="8573357" y="183344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991A3F-77B3-4938-9474-E78D6FBE6954}"/>
              </a:ext>
            </a:extLst>
          </p:cNvPr>
          <p:cNvSpPr txBox="1"/>
          <p:nvPr/>
        </p:nvSpPr>
        <p:spPr>
          <a:xfrm>
            <a:off x="8556732" y="24945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985E1D-EA37-4C0A-A6BC-0D7894F03EE3}"/>
              </a:ext>
            </a:extLst>
          </p:cNvPr>
          <p:cNvSpPr txBox="1"/>
          <p:nvPr/>
        </p:nvSpPr>
        <p:spPr>
          <a:xfrm>
            <a:off x="3148642" y="435225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6AFDC-D487-4082-B856-117D73C2737B}"/>
              </a:ext>
            </a:extLst>
          </p:cNvPr>
          <p:cNvSpPr txBox="1"/>
          <p:nvPr/>
        </p:nvSpPr>
        <p:spPr>
          <a:xfrm>
            <a:off x="3132017" y="501336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1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4DC136-5B8F-4714-9244-AA24928F44EF}"/>
              </a:ext>
            </a:extLst>
          </p:cNvPr>
          <p:cNvSpPr txBox="1"/>
          <p:nvPr/>
        </p:nvSpPr>
        <p:spPr>
          <a:xfrm>
            <a:off x="6987078" y="440679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10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619C83-C060-4E82-8526-FA5BBE6E2CF1}"/>
              </a:ext>
            </a:extLst>
          </p:cNvPr>
          <p:cNvSpPr txBox="1"/>
          <p:nvPr/>
        </p:nvSpPr>
        <p:spPr>
          <a:xfrm>
            <a:off x="6987077" y="506622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8   =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CEF9C3-D503-46A5-8F8A-3E5B2125D6DA}"/>
              </a:ext>
            </a:extLst>
          </p:cNvPr>
          <p:cNvSpPr txBox="1"/>
          <p:nvPr/>
        </p:nvSpPr>
        <p:spPr>
          <a:xfrm>
            <a:off x="2389414" y="18115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E3839-B2ED-4EB0-92D7-7A28D8C114C4}"/>
              </a:ext>
            </a:extLst>
          </p:cNvPr>
          <p:cNvSpPr txBox="1"/>
          <p:nvPr/>
        </p:nvSpPr>
        <p:spPr>
          <a:xfrm>
            <a:off x="2399809" y="246461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F811CD-2BD6-4847-A4B8-45237CEF44E5}"/>
              </a:ext>
            </a:extLst>
          </p:cNvPr>
          <p:cNvSpPr txBox="1"/>
          <p:nvPr/>
        </p:nvSpPr>
        <p:spPr>
          <a:xfrm>
            <a:off x="6404274" y="173846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6BD658-A61A-4991-9199-836385B1BFD5}"/>
              </a:ext>
            </a:extLst>
          </p:cNvPr>
          <p:cNvSpPr txBox="1"/>
          <p:nvPr/>
        </p:nvSpPr>
        <p:spPr>
          <a:xfrm>
            <a:off x="6365777" y="241822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7B295E-BF55-4483-A591-E1E28249F25C}"/>
              </a:ext>
            </a:extLst>
          </p:cNvPr>
          <p:cNvSpPr txBox="1"/>
          <p:nvPr/>
        </p:nvSpPr>
        <p:spPr>
          <a:xfrm>
            <a:off x="10002035" y="184696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81871C-5F10-4A04-88CC-250C9417CAF3}"/>
              </a:ext>
            </a:extLst>
          </p:cNvPr>
          <p:cNvSpPr txBox="1"/>
          <p:nvPr/>
        </p:nvSpPr>
        <p:spPr>
          <a:xfrm>
            <a:off x="10054573" y="24938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AE986-B502-40D9-B7EF-D32746EEE066}"/>
              </a:ext>
            </a:extLst>
          </p:cNvPr>
          <p:cNvSpPr txBox="1"/>
          <p:nvPr/>
        </p:nvSpPr>
        <p:spPr>
          <a:xfrm>
            <a:off x="4599554" y="434752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B0C6D-6D18-4CE8-BE53-1913B41C801D}"/>
              </a:ext>
            </a:extLst>
          </p:cNvPr>
          <p:cNvSpPr txBox="1"/>
          <p:nvPr/>
        </p:nvSpPr>
        <p:spPr>
          <a:xfrm>
            <a:off x="4599554" y="501012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D0838-B349-4A7E-B6E5-1AD333F90659}"/>
              </a:ext>
            </a:extLst>
          </p:cNvPr>
          <p:cNvSpPr txBox="1"/>
          <p:nvPr/>
        </p:nvSpPr>
        <p:spPr>
          <a:xfrm>
            <a:off x="8699429" y="441232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BFC2C9-6829-4B6D-83FD-742E1E075F32}"/>
              </a:ext>
            </a:extLst>
          </p:cNvPr>
          <p:cNvSpPr txBox="1"/>
          <p:nvPr/>
        </p:nvSpPr>
        <p:spPr>
          <a:xfrm>
            <a:off x="8662224" y="508323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503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0C746-7B42-49DF-862A-204C9C4B2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272696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70385" y="5109789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2005" y="521574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C 0.06367 0.00486 0.13151 0.04005 0.19114 0.04098 C 0.25065 0.04167 0.30026 0.00486 0.35638 0.00394 C 0.41237 0.00324 0.48763 0.03912 0.52734 0.03542 C 0.5914 0.0301 0.64987 0.00486 0.71419 -3.7037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E1207B-FFE5-47D6-8893-7A111919B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1416" y="5092672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5"/>
            <a:ext cx="9097304" cy="4662104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643905" y="328280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19862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C 0.07265 0.0044 0.15013 0.0375 0.21823 0.03843 C 0.2862 0.03912 0.34284 0.00463 0.4069 0.00371 C 0.47083 0.00278 0.55677 0.03658 0.60208 0.03311 C 0.67526 0.02824 0.74193 0.0044 0.81549 -4.07407E-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ACDD04-58A6-4B7D-903C-AA7BF14F3F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8" name="o1">
            <a:hlinkClick r:id="rId8" action="ppaction://hlinksldjump"/>
          </p:cNvPr>
          <p:cNvSpPr/>
          <p:nvPr/>
        </p:nvSpPr>
        <p:spPr>
          <a:xfrm>
            <a:off x="1702493" y="4834483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39329" y="4621663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2" action="ppaction://hlinksldjump"/>
          </p:cNvPr>
          <p:cNvSpPr/>
          <p:nvPr/>
        </p:nvSpPr>
        <p:spPr>
          <a:xfrm rot="689854">
            <a:off x="4519919" y="4518506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292252" y="4384024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1584" y="491158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50992" y="227581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B95C6E0-2E5B-4FA2-8603-04EBD701F5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9350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78883" y="2587858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7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E4F97DC-8BC7-46C7-A8E8-AC6AE79B4D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20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3383" y="512468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056612" y="681490"/>
            <a:ext cx="3091787" cy="1967388"/>
            <a:chOff x="4655443" y="706896"/>
            <a:chExt cx="2801464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1314" y="1767187"/>
              <a:ext cx="2165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9 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F6B836D-B185-468C-A040-010E5FD621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8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05951" y="-92239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795391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F03781E-27B7-40EA-82C5-3227D1AB26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10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34515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6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59177" y="2716501"/>
            <a:ext cx="9804568" cy="898525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</a:t>
            </a:r>
            <a:b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và hẹn gặp lại các em.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8FE149-ED24-4C80-8D10-F3BF2BF54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665825" y="1218373"/>
            <a:ext cx="959875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 phép nhân sau </a:t>
            </a:r>
            <a:endParaRPr lang="en-US" altLang="zh-CN" sz="2800" b="1" kern="0" dirty="0" smtClean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 tổng các 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 hạng bằng 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x 3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5043046"/>
            <a:ext cx="2963174" cy="75437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360839" y="4275027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26833-2E61-4250-BA5D-0E049495B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479397" y="1218373"/>
            <a:ext cx="9785186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 phép nhân sau thành </a:t>
            </a:r>
            <a:endParaRPr lang="en-US" altLang="zh-CN" sz="2800" b="1" kern="0" dirty="0" smtClean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 các 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 hạng bằng 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 x 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067070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9318F4-B97D-42E4-BC34-F59312C26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75210" y="1218373"/>
            <a:ext cx="10470858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 = 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07845" y="5063009"/>
            <a:ext cx="2519948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2 x 2 = 4  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569CE-D089-4BA2-860A-21CB1102B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66331" y="1218373"/>
            <a:ext cx="10479737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+ 2 + 2 + 2 = 10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421819" y="4978356"/>
            <a:ext cx="2931482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 x  5 = 10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8F0B2-77CA-4F14-B272-98521C29F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247141" y="516679"/>
            <a:ext cx="39244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144682" y="2093857"/>
            <a:ext cx="8472551" cy="381055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7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sz="27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sz="27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7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Giáo viên 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quay 1 vòng, kim chỉ số nào thì </a:t>
            </a:r>
            <a:r>
              <a:rPr lang="en-US" sz="27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HS đếm 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cách 2 bắt đầu từ số đó đến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6, HS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27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5CE25D-F983-43CE-88D9-0857FC882C8B}"/>
              </a:ext>
            </a:extLst>
          </p:cNvPr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951C07-4588-4CD2-81E5-8F3F1CDDB3B7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F734D02-5809-4CF3-B5AD-43525218E6A7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5E7BB8-C378-4D33-BD2C-2A8C678125AE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06C489-B755-4EA7-91EB-81439695AE52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B5A16B39-0F48-4DA3-9541-E9A2ECA830E3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BB1C94-233B-4C3B-A1E2-D6796E69C674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2F865F8-6103-498A-B583-931EB7186185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ABA1234-DC76-4D27-B574-78F0819A7ED8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96D7337-F81A-456B-8FF4-B36506D6DAA2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97BC0C7-7F9C-4F34-8B2F-73969473D0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FF51249-F6F2-4859-8975-B3A7AF0BE437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8D1ACB-D413-4FAB-B11A-D1218E177C04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1D7B7E-5D82-433B-B8C6-F4C88B031D51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F84C2C-8209-4B97-B519-D9B234F8B924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4F90C0-B641-426E-BA77-DB0743003404}"/>
                  </a:ext>
                </a:extLst>
              </p:cNvPr>
              <p:cNvSpPr txBox="1"/>
              <p:nvPr/>
            </p:nvSpPr>
            <p:spPr>
              <a:xfrm rot="20212711">
                <a:off x="5156572" y="168216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26440-1E77-4E44-9239-6AB39FEE9B7B}"/>
                  </a:ext>
                </a:extLst>
              </p:cNvPr>
              <p:cNvSpPr txBox="1"/>
              <p:nvPr/>
            </p:nvSpPr>
            <p:spPr>
              <a:xfrm rot="786151">
                <a:off x="5865566" y="173461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A43772-F62E-424B-B2B1-CC0958CF5196}"/>
                  </a:ext>
                </a:extLst>
              </p:cNvPr>
              <p:cNvSpPr txBox="1"/>
              <p:nvPr/>
            </p:nvSpPr>
            <p:spPr>
              <a:xfrm rot="3213770">
                <a:off x="6472897" y="2214441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4DD803-6BD0-49A3-AF26-A393DB0D54DD}"/>
                  </a:ext>
                </a:extLst>
              </p:cNvPr>
              <p:cNvSpPr txBox="1"/>
              <p:nvPr/>
            </p:nvSpPr>
            <p:spPr>
              <a:xfrm rot="6539200">
                <a:off x="6604363" y="363039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D8DDD-8C28-4316-9622-F0150FFDF3A3}"/>
                  </a:ext>
                </a:extLst>
              </p:cNvPr>
              <p:cNvSpPr txBox="1"/>
              <p:nvPr/>
            </p:nvSpPr>
            <p:spPr>
              <a:xfrm rot="7969173">
                <a:off x="6195093" y="4095511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912C1F-4DB7-4BC1-8E76-586AF127B19B}"/>
                  </a:ext>
                </a:extLst>
              </p:cNvPr>
              <p:cNvSpPr txBox="1"/>
              <p:nvPr/>
            </p:nvSpPr>
            <p:spPr>
              <a:xfrm rot="9506287">
                <a:off x="5651900" y="442995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B7034-5A72-4A9A-8EB3-54E2B25C3F63}"/>
                  </a:ext>
                </a:extLst>
              </p:cNvPr>
              <p:cNvSpPr txBox="1"/>
              <p:nvPr/>
            </p:nvSpPr>
            <p:spPr>
              <a:xfrm rot="15087830">
                <a:off x="4065619" y="333466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16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3A9A710E-F67F-4F8A-903E-4A0DCD70949C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A1A302F-A201-4729-B49B-6E3A42E5A368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03B2BD-1700-4E55-BC02-1F86C4652EEA}"/>
                  </a:ext>
                </a:extLst>
              </p:cNvPr>
              <p:cNvSpPr txBox="1"/>
              <p:nvPr/>
            </p:nvSpPr>
            <p:spPr>
              <a:xfrm rot="11895880">
                <a:off x="4931460" y="4336521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14</a:t>
                </a:r>
              </a:p>
            </p:txBody>
          </p:sp>
          <p:pic>
            <p:nvPicPr>
              <p:cNvPr id="29" name="Graphic 28" descr="Sad face with solid fill">
                <a:extLst>
                  <a:ext uri="{FF2B5EF4-FFF2-40B4-BE49-F238E27FC236}">
                    <a16:creationId xmlns:a16="http://schemas.microsoft.com/office/drawing/2014/main" id="{8F687600-8909-4C5D-A8AC-4F221DDE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275C39-7A0B-4C30-BA81-975036CAB04F}"/>
                  </a:ext>
                </a:extLst>
              </p:cNvPr>
              <p:cNvSpPr txBox="1"/>
              <p:nvPr/>
            </p:nvSpPr>
            <p:spPr>
              <a:xfrm rot="17064680">
                <a:off x="4041695" y="264686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18</a:t>
                </a: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17F0270-FB90-4DE5-BEF8-89B1F35B86AA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35DCA17E-F81F-48CD-8432-40353BC33A55}"/>
              </a:ext>
            </a:extLst>
          </p:cNvPr>
          <p:cNvSpPr/>
          <p:nvPr/>
        </p:nvSpPr>
        <p:spPr>
          <a:xfrm>
            <a:off x="3909948" y="10037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A6A6B6-FB91-4A0E-AADD-BC342D503191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A33D66-C06F-49A3-8BD2-16E6B316AB18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0149CB-A6E2-4EA7-8DBA-C6DAC865BA93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D2CBF0-F9A2-4543-ACB0-09A8D8987F68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95B9CC-0DA3-43F1-B2FB-50A14DCC23C6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C871E8-ED89-4629-A414-1F2AA956871E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9DD3F0-8503-4D5E-B2E3-470FDE4CDAE8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CA45876-26F7-4CB8-841A-C7C4D8EACB4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228A5E-EA59-486C-9D42-D526F04B9783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C6B2F8-8FBC-40B5-BA08-C1B408DD6DAA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680BAE-6A3D-452D-80FD-54CE31BF818F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498522-E545-4753-B085-15C196DD8B1F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97AF2-F5B4-426D-A0E4-15241AAAF0A5}"/>
              </a:ext>
            </a:extLst>
          </p:cNvPr>
          <p:cNvGrpSpPr/>
          <p:nvPr/>
        </p:nvGrpSpPr>
        <p:grpSpPr>
          <a:xfrm>
            <a:off x="6178373" y="2522275"/>
            <a:ext cx="310281" cy="1144987"/>
            <a:chOff x="6133909" y="4785778"/>
            <a:chExt cx="310281" cy="11449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D19914-F0BF-4C19-9784-AA3F4B2DC07E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7FAE16-E92B-458F-A9C9-4C0D1D22FBFA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F0399AA-3E7B-4EBE-8262-61DE6FF9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14CA47-DA5A-4F25-B5FC-811260640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29F5C59-3908-4036-8030-0B6DBC2177C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045418D-16F0-4C72-92CF-A36E517B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1"/>
            <a:ext cx="12192000" cy="64175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D7FFC1-2188-4837-980F-BB6C6E91297E}"/>
              </a:ext>
            </a:extLst>
          </p:cNvPr>
          <p:cNvGrpSpPr/>
          <p:nvPr/>
        </p:nvGrpSpPr>
        <p:grpSpPr>
          <a:xfrm>
            <a:off x="2440524" y="837829"/>
            <a:ext cx="7304431" cy="4144894"/>
            <a:chOff x="2286000" y="848268"/>
            <a:chExt cx="7620000" cy="5105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52B1A7-4AD3-4ABF-A4C1-4F46D7993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848268"/>
              <a:ext cx="7620000" cy="5105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C2344-0457-421E-86C4-B29C1AAAF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16" b="96807" l="3401" r="98992">
                          <a14:foregroundMark x1="9446" y1="31429" x2="4786" y2="44538"/>
                          <a14:foregroundMark x1="4786" y1="44538" x2="9068" y2="55630"/>
                          <a14:foregroundMark x1="9068" y1="55630" x2="10076" y2="74286"/>
                          <a14:foregroundMark x1="10076" y1="74286" x2="63224" y2="85210"/>
                          <a14:foregroundMark x1="63224" y1="85210" x2="97481" y2="82017"/>
                          <a14:foregroundMark x1="97481" y1="82017" x2="95340" y2="33950"/>
                          <a14:foregroundMark x1="95340" y1="33950" x2="97481" y2="33950"/>
                          <a14:foregroundMark x1="4030" y1="34790" x2="4030" y2="34790"/>
                          <a14:foregroundMark x1="3401" y1="93445" x2="3401" y2="93445"/>
                          <a14:foregroundMark x1="9068" y1="93782" x2="9068" y2="93782"/>
                          <a14:foregroundMark x1="8438" y1="95630" x2="52771" y2="94622"/>
                          <a14:foregroundMark x1="52771" y1="94622" x2="92569" y2="96807"/>
                          <a14:foregroundMark x1="92569" y1="96807" x2="98992" y2="95966"/>
                          <a14:foregroundMark x1="81738" y1="28739" x2="81738" y2="28739"/>
                          <a14:foregroundMark x1="80227" y1="28067" x2="80227" y2="28067"/>
                          <a14:foregroundMark x1="77078" y1="28067" x2="77078" y2="28067"/>
                          <a14:foregroundMark x1="75567" y1="28235" x2="75567" y2="28235"/>
                          <a14:foregroundMark x1="78967" y1="28571" x2="78967" y2="28571"/>
                          <a14:foregroundMark x1="62972" y1="36303" x2="62972" y2="36303"/>
                          <a14:foregroundMark x1="62091" y1="35294" x2="62091" y2="35294"/>
                          <a14:foregroundMark x1="52771" y1="27563" x2="52771" y2="27563"/>
                          <a14:foregroundMark x1="15743" y1="19664" x2="15743" y2="19664"/>
                          <a14:foregroundMark x1="15491" y1="20000" x2="16121" y2="21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7"/>
            <a:stretch/>
          </p:blipFill>
          <p:spPr>
            <a:xfrm>
              <a:off x="2286000" y="1706793"/>
              <a:ext cx="7620000" cy="42468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E0CD-17BE-4741-82F8-5F20C65E02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/>
        </p:blipFill>
        <p:spPr>
          <a:xfrm>
            <a:off x="-1620780" y="1978446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C22DB0-8479-4C21-8DC4-42E1EF3F27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693" b="89320" l="72006" r="83204">
                        <a14:foregroundMark x1="80560" y1="56311" x2="80560" y2="56311"/>
                        <a14:foregroundMark x1="81649" y1="55016" x2="81649" y2="55016"/>
                        <a14:foregroundMark x1="74495" y1="58576" x2="74495" y2="58576"/>
                        <a14:foregroundMark x1="73250" y1="66990" x2="73250" y2="66990"/>
                        <a14:foregroundMark x1="83359" y1="69579" x2="83359" y2="69579"/>
                        <a14:foregroundMark x1="72939" y1="77346" x2="72939" y2="77346"/>
                        <a14:foregroundMark x1="78694" y1="87055" x2="78694" y2="87055"/>
                        <a14:foregroundMark x1="79005" y1="89644" x2="79005" y2="89644"/>
                        <a14:foregroundMark x1="72006" y1="60518" x2="72006" y2="60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3" t="52585" r="16003" b="8343"/>
          <a:stretch/>
        </p:blipFill>
        <p:spPr>
          <a:xfrm>
            <a:off x="-1461796" y="2461037"/>
            <a:ext cx="948401" cy="141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89CC4-1CB8-4F04-80CC-7CFD65742D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62" b="64078" l="83359" r="95179">
                        <a14:foregroundMark x1="85070" y1="34951" x2="85070" y2="34951"/>
                        <a14:foregroundMark x1="84292" y1="38835" x2="84292" y2="38835"/>
                        <a14:foregroundMark x1="86625" y1="34951" x2="86625" y2="34951"/>
                        <a14:foregroundMark x1="92535" y1="35275" x2="92535" y2="35275"/>
                        <a14:foregroundMark x1="92068" y1="34628" x2="92068" y2="34628"/>
                        <a14:foregroundMark x1="90358" y1="34628" x2="90358" y2="34628"/>
                        <a14:foregroundMark x1="90358" y1="63107" x2="90358" y2="63107"/>
                        <a14:foregroundMark x1="91446" y1="64401" x2="91446" y2="64401"/>
                        <a14:foregroundMark x1="95179" y1="50485" x2="95179" y2="50485"/>
                        <a14:foregroundMark x1="83670" y1="47896" x2="83670" y2="47896"/>
                        <a14:foregroundMark x1="91602" y1="32686" x2="91602" y2="32686"/>
                        <a14:foregroundMark x1="83359" y1="37217" x2="83359" y2="37217"/>
                        <a14:foregroundMark x1="90824" y1="43689" x2="90824" y2="43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93" t="31670" r="3291" b="33573"/>
          <a:stretch/>
        </p:blipFill>
        <p:spPr>
          <a:xfrm>
            <a:off x="-1461796" y="3738648"/>
            <a:ext cx="1065556" cy="126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E2529C-EEBD-4AE8-B6A4-D346CC89B884}"/>
              </a:ext>
            </a:extLst>
          </p:cNvPr>
          <p:cNvSpPr/>
          <p:nvPr/>
        </p:nvSpPr>
        <p:spPr>
          <a:xfrm>
            <a:off x="1920791" y="144137"/>
            <a:ext cx="85902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C6DAB5-2C5C-445E-9EAD-024DAE09CA48}"/>
              </a:ext>
            </a:extLst>
          </p:cNvPr>
          <p:cNvGrpSpPr/>
          <p:nvPr/>
        </p:nvGrpSpPr>
        <p:grpSpPr>
          <a:xfrm>
            <a:off x="424561" y="1443402"/>
            <a:ext cx="2567293" cy="1805709"/>
            <a:chOff x="859398" y="1463964"/>
            <a:chExt cx="2567293" cy="1805709"/>
          </a:xfrm>
        </p:grpSpPr>
        <p:sp>
          <p:nvSpPr>
            <p:cNvPr id="8" name="Flowchart: Sequential Access Storage 7">
              <a:extLst>
                <a:ext uri="{FF2B5EF4-FFF2-40B4-BE49-F238E27FC236}">
                  <a16:creationId xmlns:a16="http://schemas.microsoft.com/office/drawing/2014/main" id="{23425EB1-E038-412C-91E3-30879F2B6D5A}"/>
                </a:ext>
              </a:extLst>
            </p:cNvPr>
            <p:cNvSpPr/>
            <p:nvPr/>
          </p:nvSpPr>
          <p:spPr>
            <a:xfrm>
              <a:off x="895927" y="1463964"/>
              <a:ext cx="2530764" cy="1805709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AE8CBD-BFFB-410F-956A-22CB46CD5739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55BB85-45D3-4E00-A84B-D20BE807AC3D}"/>
              </a:ext>
            </a:extLst>
          </p:cNvPr>
          <p:cNvGrpSpPr/>
          <p:nvPr/>
        </p:nvGrpSpPr>
        <p:grpSpPr>
          <a:xfrm>
            <a:off x="7706066" y="1019585"/>
            <a:ext cx="3893204" cy="1257648"/>
            <a:chOff x="8211128" y="790468"/>
            <a:chExt cx="3038764" cy="1257648"/>
          </a:xfrm>
          <a:solidFill>
            <a:srgbClr val="990000"/>
          </a:solidFill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0933DB4D-F7E3-4F31-9852-A524E0332E89}"/>
                </a:ext>
              </a:extLst>
            </p:cNvPr>
            <p:cNvSpPr/>
            <p:nvPr/>
          </p:nvSpPr>
          <p:spPr>
            <a:xfrm>
              <a:off x="8211128" y="790468"/>
              <a:ext cx="3038764" cy="118797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62387E-19F8-4787-B630-CAA71CDA58A7}"/>
                </a:ext>
              </a:extLst>
            </p:cNvPr>
            <p:cNvSpPr txBox="1"/>
            <p:nvPr/>
          </p:nvSpPr>
          <p:spPr>
            <a:xfrm>
              <a:off x="8253272" y="1094009"/>
              <a:ext cx="2927511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F18843-C0AE-45CF-A6CE-64222D2AA2A1}"/>
              </a:ext>
            </a:extLst>
          </p:cNvPr>
          <p:cNvGrpSpPr/>
          <p:nvPr/>
        </p:nvGrpSpPr>
        <p:grpSpPr>
          <a:xfrm>
            <a:off x="374833" y="1305355"/>
            <a:ext cx="2722336" cy="1943756"/>
            <a:chOff x="812309" y="1325918"/>
            <a:chExt cx="2577853" cy="1943756"/>
          </a:xfrm>
        </p:grpSpPr>
        <p:sp>
          <p:nvSpPr>
            <p:cNvPr id="18" name="Flowchart: Sequential Access Storage 17">
              <a:extLst>
                <a:ext uri="{FF2B5EF4-FFF2-40B4-BE49-F238E27FC236}">
                  <a16:creationId xmlns:a16="http://schemas.microsoft.com/office/drawing/2014/main" id="{6224BF8F-82E8-4A77-81CB-448754146EF0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8125B1-F9B5-463A-9C3C-6F071FA6C821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9C72F3-046E-4836-9E9F-C194DF3C343D}"/>
              </a:ext>
            </a:extLst>
          </p:cNvPr>
          <p:cNvGrpSpPr/>
          <p:nvPr/>
        </p:nvGrpSpPr>
        <p:grpSpPr>
          <a:xfrm>
            <a:off x="7539387" y="1251798"/>
            <a:ext cx="4336708" cy="1244555"/>
            <a:chOff x="7432963" y="779278"/>
            <a:chExt cx="3816929" cy="1244555"/>
          </a:xfrm>
          <a:solidFill>
            <a:srgbClr val="990000"/>
          </a:solidFill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56C3308-25EB-4903-8C45-72EBDCEF14F3}"/>
                </a:ext>
              </a:extLst>
            </p:cNvPr>
            <p:cNvSpPr/>
            <p:nvPr/>
          </p:nvSpPr>
          <p:spPr>
            <a:xfrm>
              <a:off x="7432963" y="779278"/>
              <a:ext cx="3816929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34385C-72E6-4750-8652-B6D737FC1605}"/>
                </a:ext>
              </a:extLst>
            </p:cNvPr>
            <p:cNvSpPr txBox="1"/>
            <p:nvPr/>
          </p:nvSpPr>
          <p:spPr>
            <a:xfrm>
              <a:off x="7634018" y="1069726"/>
              <a:ext cx="354676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FCEC67-5343-4EA7-8F21-48F5D57F64B2}"/>
              </a:ext>
            </a:extLst>
          </p:cNvPr>
          <p:cNvGrpSpPr/>
          <p:nvPr/>
        </p:nvGrpSpPr>
        <p:grpSpPr>
          <a:xfrm>
            <a:off x="527233" y="1457755"/>
            <a:ext cx="2722336" cy="1943756"/>
            <a:chOff x="812309" y="1325918"/>
            <a:chExt cx="2577853" cy="1943756"/>
          </a:xfrm>
        </p:grpSpPr>
        <p:sp>
          <p:nvSpPr>
            <p:cNvPr id="27" name="Flowchart: Sequential Access Storage 26">
              <a:extLst>
                <a:ext uri="{FF2B5EF4-FFF2-40B4-BE49-F238E27FC236}">
                  <a16:creationId xmlns:a16="http://schemas.microsoft.com/office/drawing/2014/main" id="{B7A2043D-0170-49DE-94AA-704B95E5BF42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4885CF-8B01-4638-8B3E-5D392BE3AC63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48AED9-22D7-4814-9C10-345B3D8916ED}"/>
              </a:ext>
            </a:extLst>
          </p:cNvPr>
          <p:cNvGrpSpPr/>
          <p:nvPr/>
        </p:nvGrpSpPr>
        <p:grpSpPr>
          <a:xfrm>
            <a:off x="8637232" y="1274494"/>
            <a:ext cx="3152587" cy="1199167"/>
            <a:chOff x="8097305" y="779278"/>
            <a:chExt cx="3152587" cy="1199167"/>
          </a:xfrm>
          <a:solidFill>
            <a:srgbClr val="990000"/>
          </a:solidFill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3943C82A-C50F-4522-9A0B-A25855F1DEC5}"/>
                </a:ext>
              </a:extLst>
            </p:cNvPr>
            <p:cNvSpPr/>
            <p:nvPr/>
          </p:nvSpPr>
          <p:spPr>
            <a:xfrm>
              <a:off x="8097305" y="779278"/>
              <a:ext cx="3152587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474F35-D720-4536-A006-C6850BF66620}"/>
                </a:ext>
              </a:extLst>
            </p:cNvPr>
            <p:cNvSpPr txBox="1"/>
            <p:nvPr/>
          </p:nvSpPr>
          <p:spPr>
            <a:xfrm>
              <a:off x="8133492" y="901807"/>
              <a:ext cx="292944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64129B-696D-490C-B8E5-18F4C5C15390}"/>
              </a:ext>
            </a:extLst>
          </p:cNvPr>
          <p:cNvGrpSpPr/>
          <p:nvPr/>
        </p:nvGrpSpPr>
        <p:grpSpPr>
          <a:xfrm>
            <a:off x="326487" y="719858"/>
            <a:ext cx="5095972" cy="2131472"/>
            <a:chOff x="1189170" y="86439"/>
            <a:chExt cx="5095972" cy="213147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B730DC-5110-4940-A7AD-0D101416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99F05C-381E-4CB1-9F0E-2CB4058AC629}"/>
                </a:ext>
              </a:extLst>
            </p:cNvPr>
            <p:cNvSpPr txBox="1"/>
            <p:nvPr/>
          </p:nvSpPr>
          <p:spPr>
            <a:xfrm>
              <a:off x="1704160" y="763943"/>
              <a:ext cx="4336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3AF30A3-CCDD-4887-8585-5DD5E871D067}"/>
              </a:ext>
            </a:extLst>
          </p:cNvPr>
          <p:cNvSpPr txBox="1"/>
          <p:nvPr/>
        </p:nvSpPr>
        <p:spPr>
          <a:xfrm>
            <a:off x="5056380" y="5074526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x  3  =  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D712A3-D852-457F-BE93-17F060195A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/>
        </p:blipFill>
        <p:spPr>
          <a:xfrm>
            <a:off x="-2278649" y="2265259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A9530E1-AFB0-492E-8DCA-FC3A0E3A8D1F}"/>
              </a:ext>
            </a:extLst>
          </p:cNvPr>
          <p:cNvGrpSpPr/>
          <p:nvPr/>
        </p:nvGrpSpPr>
        <p:grpSpPr>
          <a:xfrm>
            <a:off x="-165740" y="-67409"/>
            <a:ext cx="5791836" cy="2529253"/>
            <a:chOff x="1189170" y="86439"/>
            <a:chExt cx="5095972" cy="213147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C8D92AC-8BC5-4F25-9B74-FDBEB9AFF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DB904B-5EA5-4D32-923F-FDC3C94D2723}"/>
                </a:ext>
              </a:extLst>
            </p:cNvPr>
            <p:cNvSpPr txBox="1"/>
            <p:nvPr/>
          </p:nvSpPr>
          <p:spPr>
            <a:xfrm>
              <a:off x="2095046" y="587085"/>
              <a:ext cx="3535300" cy="116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thêm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D124C7A-66BD-4B3E-A618-AD276E47CEB6}"/>
              </a:ext>
            </a:extLst>
          </p:cNvPr>
          <p:cNvSpPr txBox="1"/>
          <p:nvPr/>
        </p:nvSpPr>
        <p:spPr>
          <a:xfrm>
            <a:off x="5056380" y="5585637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x  4  =  8</a:t>
            </a:r>
          </a:p>
        </p:txBody>
      </p:sp>
    </p:spTree>
    <p:extLst>
      <p:ext uri="{BB962C8B-B14F-4D97-AF65-F5344CB8AC3E}">
        <p14:creationId xmlns:p14="http://schemas.microsoft.com/office/powerpoint/2010/main" val="408067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74193 -0.02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62175 -0.02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49974 -0.045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7" y="-22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1797 0.0060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30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2838</TotalTime>
  <Words>860</Words>
  <Application>Microsoft Office PowerPoint</Application>
  <PresentationFormat>Widescreen</PresentationFormat>
  <Paragraphs>234</Paragraphs>
  <Slides>26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等线</vt:lpstr>
      <vt:lpstr>Tahoma</vt:lpstr>
      <vt:lpstr>Times New Roman</vt:lpstr>
      <vt:lpstr>UTM Avo</vt:lpstr>
      <vt:lpstr>Wingdings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 và hẹn gặp lại các em.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145</cp:revision>
  <dcterms:created xsi:type="dcterms:W3CDTF">2021-07-12T03:44:38Z</dcterms:created>
  <dcterms:modified xsi:type="dcterms:W3CDTF">2023-01-06T03:26:49Z</dcterms:modified>
</cp:coreProperties>
</file>