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8" r:id="rId3"/>
    <p:sldId id="259" r:id="rId4"/>
    <p:sldId id="28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  <p:sldId id="268" r:id="rId15"/>
    <p:sldId id="270" r:id="rId16"/>
    <p:sldId id="281" r:id="rId17"/>
    <p:sldId id="273" r:id="rId18"/>
    <p:sldId id="285" r:id="rId19"/>
    <p:sldId id="278" r:id="rId20"/>
  </p:sldIdLst>
  <p:sldSz cx="12192000" cy="6858000"/>
  <p:notesSz cx="6858000" cy="9144000"/>
  <p:embeddedFontLst>
    <p:embeddedFont>
      <p:font typeface="#9Slide03 Montserrat Black" panose="020B0604020202020204" charset="0"/>
      <p:bold r:id="rId21"/>
    </p:embeddedFont>
    <p:embeddedFont>
      <p:font typeface="#9Slide03 Sofia Pro Soft Bold" panose="020B0604020202020204" charset="0"/>
      <p:bold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5 Edwardian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3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5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EC809-A448-4DD4-B298-A62EA94D3464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2</a:t>
            </a:r>
          </a:p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7998" y="364506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Môn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đức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1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965427" y="293411"/>
            <a:ext cx="10216378" cy="6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970916" y="257004"/>
            <a:ext cx="10367644" cy="64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927462" y="193488"/>
            <a:ext cx="10666171" cy="65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64667" y="42151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68243" y="0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0788" y="48161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3561987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3561408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3481606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1435" y="2352965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để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co, sẽ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207397" y="233254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bậy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ngoài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sẽ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bẩn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xấu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167563" y="5729206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nhỏ dùng chân hất tung đôi dép ra khỏi chân. Làm như vậy dép sẽ nhanh bị s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ờn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rách, hỏng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194538" y="2311285"/>
            <a:ext cx="3792804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cách viết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6475" y="574703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đẹp, không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387" y="5760733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rửa bình nước cá 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 cho bình nước cá nhân luôn được sạch sẽ, vệ sinh.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0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937513" y="718457"/>
            <a:ext cx="3120888" cy="61395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7339" y="733450"/>
            <a:ext cx="3120888" cy="61395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349441" y="957377"/>
            <a:ext cx="2261751" cy="3830772"/>
            <a:chOff x="7260205" y="957376"/>
            <a:chExt cx="2350987" cy="4350023"/>
          </a:xfrm>
        </p:grpSpPr>
        <p:pic>
          <p:nvPicPr>
            <p:cNvPr id="3" name="Picture 6" descr="https://monkeymedia.vcdn.com.vn/upload/cms_platform/images/hdr/z3C7upinrHqYvlA3LfafGmcfEH7OPC1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0" t="1371" r="14536" b="2903"/>
            <a:stretch/>
          </p:blipFill>
          <p:spPr bwMode="auto">
            <a:xfrm>
              <a:off x="7260206" y="957376"/>
              <a:ext cx="2350986" cy="14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s://monkeymedia.vcdn.com.vn/upload/cms_platform/images/hdr/pL4Ao1HayCB5Bdt9RVZFtF7ulm5EEhC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9" t="2469" r="15545" b="3176"/>
            <a:stretch/>
          </p:blipFill>
          <p:spPr bwMode="auto">
            <a:xfrm>
              <a:off x="7260206" y="2449662"/>
              <a:ext cx="2321911" cy="14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https://monkeymedia.vcdn.com.vn/upload/cms_platform/images/hdr/NzFnvCNAUHVhs9Cr0016zoDpKwQAR5b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t="3017" r="15917" b="3726"/>
            <a:stretch/>
          </p:blipFill>
          <p:spPr bwMode="auto">
            <a:xfrm>
              <a:off x="7260205" y="3895145"/>
              <a:ext cx="2321911" cy="141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504661" y="987745"/>
            <a:ext cx="2269726" cy="3882429"/>
            <a:chOff x="2415110" y="987745"/>
            <a:chExt cx="2359277" cy="4408682"/>
          </a:xfrm>
        </p:grpSpPr>
        <p:pic>
          <p:nvPicPr>
            <p:cNvPr id="2" name="Picture 4" descr="https://monkeymedia.vcdn.com.vn/upload/cms_platform/images/hdr/Nk697vx4fhrx6TCNx0Jh6uKTMhegEzj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2" t="2469" r="14677" b="3451"/>
            <a:stretch/>
          </p:blipFill>
          <p:spPr bwMode="auto">
            <a:xfrm>
              <a:off x="2429236" y="987745"/>
              <a:ext cx="2345151" cy="146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monkeymedia.vcdn.com.vn/upload/cms_platform/images/hdr/dWayJIDncPoZ6DUzLuV9AyIvRwIzSei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2" t="2686" r="14536" b="5428"/>
            <a:stretch/>
          </p:blipFill>
          <p:spPr bwMode="auto">
            <a:xfrm>
              <a:off x="2423669" y="2485973"/>
              <a:ext cx="2345151" cy="143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https://monkeymedia.vcdn.com.vn/upload/cms_platform/images/hdr/igwz4PaVpjsH23wpD8WaZAIgXNm0fdtL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2" t="2629" r="15528" b="4663"/>
            <a:stretch/>
          </p:blipFill>
          <p:spPr bwMode="auto">
            <a:xfrm>
              <a:off x="2415110" y="3949965"/>
              <a:ext cx="2353710" cy="144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8588" r="67800" b="29003"/>
          <a:stretch>
            <a:fillRect/>
          </a:stretch>
        </p:blipFill>
        <p:spPr bwMode="auto">
          <a:xfrm>
            <a:off x="3207654" y="37537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0" t="18588" r="2745" b="29003"/>
          <a:stretch>
            <a:fillRect/>
          </a:stretch>
        </p:blipFill>
        <p:spPr bwMode="auto">
          <a:xfrm>
            <a:off x="8042886" y="31158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215648" y="5010651"/>
            <a:ext cx="12375213" cy="1882292"/>
            <a:chOff x="-183213" y="2468880"/>
            <a:chExt cx="12375213" cy="1882292"/>
          </a:xfrm>
        </p:grpSpPr>
        <p:sp>
          <p:nvSpPr>
            <p:cNvPr id="24" name="Rectangle 23"/>
            <p:cNvSpPr/>
            <p:nvPr/>
          </p:nvSpPr>
          <p:spPr>
            <a:xfrm>
              <a:off x="0" y="2468880"/>
              <a:ext cx="121920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174A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đã làm những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làm nào trong những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trên?</a:t>
              </a:r>
            </a:p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đó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lại những điều gì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25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3" y="3620283"/>
              <a:ext cx="468391" cy="46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213" y="3383280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636" y="3826175"/>
              <a:ext cx="524997" cy="52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1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7" y="1692109"/>
            <a:ext cx="5848350" cy="31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5728"/>
            <a:ext cx="2743583" cy="800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4775" y="2161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983" y="946730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gì trong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đây?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36291"/>
            <a:ext cx="5791200" cy="34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30263" y="4875797"/>
            <a:ext cx="7074802" cy="1967414"/>
            <a:chOff x="1455146" y="835422"/>
            <a:chExt cx="9245801" cy="1967414"/>
          </a:xfrm>
        </p:grpSpPr>
        <p:sp>
          <p:nvSpPr>
            <p:cNvPr id="8" name="Rounded Rectangle 7"/>
            <p:cNvSpPr/>
            <p:nvPr/>
          </p:nvSpPr>
          <p:spPr>
            <a:xfrm>
              <a:off x="2405872" y="835422"/>
              <a:ext cx="8295075" cy="19674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trong 2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5146" y="1291325"/>
              <a:ext cx="1901453" cy="1055608"/>
            </a:xfrm>
            <a:prstGeom prst="round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 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85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99" y="0"/>
            <a:ext cx="9453087" cy="51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7948" y="4790067"/>
            <a:ext cx="966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đó,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đẹp,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07" y="194088"/>
            <a:ext cx="10534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8596" y="5038941"/>
            <a:ext cx="950067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 vì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thể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617" y="2961860"/>
            <a:ext cx="638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CỦNG CỐ, DẶN DÒ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98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Cartoon School Children | Art drawings for kids, Floral stencil,  Background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430302"/>
            <a:ext cx="6248400" cy="295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tốt!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4377" y="1682027"/>
            <a:ext cx="7884693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Truyền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điện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2270" y="2776014"/>
            <a:ext cx="936171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52790" y="2776014"/>
            <a:ext cx="895722" cy="750999"/>
            <a:chOff x="1569625" y="2510971"/>
            <a:chExt cx="895722" cy="750999"/>
          </a:xfrm>
        </p:grpSpPr>
        <p:pic>
          <p:nvPicPr>
            <p:cNvPr id="10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199" y="2664822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625" y="2510971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998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5628" y="2767280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Bài 8: Bảo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(tiết 2)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1887" y="156754"/>
            <a:ext cx="11508376" cy="62701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8194" y="0"/>
            <a:ext cx="5609228" cy="1433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340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1192" y="2040005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74768" y="1997854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7313" y="2046015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4536023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4535444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4535154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68128"/>
            <a:ext cx="2743583" cy="800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4775" y="3685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1. Nhận xét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vi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149" y="1229018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 nhận xét gì về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của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đây?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69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4086" y="1439050"/>
            <a:ext cx="8481391" cy="39678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16629" y="2771100"/>
            <a:ext cx="7985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với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của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5100" y="1492058"/>
            <a:ext cx="3929281" cy="823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983364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90985" y="454007"/>
            <a:ext cx="9546867" cy="58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1020276" y="258064"/>
            <a:ext cx="10195180" cy="62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1186432" y="217215"/>
            <a:ext cx="10136608" cy="61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471</Words>
  <Application>Microsoft Office PowerPoint</Application>
  <PresentationFormat>Widescreen</PresentationFormat>
  <Paragraphs>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#9Slide03 Montserrat Black</vt:lpstr>
      <vt:lpstr>Arial</vt:lpstr>
      <vt:lpstr>Times New Roman</vt:lpstr>
      <vt:lpstr>#9Slide03 Sofia Pro Soft Bold</vt:lpstr>
      <vt:lpstr>Calibri Light</vt:lpstr>
      <vt:lpstr>Calibri</vt:lpstr>
      <vt:lpstr>#9Slide05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</cp:revision>
  <dcterms:created xsi:type="dcterms:W3CDTF">2021-07-19T15:12:53Z</dcterms:created>
  <dcterms:modified xsi:type="dcterms:W3CDTF">2023-01-17T07:55:10Z</dcterms:modified>
</cp:coreProperties>
</file>