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87" r:id="rId4"/>
    <p:sldId id="259" r:id="rId5"/>
    <p:sldId id="292" r:id="rId6"/>
    <p:sldId id="260" r:id="rId7"/>
    <p:sldId id="264" r:id="rId8"/>
    <p:sldId id="266" r:id="rId9"/>
    <p:sldId id="265" r:id="rId10"/>
    <p:sldId id="267" r:id="rId11"/>
    <p:sldId id="268" r:id="rId12"/>
    <p:sldId id="274" r:id="rId13"/>
    <p:sldId id="276" r:id="rId14"/>
    <p:sldId id="277" r:id="rId15"/>
    <p:sldId id="288" r:id="rId16"/>
    <p:sldId id="281" r:id="rId17"/>
    <p:sldId id="282" r:id="rId18"/>
    <p:sldId id="283" r:id="rId19"/>
    <p:sldId id="289" r:id="rId20"/>
    <p:sldId id="290" r:id="rId21"/>
    <p:sldId id="285" r:id="rId22"/>
    <p:sldId id="286" r:id="rId23"/>
    <p:sldId id="291" r:id="rId24"/>
  </p:sldIdLst>
  <p:sldSz cx="12192000" cy="6858000"/>
  <p:notesSz cx="6858000" cy="9144000"/>
  <p:embeddedFontLst>
    <p:embeddedFont>
      <p:font typeface="#9Slide03 Sofia Pro Soft Bold" panose="020B0604020202020204" charset="0"/>
      <p:bold r:id="rId25"/>
    </p:embeddedFont>
    <p:embeddedFont>
      <p:font typeface="#9Slide03 Montserrat Black" panose="020B0604020202020204" charset="0"/>
      <p:bold r:id="rId26"/>
    </p:embeddedFont>
    <p:embeddedFont>
      <p:font typeface="#9Slide03 IcielPanton Black" panose="020B0604020202020204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5 Edwardian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7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6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9423-AA26-4134-B8B9-F6C22FEA6F1A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13A8F-2E8C-463D-BFF2-E3656544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1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8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8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8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8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8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8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8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8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7998" y="3645061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 smtClean="0">
                <a:solidFill>
                  <a:srgbClr val="002060"/>
                </a:solidFill>
                <a:latin typeface="#9Slide05 Edwardian" panose="02040603050506020204" pitchFamily="18" charset="0"/>
              </a:rPr>
              <a:t>Môn</a:t>
            </a:r>
            <a:r>
              <a:rPr lang="en-US" sz="8000" b="1" dirty="0" smtClean="0">
                <a:solidFill>
                  <a:srgbClr val="002060"/>
                </a:solidFill>
                <a:latin typeface="#9Slide05 Edwardian" panose="02040603050506020204" pitchFamily="18" charset="0"/>
              </a:rPr>
              <a:t>: </a:t>
            </a:r>
            <a:r>
              <a:rPr lang="en-US" sz="8000" b="1" dirty="0" err="1" smtClean="0">
                <a:solidFill>
                  <a:srgbClr val="002060"/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8000" b="1" dirty="0" smtClean="0">
                <a:solidFill>
                  <a:srgbClr val="00206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#9Slide05 Edwardian" panose="02040603050506020204" pitchFamily="18" charset="0"/>
              </a:rPr>
              <a:t>đức</a:t>
            </a:r>
            <a:endParaRPr lang="en-US" sz="8000" b="1" dirty="0">
              <a:solidFill>
                <a:srgbClr val="002060"/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956" y="5160712"/>
            <a:ext cx="9051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 chưa? Nếu có,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lại sự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/>
        </p:blipFill>
        <p:spPr>
          <a:xfrm>
            <a:off x="3441446" y="331072"/>
            <a:ext cx="4979562" cy="44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8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nkeymedia.vcdn.com.vn/upload/cms_platform/images/hdr/t7ZoVBJiaiux9W0jFzaPhH8kUY3eO2N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3018" r="22241" b="5097"/>
          <a:stretch/>
        </p:blipFill>
        <p:spPr bwMode="auto">
          <a:xfrm>
            <a:off x="2889811" y="1574238"/>
            <a:ext cx="3231773" cy="2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onkeymedia.vcdn.com.vn/upload/cms_platform/images/hdr/UlA5BBbeiOi8Ufm1ScfsCvSIz41UJNB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3291" r="25217" b="3999"/>
          <a:stretch/>
        </p:blipFill>
        <p:spPr bwMode="auto">
          <a:xfrm>
            <a:off x="6321287" y="1529330"/>
            <a:ext cx="2777194" cy="24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nkeymedia.vcdn.com.vn/upload/cms_platform/images/hdr/z63S0Mvm11Wyij5wSbsUAD8OO9av8lb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168"/>
          <a:stretch/>
        </p:blipFill>
        <p:spPr bwMode="auto">
          <a:xfrm>
            <a:off x="921464" y="4024480"/>
            <a:ext cx="5200120" cy="25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onkeymedia.vcdn.com.vn/upload/cms_platform/images/hdr/HN3dLLHSyyZh6FjaAuWu4lcouse10Tuu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2629" r="14306" b="3839"/>
          <a:stretch/>
        </p:blipFill>
        <p:spPr bwMode="auto">
          <a:xfrm>
            <a:off x="6321287" y="4071683"/>
            <a:ext cx="4214686" cy="249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9244" y="379013"/>
            <a:ext cx="849614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Tìm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hiểu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một số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việc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cần làm để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giữ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gìn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02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t7ZoVBJiaiux9W0jFzaPhH8kUY3eO2N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3018" r="22241" b="5097"/>
          <a:stretch/>
        </p:blipFill>
        <p:spPr bwMode="auto">
          <a:xfrm>
            <a:off x="1804469" y="701603"/>
            <a:ext cx="3037240" cy="22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monkeymedia.vcdn.com.vn/upload/cms_platform/images/hdr/UlA5BBbeiOi8Ufm1ScfsCvSIz41UJNB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3291" r="25217" b="3999"/>
          <a:stretch/>
        </p:blipFill>
        <p:spPr bwMode="auto">
          <a:xfrm>
            <a:off x="7236314" y="746134"/>
            <a:ext cx="3037240" cy="22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monkeymedia.vcdn.com.vn/upload/cms_platform/images/hdr/z63S0Mvm11Wyij5wSbsUAD8OO9av8lb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r="3168"/>
          <a:stretch/>
        </p:blipFill>
        <p:spPr bwMode="auto">
          <a:xfrm>
            <a:off x="1693936" y="4039427"/>
            <a:ext cx="3522618" cy="21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monkeymedia.vcdn.com.vn/upload/cms_platform/images/hdr/HN3dLLHSyyZh6FjaAuWu4lcouse10Tuu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2629" r="14306" b="3839"/>
          <a:stretch/>
        </p:blipFill>
        <p:spPr bwMode="auto">
          <a:xfrm>
            <a:off x="7029262" y="4012394"/>
            <a:ext cx="3681388" cy="219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5306" y="2882769"/>
            <a:ext cx="4155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kính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,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cất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kính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vào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hộp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khi không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sử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dụng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5798" y="3019490"/>
            <a:ext cx="535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#9Slide03 Sofia Pro Soft Bold" panose="020B0000000000000000" pitchFamily="34" charset="0"/>
              </a:rPr>
              <a:t>Đóng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nắp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bút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lại khi không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sử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dụng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5966" y="6263955"/>
            <a:ext cx="379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xe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đạp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125" y="6263955"/>
            <a:ext cx="269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#9Slide03 Sofia Pro Soft Bold" panose="020B0000000000000000" pitchFamily="34" charset="0"/>
              </a:rPr>
              <a:t>Lau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giày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 </a:t>
            </a:r>
            <a:r>
              <a:rPr lang="en-US" sz="2400" dirty="0" err="1" smtClean="0">
                <a:latin typeface="#9Slide03 Sofia Pro Soft Bold" panose="020B0000000000000000" pitchFamily="34" charset="0"/>
              </a:rPr>
              <a:t>dép</a:t>
            </a:r>
            <a:r>
              <a:rPr lang="en-US" sz="2400" dirty="0" smtClean="0">
                <a:latin typeface="#9Slide03 Sofia Pro Soft Bold" panose="020B0000000000000000" pitchFamily="34" charset="0"/>
              </a:rPr>
              <a:t>.</a:t>
            </a:r>
            <a:endParaRPr lang="en-US" sz="2400" dirty="0">
              <a:latin typeface="#9Slide03 Sofia Pro Soft Bold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0559" y="21247"/>
            <a:ext cx="801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14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58579" y="2548062"/>
            <a:ext cx="1865155" cy="17296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13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563" y="2666184"/>
            <a:ext cx="679704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khác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6" b="96326" l="5272" r="89776">
                        <a14:foregroundMark x1="38339" y1="36581" x2="61821" y2="38818"/>
                        <a14:foregroundMark x1="38339" y1="35623" x2="46805" y2="36581"/>
                        <a14:foregroundMark x1="30831" y1="80351" x2="67093" y2="82428"/>
                        <a14:foregroundMark x1="77796" y1="82428" x2="70288" y2="74920"/>
                        <a14:foregroundMark x1="65016" y1="77157" x2="33067" y2="73962"/>
                        <a14:foregroundMark x1="31949" y1="76038" x2="25559" y2="78115"/>
                        <a14:foregroundMark x1="36262" y1="80351" x2="39457" y2="7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64" y="1230011"/>
            <a:ext cx="1588984" cy="158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584" y="1416122"/>
            <a:ext cx="111204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3.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Trao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đổi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sự cần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thiết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3491" y="2926080"/>
            <a:ext cx="969263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507635" y="1555954"/>
            <a:ext cx="5176368" cy="5212355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Aft>
                <a:spcPts val="800"/>
              </a:spcAft>
            </a:pP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những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7999" y="0"/>
            <a:ext cx="4596004" cy="2157806"/>
            <a:chOff x="7257329" y="0"/>
            <a:chExt cx="4596004" cy="2157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29" y="0"/>
              <a:ext cx="4596004" cy="21578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09466" y="601847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</a:rPr>
                <a:t>Phiếu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</a:rPr>
                <a:t>thảo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luận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2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97896" y="1576253"/>
            <a:ext cx="5176368" cy="52212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những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955"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4962" y="8212"/>
            <a:ext cx="4448234" cy="1972051"/>
            <a:chOff x="445499" y="92877"/>
            <a:chExt cx="4448234" cy="1972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9" y="92877"/>
              <a:ext cx="4448234" cy="19720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8933" y="601848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Phiếu</a:t>
              </a:r>
              <a:r>
                <a:rPr lang="en-US" sz="2800" b="1" dirty="0" smtClean="0"/>
                <a:t> </a:t>
              </a:r>
            </a:p>
            <a:p>
              <a:pPr algn="ctr"/>
              <a:r>
                <a:rPr lang="en-US" sz="2800" b="1" dirty="0" err="1" smtClean="0"/>
                <a:t>thảo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luận</a:t>
              </a:r>
              <a:r>
                <a:rPr lang="en-US" sz="2800" b="1" dirty="0" smtClean="0"/>
                <a:t> 1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3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meadow landscape. summer green fields view, spring lawn hill and blue sky, green grass fields landscape background illustration. field grass, meadow landscape spring or summer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34127" y="592667"/>
            <a:ext cx="8787313" cy="5502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89776" l="55431" r="93131">
                        <a14:foregroundMark x1="74601" y1="28754" x2="80990" y2="31470"/>
                        <a14:foregroundMark x1="71725" y1="25559" x2="72364" y2="25719"/>
                        <a14:foregroundMark x1="74281" y1="26198" x2="79233" y2="28914"/>
                        <a14:foregroundMark x1="76038" y1="24920" x2="78594" y2="26997"/>
                        <a14:foregroundMark x1="81629" y1="28914" x2="82588" y2="31150"/>
                        <a14:foregroundMark x1="84185" y1="31150" x2="84505" y2="27955"/>
                        <a14:foregroundMark x1="84984" y1="29712" x2="84505" y2="32109"/>
                        <a14:foregroundMark x1="82907" y1="34345" x2="85304" y2="32428"/>
                        <a14:foregroundMark x1="84665" y1="28435" x2="85783" y2="30192"/>
                        <a14:backgroundMark x1="71246" y1="29073" x2="71246" y2="2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740228" y="1756229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nip Single Corner Rectangle 3"/>
          <p:cNvSpPr/>
          <p:nvPr/>
        </p:nvSpPr>
        <p:spPr>
          <a:xfrm>
            <a:off x="3078298" y="229327"/>
            <a:ext cx="8443142" cy="5721072"/>
          </a:xfrm>
          <a:prstGeom prst="snip1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Việc giữ gìn, bảo quản đồ dùng cá nhân mang lại lợi ích sau: Giúp đảm bảo sức khỏe, tiết kiệm thời gian, tiền bạc, làm mọi người vui vẻ, không thêm bận tâm, lo lắng,...</a:t>
            </a:r>
          </a:p>
          <a:p>
            <a:pPr algn="just">
              <a:lnSpc>
                <a:spcPct val="150000"/>
              </a:lnSpc>
            </a:pPr>
            <a:r>
              <a:rPr lang="vi-VN" sz="2800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Tác hại của việc không giữ gìn, bảo quản đồ dùng cá nhân: Không đảm bảo sức khỏe, tiết kiệm thời gian, tiền bạc, làm mọi người buồn, phải bận tâm và lo lắng,...</a:t>
            </a:r>
          </a:p>
        </p:txBody>
      </p:sp>
    </p:spTree>
    <p:extLst>
      <p:ext uri="{BB962C8B-B14F-4D97-AF65-F5344CB8AC3E}">
        <p14:creationId xmlns:p14="http://schemas.microsoft.com/office/powerpoint/2010/main" val="2310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02136 0.1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2334777"/>
            <a:ext cx="7481752" cy="45232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5" y="7119"/>
            <a:ext cx="3474773" cy="1118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584" y="1416122"/>
            <a:ext cx="111204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4.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về cách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nhân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605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đồ dùng học tập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Viết 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50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đồ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chơi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Viết 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00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6630" y="1267098"/>
            <a:ext cx="7014754" cy="5460913"/>
            <a:chOff x="3278777" y="1998618"/>
            <a:chExt cx="5408023" cy="4690204"/>
          </a:xfrm>
        </p:grpSpPr>
        <p:pic>
          <p:nvPicPr>
            <p:cNvPr id="53" name="Picture 5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26" r="18090" b="73994"/>
            <a:stretch>
              <a:fillRect/>
            </a:stretch>
          </p:blipFill>
          <p:spPr>
            <a:xfrm>
              <a:off x="6791000" y="2086086"/>
              <a:ext cx="948993" cy="1202914"/>
            </a:xfrm>
            <a:custGeom>
              <a:avLst/>
              <a:gdLst>
                <a:gd name="connsiteX0" fmla="*/ 457499 w 1335488"/>
                <a:gd name="connsiteY0" fmla="*/ 0 h 1696572"/>
                <a:gd name="connsiteX1" fmla="*/ 1053258 w 1335488"/>
                <a:gd name="connsiteY1" fmla="*/ 0 h 1696572"/>
                <a:gd name="connsiteX2" fmla="*/ 1072854 w 1335488"/>
                <a:gd name="connsiteY2" fmla="*/ 13971 h 1696572"/>
                <a:gd name="connsiteX3" fmla="*/ 1126482 w 1335488"/>
                <a:gd name="connsiteY3" fmla="*/ 61641 h 1696572"/>
                <a:gd name="connsiteX4" fmla="*/ 1165670 w 1335488"/>
                <a:gd name="connsiteY4" fmla="*/ 74704 h 1696572"/>
                <a:gd name="connsiteX5" fmla="*/ 1244048 w 1335488"/>
                <a:gd name="connsiteY5" fmla="*/ 113892 h 1696572"/>
                <a:gd name="connsiteX6" fmla="*/ 1296299 w 1335488"/>
                <a:gd name="connsiteY6" fmla="*/ 192269 h 1696572"/>
                <a:gd name="connsiteX7" fmla="*/ 1309362 w 1335488"/>
                <a:gd name="connsiteY7" fmla="*/ 231458 h 1696572"/>
                <a:gd name="connsiteX8" fmla="*/ 1322425 w 1335488"/>
                <a:gd name="connsiteY8" fmla="*/ 492715 h 1696572"/>
                <a:gd name="connsiteX9" fmla="*/ 1335488 w 1335488"/>
                <a:gd name="connsiteY9" fmla="*/ 597218 h 1696572"/>
                <a:gd name="connsiteX10" fmla="*/ 1309362 w 1335488"/>
                <a:gd name="connsiteY10" fmla="*/ 832349 h 1696572"/>
                <a:gd name="connsiteX11" fmla="*/ 1283236 w 1335488"/>
                <a:gd name="connsiteY11" fmla="*/ 871538 h 1696572"/>
                <a:gd name="connsiteX12" fmla="*/ 1270173 w 1335488"/>
                <a:gd name="connsiteY12" fmla="*/ 923789 h 1696572"/>
                <a:gd name="connsiteX13" fmla="*/ 1244048 w 1335488"/>
                <a:gd name="connsiteY13" fmla="*/ 962978 h 1696572"/>
                <a:gd name="connsiteX14" fmla="*/ 1217922 w 1335488"/>
                <a:gd name="connsiteY14" fmla="*/ 1054418 h 1696572"/>
                <a:gd name="connsiteX15" fmla="*/ 1191796 w 1335488"/>
                <a:gd name="connsiteY15" fmla="*/ 1106669 h 1696572"/>
                <a:gd name="connsiteX16" fmla="*/ 1165670 w 1335488"/>
                <a:gd name="connsiteY16" fmla="*/ 1263424 h 1696572"/>
                <a:gd name="connsiteX17" fmla="*/ 1139545 w 1335488"/>
                <a:gd name="connsiteY17" fmla="*/ 1354864 h 1696572"/>
                <a:gd name="connsiteX18" fmla="*/ 1113419 w 1335488"/>
                <a:gd name="connsiteY18" fmla="*/ 1433241 h 1696572"/>
                <a:gd name="connsiteX19" fmla="*/ 1048105 w 1335488"/>
                <a:gd name="connsiteY19" fmla="*/ 1511618 h 1696572"/>
                <a:gd name="connsiteX20" fmla="*/ 1035042 w 1335488"/>
                <a:gd name="connsiteY20" fmla="*/ 1550806 h 1696572"/>
                <a:gd name="connsiteX21" fmla="*/ 995853 w 1335488"/>
                <a:gd name="connsiteY21" fmla="*/ 1629184 h 1696572"/>
                <a:gd name="connsiteX22" fmla="*/ 956665 w 1335488"/>
                <a:gd name="connsiteY22" fmla="*/ 1655309 h 1696572"/>
                <a:gd name="connsiteX23" fmla="*/ 865225 w 1335488"/>
                <a:gd name="connsiteY23" fmla="*/ 1681435 h 1696572"/>
                <a:gd name="connsiteX24" fmla="*/ 734596 w 1335488"/>
                <a:gd name="connsiteY24" fmla="*/ 1694498 h 1696572"/>
                <a:gd name="connsiteX25" fmla="*/ 721533 w 1335488"/>
                <a:gd name="connsiteY25" fmla="*/ 1655309 h 1696572"/>
                <a:gd name="connsiteX26" fmla="*/ 682345 w 1335488"/>
                <a:gd name="connsiteY26" fmla="*/ 1629184 h 1696572"/>
                <a:gd name="connsiteX27" fmla="*/ 617030 w 1335488"/>
                <a:gd name="connsiteY27" fmla="*/ 1616121 h 1696572"/>
                <a:gd name="connsiteX28" fmla="*/ 577842 w 1335488"/>
                <a:gd name="connsiteY28" fmla="*/ 1603058 h 1696572"/>
                <a:gd name="connsiteX29" fmla="*/ 512528 w 1335488"/>
                <a:gd name="connsiteY29" fmla="*/ 1589995 h 1696572"/>
                <a:gd name="connsiteX30" fmla="*/ 473339 w 1335488"/>
                <a:gd name="connsiteY30" fmla="*/ 1576932 h 1696572"/>
                <a:gd name="connsiteX31" fmla="*/ 394962 w 1335488"/>
                <a:gd name="connsiteY31" fmla="*/ 1550806 h 1696572"/>
                <a:gd name="connsiteX32" fmla="*/ 342710 w 1335488"/>
                <a:gd name="connsiteY32" fmla="*/ 1537744 h 1696572"/>
                <a:gd name="connsiteX33" fmla="*/ 264333 w 1335488"/>
                <a:gd name="connsiteY33" fmla="*/ 1485492 h 1696572"/>
                <a:gd name="connsiteX34" fmla="*/ 251270 w 1335488"/>
                <a:gd name="connsiteY34" fmla="*/ 1420178 h 1696572"/>
                <a:gd name="connsiteX35" fmla="*/ 199019 w 1335488"/>
                <a:gd name="connsiteY35" fmla="*/ 1341801 h 1696572"/>
                <a:gd name="connsiteX36" fmla="*/ 172893 w 1335488"/>
                <a:gd name="connsiteY36" fmla="*/ 1289549 h 1696572"/>
                <a:gd name="connsiteX37" fmla="*/ 133705 w 1335488"/>
                <a:gd name="connsiteY37" fmla="*/ 1263424 h 1696572"/>
                <a:gd name="connsiteX38" fmla="*/ 81453 w 1335488"/>
                <a:gd name="connsiteY38" fmla="*/ 1237298 h 1696572"/>
                <a:gd name="connsiteX39" fmla="*/ 16139 w 1335488"/>
                <a:gd name="connsiteY39" fmla="*/ 1080544 h 1696572"/>
                <a:gd name="connsiteX40" fmla="*/ 16139 w 1335488"/>
                <a:gd name="connsiteY40" fmla="*/ 832349 h 1696572"/>
                <a:gd name="connsiteX41" fmla="*/ 42265 w 1335488"/>
                <a:gd name="connsiteY41" fmla="*/ 753972 h 1696572"/>
                <a:gd name="connsiteX42" fmla="*/ 55328 w 1335488"/>
                <a:gd name="connsiteY42" fmla="*/ 701721 h 1696572"/>
                <a:gd name="connsiteX43" fmla="*/ 81453 w 1335488"/>
                <a:gd name="connsiteY43" fmla="*/ 623344 h 1696572"/>
                <a:gd name="connsiteX44" fmla="*/ 120642 w 1335488"/>
                <a:gd name="connsiteY44" fmla="*/ 531904 h 1696572"/>
                <a:gd name="connsiteX45" fmla="*/ 146768 w 1335488"/>
                <a:gd name="connsiteY45" fmla="*/ 466589 h 1696572"/>
                <a:gd name="connsiteX46" fmla="*/ 159830 w 1335488"/>
                <a:gd name="connsiteY46" fmla="*/ 427401 h 1696572"/>
                <a:gd name="connsiteX47" fmla="*/ 277396 w 1335488"/>
                <a:gd name="connsiteY47" fmla="*/ 296772 h 1696572"/>
                <a:gd name="connsiteX48" fmla="*/ 303522 w 1335488"/>
                <a:gd name="connsiteY48" fmla="*/ 257584 h 1696572"/>
                <a:gd name="connsiteX49" fmla="*/ 355773 w 1335488"/>
                <a:gd name="connsiteY49" fmla="*/ 179206 h 1696572"/>
                <a:gd name="connsiteX50" fmla="*/ 368836 w 1335488"/>
                <a:gd name="connsiteY50" fmla="*/ 140018 h 1696572"/>
                <a:gd name="connsiteX51" fmla="*/ 394962 w 1335488"/>
                <a:gd name="connsiteY51" fmla="*/ 100829 h 1696572"/>
                <a:gd name="connsiteX52" fmla="*/ 438310 w 1335488"/>
                <a:gd name="connsiteY52" fmla="*/ 25383 h 1696572"/>
                <a:gd name="connsiteX53" fmla="*/ 457499 w 1335488"/>
                <a:gd name="connsiteY53" fmla="*/ 0 h 169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335488" h="1696572">
                  <a:moveTo>
                    <a:pt x="457499" y="0"/>
                  </a:moveTo>
                  <a:lnTo>
                    <a:pt x="1053258" y="0"/>
                  </a:lnTo>
                  <a:lnTo>
                    <a:pt x="1072854" y="13971"/>
                  </a:lnTo>
                  <a:cubicBezTo>
                    <a:pt x="1114140" y="46528"/>
                    <a:pt x="1051680" y="24239"/>
                    <a:pt x="1126482" y="61641"/>
                  </a:cubicBezTo>
                  <a:cubicBezTo>
                    <a:pt x="1138798" y="67799"/>
                    <a:pt x="1153354" y="68546"/>
                    <a:pt x="1165670" y="74704"/>
                  </a:cubicBezTo>
                  <a:cubicBezTo>
                    <a:pt x="1266958" y="125348"/>
                    <a:pt x="1145548" y="81059"/>
                    <a:pt x="1244048" y="113892"/>
                  </a:cubicBezTo>
                  <a:cubicBezTo>
                    <a:pt x="1273836" y="123821"/>
                    <a:pt x="1281050" y="164821"/>
                    <a:pt x="1296299" y="192269"/>
                  </a:cubicBezTo>
                  <a:cubicBezTo>
                    <a:pt x="1302986" y="204306"/>
                    <a:pt x="1308169" y="217740"/>
                    <a:pt x="1309362" y="231458"/>
                  </a:cubicBezTo>
                  <a:cubicBezTo>
                    <a:pt x="1316916" y="318325"/>
                    <a:pt x="1316213" y="405742"/>
                    <a:pt x="1322425" y="492715"/>
                  </a:cubicBezTo>
                  <a:cubicBezTo>
                    <a:pt x="1324926" y="527731"/>
                    <a:pt x="1331134" y="562384"/>
                    <a:pt x="1335488" y="597218"/>
                  </a:cubicBezTo>
                  <a:cubicBezTo>
                    <a:pt x="1334703" y="605073"/>
                    <a:pt x="1315201" y="810939"/>
                    <a:pt x="1309362" y="832349"/>
                  </a:cubicBezTo>
                  <a:cubicBezTo>
                    <a:pt x="1305231" y="847496"/>
                    <a:pt x="1289421" y="857108"/>
                    <a:pt x="1283236" y="871538"/>
                  </a:cubicBezTo>
                  <a:cubicBezTo>
                    <a:pt x="1276164" y="888039"/>
                    <a:pt x="1274527" y="906372"/>
                    <a:pt x="1270173" y="923789"/>
                  </a:cubicBezTo>
                  <a:cubicBezTo>
                    <a:pt x="1261465" y="936852"/>
                    <a:pt x="1251069" y="948936"/>
                    <a:pt x="1244048" y="962978"/>
                  </a:cubicBezTo>
                  <a:cubicBezTo>
                    <a:pt x="1234677" y="981720"/>
                    <a:pt x="1222108" y="1037674"/>
                    <a:pt x="1217922" y="1054418"/>
                  </a:cubicBezTo>
                  <a:cubicBezTo>
                    <a:pt x="1209213" y="1071835"/>
                    <a:pt x="1198633" y="1088436"/>
                    <a:pt x="1191796" y="1106669"/>
                  </a:cubicBezTo>
                  <a:cubicBezTo>
                    <a:pt x="1174158" y="1153702"/>
                    <a:pt x="1173256" y="1217906"/>
                    <a:pt x="1165670" y="1263424"/>
                  </a:cubicBezTo>
                  <a:cubicBezTo>
                    <a:pt x="1160202" y="1296233"/>
                    <a:pt x="1149899" y="1323801"/>
                    <a:pt x="1139545" y="1354864"/>
                  </a:cubicBezTo>
                  <a:lnTo>
                    <a:pt x="1113419" y="1433241"/>
                  </a:lnTo>
                  <a:cubicBezTo>
                    <a:pt x="1084526" y="1462134"/>
                    <a:pt x="1066293" y="1475241"/>
                    <a:pt x="1048105" y="1511618"/>
                  </a:cubicBezTo>
                  <a:cubicBezTo>
                    <a:pt x="1041947" y="1523934"/>
                    <a:pt x="1041200" y="1538490"/>
                    <a:pt x="1035042" y="1550806"/>
                  </a:cubicBezTo>
                  <a:cubicBezTo>
                    <a:pt x="984397" y="1652094"/>
                    <a:pt x="1028686" y="1530685"/>
                    <a:pt x="995853" y="1629184"/>
                  </a:cubicBezTo>
                  <a:cubicBezTo>
                    <a:pt x="982790" y="1637892"/>
                    <a:pt x="970707" y="1648288"/>
                    <a:pt x="956665" y="1655309"/>
                  </a:cubicBezTo>
                  <a:cubicBezTo>
                    <a:pt x="937925" y="1664679"/>
                    <a:pt x="881966" y="1677250"/>
                    <a:pt x="865225" y="1681435"/>
                  </a:cubicBezTo>
                  <a:cubicBezTo>
                    <a:pt x="821682" y="1685789"/>
                    <a:pt x="777650" y="1702326"/>
                    <a:pt x="734596" y="1694498"/>
                  </a:cubicBezTo>
                  <a:cubicBezTo>
                    <a:pt x="721048" y="1692035"/>
                    <a:pt x="730135" y="1666061"/>
                    <a:pt x="721533" y="1655309"/>
                  </a:cubicBezTo>
                  <a:cubicBezTo>
                    <a:pt x="711726" y="1643050"/>
                    <a:pt x="695408" y="1637892"/>
                    <a:pt x="682345" y="1629184"/>
                  </a:cubicBezTo>
                  <a:cubicBezTo>
                    <a:pt x="660573" y="1624830"/>
                    <a:pt x="638570" y="1621506"/>
                    <a:pt x="617030" y="1616121"/>
                  </a:cubicBezTo>
                  <a:cubicBezTo>
                    <a:pt x="603672" y="1612781"/>
                    <a:pt x="591200" y="1606398"/>
                    <a:pt x="577842" y="1603058"/>
                  </a:cubicBezTo>
                  <a:cubicBezTo>
                    <a:pt x="556302" y="1597673"/>
                    <a:pt x="534299" y="1594349"/>
                    <a:pt x="512528" y="1589995"/>
                  </a:cubicBezTo>
                  <a:cubicBezTo>
                    <a:pt x="499026" y="1587295"/>
                    <a:pt x="486402" y="1581286"/>
                    <a:pt x="473339" y="1576932"/>
                  </a:cubicBezTo>
                  <a:cubicBezTo>
                    <a:pt x="447213" y="1568223"/>
                    <a:pt x="421340" y="1558719"/>
                    <a:pt x="394962" y="1550806"/>
                  </a:cubicBezTo>
                  <a:cubicBezTo>
                    <a:pt x="377766" y="1545647"/>
                    <a:pt x="359973" y="1542676"/>
                    <a:pt x="342710" y="1537744"/>
                  </a:cubicBezTo>
                  <a:cubicBezTo>
                    <a:pt x="308844" y="1528068"/>
                    <a:pt x="282605" y="1522035"/>
                    <a:pt x="264333" y="1485492"/>
                  </a:cubicBezTo>
                  <a:cubicBezTo>
                    <a:pt x="254404" y="1465634"/>
                    <a:pt x="255624" y="1441949"/>
                    <a:pt x="251270" y="1420178"/>
                  </a:cubicBezTo>
                  <a:cubicBezTo>
                    <a:pt x="251270" y="1420178"/>
                    <a:pt x="215174" y="1368726"/>
                    <a:pt x="199019" y="1341801"/>
                  </a:cubicBezTo>
                  <a:cubicBezTo>
                    <a:pt x="189000" y="1325103"/>
                    <a:pt x="181602" y="1306966"/>
                    <a:pt x="172893" y="1289549"/>
                  </a:cubicBezTo>
                  <a:cubicBezTo>
                    <a:pt x="159830" y="1280841"/>
                    <a:pt x="147336" y="1271213"/>
                    <a:pt x="133705" y="1263424"/>
                  </a:cubicBezTo>
                  <a:cubicBezTo>
                    <a:pt x="116798" y="1253763"/>
                    <a:pt x="96413" y="1249765"/>
                    <a:pt x="81453" y="1237298"/>
                  </a:cubicBezTo>
                  <a:cubicBezTo>
                    <a:pt x="48411" y="1209763"/>
                    <a:pt x="18205" y="1091905"/>
                    <a:pt x="16139" y="1080544"/>
                  </a:cubicBezTo>
                  <a:cubicBezTo>
                    <a:pt x="-8800" y="943383"/>
                    <a:pt x="-1665" y="939172"/>
                    <a:pt x="16139" y="832349"/>
                  </a:cubicBezTo>
                  <a:cubicBezTo>
                    <a:pt x="16139" y="832349"/>
                    <a:pt x="34352" y="780349"/>
                    <a:pt x="42265" y="753972"/>
                  </a:cubicBezTo>
                  <a:cubicBezTo>
                    <a:pt x="47424" y="736776"/>
                    <a:pt x="50169" y="718917"/>
                    <a:pt x="55328" y="701721"/>
                  </a:cubicBezTo>
                  <a:cubicBezTo>
                    <a:pt x="63241" y="675344"/>
                    <a:pt x="72745" y="649470"/>
                    <a:pt x="81453" y="623344"/>
                  </a:cubicBezTo>
                  <a:cubicBezTo>
                    <a:pt x="127373" y="554464"/>
                    <a:pt x="92524" y="616256"/>
                    <a:pt x="120642" y="531904"/>
                  </a:cubicBezTo>
                  <a:cubicBezTo>
                    <a:pt x="128057" y="509659"/>
                    <a:pt x="138535" y="488545"/>
                    <a:pt x="146768" y="466589"/>
                  </a:cubicBezTo>
                  <a:cubicBezTo>
                    <a:pt x="151603" y="453696"/>
                    <a:pt x="155476" y="440464"/>
                    <a:pt x="159830" y="427401"/>
                  </a:cubicBezTo>
                  <a:cubicBezTo>
                    <a:pt x="209866" y="352346"/>
                    <a:pt x="174855" y="399313"/>
                    <a:pt x="277396" y="296772"/>
                  </a:cubicBezTo>
                  <a:cubicBezTo>
                    <a:pt x="288497" y="285671"/>
                    <a:pt x="294814" y="270647"/>
                    <a:pt x="303522" y="257584"/>
                  </a:cubicBezTo>
                  <a:cubicBezTo>
                    <a:pt x="320939" y="231458"/>
                    <a:pt x="340524" y="206654"/>
                    <a:pt x="355773" y="179206"/>
                  </a:cubicBezTo>
                  <a:cubicBezTo>
                    <a:pt x="362460" y="167169"/>
                    <a:pt x="362678" y="152334"/>
                    <a:pt x="368836" y="140018"/>
                  </a:cubicBezTo>
                  <a:cubicBezTo>
                    <a:pt x="375857" y="125976"/>
                    <a:pt x="387173" y="114460"/>
                    <a:pt x="394962" y="100829"/>
                  </a:cubicBezTo>
                  <a:cubicBezTo>
                    <a:pt x="445171" y="12965"/>
                    <a:pt x="400152" y="75347"/>
                    <a:pt x="438310" y="25383"/>
                  </a:cubicBezTo>
                  <a:lnTo>
                    <a:pt x="457499" y="0"/>
                  </a:lnTo>
                  <a:close/>
                </a:path>
              </a:pathLst>
            </a:custGeom>
          </p:spPr>
        </p:pic>
        <p:pic>
          <p:nvPicPr>
            <p:cNvPr id="52" name="Picture 5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5" t="1546" r="45308" b="82235"/>
            <a:stretch>
              <a:fillRect/>
            </a:stretch>
          </p:blipFill>
          <p:spPr>
            <a:xfrm>
              <a:off x="5224456" y="2157577"/>
              <a:ext cx="1021066" cy="750215"/>
            </a:xfrm>
            <a:custGeom>
              <a:avLst/>
              <a:gdLst>
                <a:gd name="connsiteX0" fmla="*/ 718457 w 1436914"/>
                <a:gd name="connsiteY0" fmla="*/ 0 h 1058092"/>
                <a:gd name="connsiteX1" fmla="*/ 1436914 w 1436914"/>
                <a:gd name="connsiteY1" fmla="*/ 529046 h 1058092"/>
                <a:gd name="connsiteX2" fmla="*/ 718457 w 1436914"/>
                <a:gd name="connsiteY2" fmla="*/ 1058092 h 1058092"/>
                <a:gd name="connsiteX3" fmla="*/ 0 w 1436914"/>
                <a:gd name="connsiteY3" fmla="*/ 529046 h 1058092"/>
                <a:gd name="connsiteX4" fmla="*/ 718457 w 1436914"/>
                <a:gd name="connsiteY4" fmla="*/ 0 h 105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914" h="1058092">
                  <a:moveTo>
                    <a:pt x="718457" y="0"/>
                  </a:moveTo>
                  <a:cubicBezTo>
                    <a:pt x="1115250" y="0"/>
                    <a:pt x="1436914" y="236862"/>
                    <a:pt x="1436914" y="529046"/>
                  </a:cubicBezTo>
                  <a:cubicBezTo>
                    <a:pt x="1436914" y="821230"/>
                    <a:pt x="1115250" y="1058092"/>
                    <a:pt x="718457" y="1058092"/>
                  </a:cubicBezTo>
                  <a:cubicBezTo>
                    <a:pt x="321664" y="1058092"/>
                    <a:pt x="0" y="821230"/>
                    <a:pt x="0" y="529046"/>
                  </a:cubicBezTo>
                  <a:cubicBezTo>
                    <a:pt x="0" y="236862"/>
                    <a:pt x="321664" y="0"/>
                    <a:pt x="718457" y="0"/>
                  </a:cubicBezTo>
                  <a:close/>
                </a:path>
              </a:pathLst>
            </a:custGeom>
          </p:spPr>
        </p:pic>
        <p:pic>
          <p:nvPicPr>
            <p:cNvPr id="51" name="Picture 5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" t="3748" r="84193" b="80032"/>
            <a:stretch>
              <a:fillRect/>
            </a:stretch>
          </p:blipFill>
          <p:spPr>
            <a:xfrm>
              <a:off x="3377254" y="2259458"/>
              <a:ext cx="733311" cy="750214"/>
            </a:xfrm>
            <a:custGeom>
              <a:avLst/>
              <a:gdLst>
                <a:gd name="connsiteX0" fmla="*/ 692331 w 1031965"/>
                <a:gd name="connsiteY0" fmla="*/ 0 h 1058091"/>
                <a:gd name="connsiteX1" fmla="*/ 862148 w 1031965"/>
                <a:gd name="connsiteY1" fmla="*/ 13063 h 1058091"/>
                <a:gd name="connsiteX2" fmla="*/ 901337 w 1031965"/>
                <a:gd name="connsiteY2" fmla="*/ 26125 h 1058091"/>
                <a:gd name="connsiteX3" fmla="*/ 940525 w 1031965"/>
                <a:gd name="connsiteY3" fmla="*/ 65314 h 1058091"/>
                <a:gd name="connsiteX4" fmla="*/ 953588 w 1031965"/>
                <a:gd name="connsiteY4" fmla="*/ 104503 h 1058091"/>
                <a:gd name="connsiteX5" fmla="*/ 992777 w 1031965"/>
                <a:gd name="connsiteY5" fmla="*/ 130628 h 1058091"/>
                <a:gd name="connsiteX6" fmla="*/ 1031965 w 1031965"/>
                <a:gd name="connsiteY6" fmla="*/ 261257 h 1058091"/>
                <a:gd name="connsiteX7" fmla="*/ 1005840 w 1031965"/>
                <a:gd name="connsiteY7" fmla="*/ 535577 h 1058091"/>
                <a:gd name="connsiteX8" fmla="*/ 979714 w 1031965"/>
                <a:gd name="connsiteY8" fmla="*/ 666205 h 1058091"/>
                <a:gd name="connsiteX9" fmla="*/ 966651 w 1031965"/>
                <a:gd name="connsiteY9" fmla="*/ 705394 h 1058091"/>
                <a:gd name="connsiteX10" fmla="*/ 914400 w 1031965"/>
                <a:gd name="connsiteY10" fmla="*/ 783771 h 1058091"/>
                <a:gd name="connsiteX11" fmla="*/ 862148 w 1031965"/>
                <a:gd name="connsiteY11" fmla="*/ 862148 h 1058091"/>
                <a:gd name="connsiteX12" fmla="*/ 822960 w 1031965"/>
                <a:gd name="connsiteY12" fmla="*/ 940525 h 1058091"/>
                <a:gd name="connsiteX13" fmla="*/ 731520 w 1031965"/>
                <a:gd name="connsiteY13" fmla="*/ 992777 h 1058091"/>
                <a:gd name="connsiteX14" fmla="*/ 666205 w 1031965"/>
                <a:gd name="connsiteY14" fmla="*/ 1005840 h 1058091"/>
                <a:gd name="connsiteX15" fmla="*/ 627017 w 1031965"/>
                <a:gd name="connsiteY15" fmla="*/ 1018903 h 1058091"/>
                <a:gd name="connsiteX16" fmla="*/ 587828 w 1031965"/>
                <a:gd name="connsiteY16" fmla="*/ 1045028 h 1058091"/>
                <a:gd name="connsiteX17" fmla="*/ 418011 w 1031965"/>
                <a:gd name="connsiteY17" fmla="*/ 1058091 h 1058091"/>
                <a:gd name="connsiteX18" fmla="*/ 104503 w 1031965"/>
                <a:gd name="connsiteY18" fmla="*/ 1045028 h 1058091"/>
                <a:gd name="connsiteX19" fmla="*/ 91440 w 1031965"/>
                <a:gd name="connsiteY19" fmla="*/ 1005840 h 1058091"/>
                <a:gd name="connsiteX20" fmla="*/ 65314 w 1031965"/>
                <a:gd name="connsiteY20" fmla="*/ 966651 h 1058091"/>
                <a:gd name="connsiteX21" fmla="*/ 26125 w 1031965"/>
                <a:gd name="connsiteY21" fmla="*/ 849085 h 1058091"/>
                <a:gd name="connsiteX22" fmla="*/ 13063 w 1031965"/>
                <a:gd name="connsiteY22" fmla="*/ 809897 h 1058091"/>
                <a:gd name="connsiteX23" fmla="*/ 0 w 1031965"/>
                <a:gd name="connsiteY23" fmla="*/ 770708 h 1058091"/>
                <a:gd name="connsiteX24" fmla="*/ 13063 w 1031965"/>
                <a:gd name="connsiteY24" fmla="*/ 496388 h 1058091"/>
                <a:gd name="connsiteX25" fmla="*/ 26125 w 1031965"/>
                <a:gd name="connsiteY25" fmla="*/ 457200 h 1058091"/>
                <a:gd name="connsiteX26" fmla="*/ 52251 w 1031965"/>
                <a:gd name="connsiteY26" fmla="*/ 418011 h 1058091"/>
                <a:gd name="connsiteX27" fmla="*/ 65314 w 1031965"/>
                <a:gd name="connsiteY27" fmla="*/ 404948 h 1058091"/>
                <a:gd name="connsiteX28" fmla="*/ 117565 w 1031965"/>
                <a:gd name="connsiteY28" fmla="*/ 261257 h 1058091"/>
                <a:gd name="connsiteX29" fmla="*/ 143691 w 1031965"/>
                <a:gd name="connsiteY29" fmla="*/ 222068 h 1058091"/>
                <a:gd name="connsiteX30" fmla="*/ 195943 w 1031965"/>
                <a:gd name="connsiteY30" fmla="*/ 195943 h 1058091"/>
                <a:gd name="connsiteX31" fmla="*/ 313508 w 1031965"/>
                <a:gd name="connsiteY31" fmla="*/ 117565 h 1058091"/>
                <a:gd name="connsiteX32" fmla="*/ 404948 w 1031965"/>
                <a:gd name="connsiteY32" fmla="*/ 65314 h 1058091"/>
                <a:gd name="connsiteX33" fmla="*/ 509451 w 1031965"/>
                <a:gd name="connsiteY33" fmla="*/ 39188 h 1058091"/>
                <a:gd name="connsiteX34" fmla="*/ 561703 w 1031965"/>
                <a:gd name="connsiteY34" fmla="*/ 26125 h 1058091"/>
                <a:gd name="connsiteX35" fmla="*/ 600891 w 1031965"/>
                <a:gd name="connsiteY35" fmla="*/ 13063 h 1058091"/>
                <a:gd name="connsiteX36" fmla="*/ 692331 w 1031965"/>
                <a:gd name="connsiteY36" fmla="*/ 0 h 105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31965" h="1058091">
                  <a:moveTo>
                    <a:pt x="692331" y="0"/>
                  </a:moveTo>
                  <a:cubicBezTo>
                    <a:pt x="748937" y="4354"/>
                    <a:pt x="805813" y="6021"/>
                    <a:pt x="862148" y="13063"/>
                  </a:cubicBezTo>
                  <a:cubicBezTo>
                    <a:pt x="875811" y="14771"/>
                    <a:pt x="889880" y="18487"/>
                    <a:pt x="901337" y="26125"/>
                  </a:cubicBezTo>
                  <a:cubicBezTo>
                    <a:pt x="916708" y="36372"/>
                    <a:pt x="927462" y="52251"/>
                    <a:pt x="940525" y="65314"/>
                  </a:cubicBezTo>
                  <a:cubicBezTo>
                    <a:pt x="944879" y="78377"/>
                    <a:pt x="944986" y="93751"/>
                    <a:pt x="953588" y="104503"/>
                  </a:cubicBezTo>
                  <a:cubicBezTo>
                    <a:pt x="963396" y="116762"/>
                    <a:pt x="984456" y="117315"/>
                    <a:pt x="992777" y="130628"/>
                  </a:cubicBezTo>
                  <a:cubicBezTo>
                    <a:pt x="1006031" y="151834"/>
                    <a:pt x="1024317" y="230663"/>
                    <a:pt x="1031965" y="261257"/>
                  </a:cubicBezTo>
                  <a:cubicBezTo>
                    <a:pt x="1023602" y="378342"/>
                    <a:pt x="1024074" y="432255"/>
                    <a:pt x="1005840" y="535577"/>
                  </a:cubicBezTo>
                  <a:cubicBezTo>
                    <a:pt x="998123" y="579306"/>
                    <a:pt x="993756" y="624079"/>
                    <a:pt x="979714" y="666205"/>
                  </a:cubicBezTo>
                  <a:cubicBezTo>
                    <a:pt x="975360" y="679268"/>
                    <a:pt x="973338" y="693357"/>
                    <a:pt x="966651" y="705394"/>
                  </a:cubicBezTo>
                  <a:cubicBezTo>
                    <a:pt x="951402" y="732842"/>
                    <a:pt x="924329" y="753983"/>
                    <a:pt x="914400" y="783771"/>
                  </a:cubicBezTo>
                  <a:cubicBezTo>
                    <a:pt x="895495" y="840486"/>
                    <a:pt x="911074" y="813224"/>
                    <a:pt x="862148" y="862148"/>
                  </a:cubicBezTo>
                  <a:cubicBezTo>
                    <a:pt x="851524" y="894020"/>
                    <a:pt x="848282" y="915203"/>
                    <a:pt x="822960" y="940525"/>
                  </a:cubicBezTo>
                  <a:cubicBezTo>
                    <a:pt x="808627" y="954858"/>
                    <a:pt x="746887" y="987655"/>
                    <a:pt x="731520" y="992777"/>
                  </a:cubicBezTo>
                  <a:cubicBezTo>
                    <a:pt x="710457" y="999798"/>
                    <a:pt x="687745" y="1000455"/>
                    <a:pt x="666205" y="1005840"/>
                  </a:cubicBezTo>
                  <a:cubicBezTo>
                    <a:pt x="652847" y="1009180"/>
                    <a:pt x="639333" y="1012745"/>
                    <a:pt x="627017" y="1018903"/>
                  </a:cubicBezTo>
                  <a:cubicBezTo>
                    <a:pt x="612975" y="1025924"/>
                    <a:pt x="603259" y="1042135"/>
                    <a:pt x="587828" y="1045028"/>
                  </a:cubicBezTo>
                  <a:cubicBezTo>
                    <a:pt x="532027" y="1055490"/>
                    <a:pt x="474617" y="1053737"/>
                    <a:pt x="418011" y="1058091"/>
                  </a:cubicBezTo>
                  <a:cubicBezTo>
                    <a:pt x="313508" y="1053737"/>
                    <a:pt x="207783" y="1061553"/>
                    <a:pt x="104503" y="1045028"/>
                  </a:cubicBezTo>
                  <a:cubicBezTo>
                    <a:pt x="90907" y="1042853"/>
                    <a:pt x="97598" y="1018156"/>
                    <a:pt x="91440" y="1005840"/>
                  </a:cubicBezTo>
                  <a:cubicBezTo>
                    <a:pt x="84419" y="991798"/>
                    <a:pt x="71690" y="980998"/>
                    <a:pt x="65314" y="966651"/>
                  </a:cubicBezTo>
                  <a:lnTo>
                    <a:pt x="26125" y="849085"/>
                  </a:lnTo>
                  <a:lnTo>
                    <a:pt x="13063" y="809897"/>
                  </a:lnTo>
                  <a:lnTo>
                    <a:pt x="0" y="770708"/>
                  </a:lnTo>
                  <a:cubicBezTo>
                    <a:pt x="4354" y="679268"/>
                    <a:pt x="5461" y="587615"/>
                    <a:pt x="13063" y="496388"/>
                  </a:cubicBezTo>
                  <a:cubicBezTo>
                    <a:pt x="14206" y="482666"/>
                    <a:pt x="19967" y="469516"/>
                    <a:pt x="26125" y="457200"/>
                  </a:cubicBezTo>
                  <a:cubicBezTo>
                    <a:pt x="33146" y="443158"/>
                    <a:pt x="41150" y="429112"/>
                    <a:pt x="52251" y="418011"/>
                  </a:cubicBezTo>
                  <a:cubicBezTo>
                    <a:pt x="59136" y="411126"/>
                    <a:pt x="54428" y="431074"/>
                    <a:pt x="65314" y="404948"/>
                  </a:cubicBezTo>
                  <a:cubicBezTo>
                    <a:pt x="76200" y="378822"/>
                    <a:pt x="97489" y="308102"/>
                    <a:pt x="117565" y="261257"/>
                  </a:cubicBezTo>
                  <a:cubicBezTo>
                    <a:pt x="123749" y="246827"/>
                    <a:pt x="131630" y="232119"/>
                    <a:pt x="143691" y="222068"/>
                  </a:cubicBezTo>
                  <a:cubicBezTo>
                    <a:pt x="158651" y="209602"/>
                    <a:pt x="179245" y="205962"/>
                    <a:pt x="195943" y="195943"/>
                  </a:cubicBezTo>
                  <a:cubicBezTo>
                    <a:pt x="195967" y="195928"/>
                    <a:pt x="293902" y="130636"/>
                    <a:pt x="313508" y="117565"/>
                  </a:cubicBezTo>
                  <a:cubicBezTo>
                    <a:pt x="352859" y="91331"/>
                    <a:pt x="358551" y="85199"/>
                    <a:pt x="404948" y="65314"/>
                  </a:cubicBezTo>
                  <a:cubicBezTo>
                    <a:pt x="442654" y="49154"/>
                    <a:pt x="466989" y="48624"/>
                    <a:pt x="509451" y="39188"/>
                  </a:cubicBezTo>
                  <a:cubicBezTo>
                    <a:pt x="526977" y="35293"/>
                    <a:pt x="544440" y="31057"/>
                    <a:pt x="561703" y="26125"/>
                  </a:cubicBezTo>
                  <a:cubicBezTo>
                    <a:pt x="574942" y="22342"/>
                    <a:pt x="587389" y="15763"/>
                    <a:pt x="600891" y="13063"/>
                  </a:cubicBezTo>
                  <a:cubicBezTo>
                    <a:pt x="631083" y="7025"/>
                    <a:pt x="661851" y="4354"/>
                    <a:pt x="692331" y="0"/>
                  </a:cubicBezTo>
                  <a:close/>
                </a:path>
              </a:pathLst>
            </a:custGeom>
          </p:spPr>
        </p:pic>
        <p:pic>
          <p:nvPicPr>
            <p:cNvPr id="50" name="Picture 49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4" t="4938" r="68146" b="63852"/>
            <a:stretch>
              <a:fillRect/>
            </a:stretch>
          </p:blipFill>
          <p:spPr>
            <a:xfrm>
              <a:off x="4214728" y="2314501"/>
              <a:ext cx="776876" cy="1443593"/>
            </a:xfrm>
            <a:custGeom>
              <a:avLst/>
              <a:gdLst>
                <a:gd name="connsiteX0" fmla="*/ 597997 w 1093273"/>
                <a:gd name="connsiteY0" fmla="*/ 746 h 2036022"/>
                <a:gd name="connsiteX1" fmla="*/ 898443 w 1093273"/>
                <a:gd name="connsiteY1" fmla="*/ 209752 h 2036022"/>
                <a:gd name="connsiteX2" fmla="*/ 1068260 w 1093273"/>
                <a:gd name="connsiteY2" fmla="*/ 1489912 h 2036022"/>
                <a:gd name="connsiteX3" fmla="*/ 349803 w 1093273"/>
                <a:gd name="connsiteY3" fmla="*/ 1999363 h 2036022"/>
                <a:gd name="connsiteX4" fmla="*/ 10169 w 1093273"/>
                <a:gd name="connsiteY4" fmla="*/ 562449 h 2036022"/>
                <a:gd name="connsiteX5" fmla="*/ 101609 w 1093273"/>
                <a:gd name="connsiteY5" fmla="*/ 340380 h 2036022"/>
                <a:gd name="connsiteX6" fmla="*/ 232237 w 1093273"/>
                <a:gd name="connsiteY6" fmla="*/ 157500 h 2036022"/>
                <a:gd name="connsiteX7" fmla="*/ 597997 w 1093273"/>
                <a:gd name="connsiteY7" fmla="*/ 746 h 203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273" h="2036022">
                  <a:moveTo>
                    <a:pt x="597997" y="746"/>
                  </a:moveTo>
                  <a:cubicBezTo>
                    <a:pt x="711208" y="11632"/>
                    <a:pt x="820066" y="-38442"/>
                    <a:pt x="898443" y="209752"/>
                  </a:cubicBezTo>
                  <a:cubicBezTo>
                    <a:pt x="976820" y="457946"/>
                    <a:pt x="1159700" y="1191644"/>
                    <a:pt x="1068260" y="1489912"/>
                  </a:cubicBezTo>
                  <a:cubicBezTo>
                    <a:pt x="976820" y="1788180"/>
                    <a:pt x="526151" y="2153940"/>
                    <a:pt x="349803" y="1999363"/>
                  </a:cubicBezTo>
                  <a:cubicBezTo>
                    <a:pt x="173455" y="1844786"/>
                    <a:pt x="51535" y="838946"/>
                    <a:pt x="10169" y="562449"/>
                  </a:cubicBezTo>
                  <a:cubicBezTo>
                    <a:pt x="-31197" y="285952"/>
                    <a:pt x="64598" y="407871"/>
                    <a:pt x="101609" y="340380"/>
                  </a:cubicBezTo>
                  <a:cubicBezTo>
                    <a:pt x="138620" y="272889"/>
                    <a:pt x="149506" y="214106"/>
                    <a:pt x="232237" y="157500"/>
                  </a:cubicBezTo>
                  <a:cubicBezTo>
                    <a:pt x="314968" y="100894"/>
                    <a:pt x="484786" y="-10140"/>
                    <a:pt x="597997" y="746"/>
                  </a:cubicBezTo>
                  <a:close/>
                </a:path>
              </a:pathLst>
            </a:custGeom>
          </p:spPr>
        </p:pic>
        <p:pic>
          <p:nvPicPr>
            <p:cNvPr id="49" name="Picture 4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0" t="14724" r="35162" b="57105"/>
            <a:stretch>
              <a:fillRect/>
            </a:stretch>
          </p:blipFill>
          <p:spPr>
            <a:xfrm>
              <a:off x="5947835" y="2767119"/>
              <a:ext cx="854790" cy="1303038"/>
            </a:xfrm>
            <a:custGeom>
              <a:avLst/>
              <a:gdLst>
                <a:gd name="connsiteX0" fmla="*/ 725700 w 1202918"/>
                <a:gd name="connsiteY0" fmla="*/ 11 h 1837785"/>
                <a:gd name="connsiteX1" fmla="*/ 876127 w 1202918"/>
                <a:gd name="connsiteY1" fmla="*/ 15523 h 1837785"/>
                <a:gd name="connsiteX2" fmla="*/ 1202698 w 1202918"/>
                <a:gd name="connsiteY2" fmla="*/ 381283 h 1837785"/>
                <a:gd name="connsiteX3" fmla="*/ 915315 w 1202918"/>
                <a:gd name="connsiteY3" fmla="*/ 1765946 h 1837785"/>
                <a:gd name="connsiteX4" fmla="*/ 275235 w 1202918"/>
                <a:gd name="connsiteY4" fmla="*/ 1530814 h 1837785"/>
                <a:gd name="connsiteX5" fmla="*/ 915 w 1202918"/>
                <a:gd name="connsiteY5" fmla="*/ 590288 h 1837785"/>
                <a:gd name="connsiteX6" fmla="*/ 222984 w 1202918"/>
                <a:gd name="connsiteY6" fmla="*/ 120026 h 1837785"/>
                <a:gd name="connsiteX7" fmla="*/ 725700 w 1202918"/>
                <a:gd name="connsiteY7" fmla="*/ 11 h 183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2918" h="1837785">
                  <a:moveTo>
                    <a:pt x="725700" y="11"/>
                  </a:moveTo>
                  <a:cubicBezTo>
                    <a:pt x="783190" y="-261"/>
                    <a:pt x="835306" y="4637"/>
                    <a:pt x="876127" y="15523"/>
                  </a:cubicBezTo>
                  <a:cubicBezTo>
                    <a:pt x="1039413" y="59066"/>
                    <a:pt x="1196167" y="89546"/>
                    <a:pt x="1202698" y="381283"/>
                  </a:cubicBezTo>
                  <a:cubicBezTo>
                    <a:pt x="1209229" y="673020"/>
                    <a:pt x="1069892" y="1574358"/>
                    <a:pt x="915315" y="1765946"/>
                  </a:cubicBezTo>
                  <a:cubicBezTo>
                    <a:pt x="760738" y="1957534"/>
                    <a:pt x="427635" y="1726757"/>
                    <a:pt x="275235" y="1530814"/>
                  </a:cubicBezTo>
                  <a:cubicBezTo>
                    <a:pt x="122835" y="1334871"/>
                    <a:pt x="11801" y="825419"/>
                    <a:pt x="915" y="590288"/>
                  </a:cubicBezTo>
                  <a:cubicBezTo>
                    <a:pt x="-9971" y="355157"/>
                    <a:pt x="77115" y="215820"/>
                    <a:pt x="222984" y="120026"/>
                  </a:cubicBezTo>
                  <a:cubicBezTo>
                    <a:pt x="332386" y="48181"/>
                    <a:pt x="553230" y="827"/>
                    <a:pt x="725700" y="11"/>
                  </a:cubicBezTo>
                  <a:close/>
                </a:path>
              </a:pathLst>
            </a:custGeom>
          </p:spPr>
        </p:pic>
        <p:pic>
          <p:nvPicPr>
            <p:cNvPr id="48" name="Picture 4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9" t="26929" r="50079" b="50600"/>
            <a:stretch>
              <a:fillRect/>
            </a:stretch>
          </p:blipFill>
          <p:spPr>
            <a:xfrm>
              <a:off x="4820592" y="3331671"/>
              <a:ext cx="1162978" cy="1039363"/>
            </a:xfrm>
            <a:custGeom>
              <a:avLst/>
              <a:gdLst>
                <a:gd name="connsiteX0" fmla="*/ 503935 w 1636622"/>
                <a:gd name="connsiteY0" fmla="*/ 431 h 1465902"/>
                <a:gd name="connsiteX1" fmla="*/ 570772 w 1636622"/>
                <a:gd name="connsiteY1" fmla="*/ 19025 h 1465902"/>
                <a:gd name="connsiteX2" fmla="*/ 1541087 w 1636622"/>
                <a:gd name="connsiteY2" fmla="*/ 512582 h 1465902"/>
                <a:gd name="connsiteX3" fmla="*/ 1617598 w 1636622"/>
                <a:gd name="connsiteY3" fmla="*/ 747508 h 1465902"/>
                <a:gd name="connsiteX4" fmla="*/ 1300778 w 1636622"/>
                <a:gd name="connsiteY4" fmla="*/ 1370367 h 1465902"/>
                <a:gd name="connsiteX5" fmla="*/ 1065851 w 1636622"/>
                <a:gd name="connsiteY5" fmla="*/ 1446878 h 1465902"/>
                <a:gd name="connsiteX6" fmla="*/ 95537 w 1636622"/>
                <a:gd name="connsiteY6" fmla="*/ 953322 h 1465902"/>
                <a:gd name="connsiteX7" fmla="*/ 19025 w 1636622"/>
                <a:gd name="connsiteY7" fmla="*/ 718395 h 1465902"/>
                <a:gd name="connsiteX8" fmla="*/ 335846 w 1636622"/>
                <a:gd name="connsiteY8" fmla="*/ 95537 h 1465902"/>
                <a:gd name="connsiteX9" fmla="*/ 503935 w 1636622"/>
                <a:gd name="connsiteY9" fmla="*/ 431 h 146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6622" h="1465902">
                  <a:moveTo>
                    <a:pt x="503935" y="431"/>
                  </a:moveTo>
                  <a:cubicBezTo>
                    <a:pt x="526573" y="2028"/>
                    <a:pt x="549272" y="8089"/>
                    <a:pt x="570772" y="19025"/>
                  </a:cubicBezTo>
                  <a:lnTo>
                    <a:pt x="1541087" y="512582"/>
                  </a:lnTo>
                  <a:cubicBezTo>
                    <a:pt x="1627088" y="556326"/>
                    <a:pt x="1661343" y="661507"/>
                    <a:pt x="1617598" y="747508"/>
                  </a:cubicBezTo>
                  <a:lnTo>
                    <a:pt x="1300778" y="1370367"/>
                  </a:lnTo>
                  <a:cubicBezTo>
                    <a:pt x="1257033" y="1456367"/>
                    <a:pt x="1151852" y="1490623"/>
                    <a:pt x="1065851" y="1446878"/>
                  </a:cubicBezTo>
                  <a:lnTo>
                    <a:pt x="95537" y="953322"/>
                  </a:lnTo>
                  <a:cubicBezTo>
                    <a:pt x="9536" y="909577"/>
                    <a:pt x="-24720" y="804396"/>
                    <a:pt x="19025" y="718395"/>
                  </a:cubicBezTo>
                  <a:lnTo>
                    <a:pt x="335846" y="95537"/>
                  </a:lnTo>
                  <a:cubicBezTo>
                    <a:pt x="368655" y="31036"/>
                    <a:pt x="436021" y="-4358"/>
                    <a:pt x="503935" y="431"/>
                  </a:cubicBezTo>
                  <a:close/>
                </a:path>
              </a:pathLst>
            </a:custGeom>
          </p:spPr>
        </p:pic>
        <p:pic>
          <p:nvPicPr>
            <p:cNvPr id="47" name="Picture 4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2" t="28655" r="3164" b="52868"/>
            <a:stretch>
              <a:fillRect/>
            </a:stretch>
          </p:blipFill>
          <p:spPr>
            <a:xfrm>
              <a:off x="7441383" y="3411487"/>
              <a:ext cx="1118108" cy="854647"/>
            </a:xfrm>
            <a:custGeom>
              <a:avLst/>
              <a:gdLst>
                <a:gd name="connsiteX0" fmla="*/ 984683 w 1573478"/>
                <a:gd name="connsiteY0" fmla="*/ 184 h 1205381"/>
                <a:gd name="connsiteX1" fmla="*/ 1203996 w 1573478"/>
                <a:gd name="connsiteY1" fmla="*/ 19796 h 1205381"/>
                <a:gd name="connsiteX2" fmla="*/ 1465253 w 1573478"/>
                <a:gd name="connsiteY2" fmla="*/ 362671 h 1205381"/>
                <a:gd name="connsiteX3" fmla="*/ 1478316 w 1573478"/>
                <a:gd name="connsiteY3" fmla="*/ 1134141 h 1205381"/>
                <a:gd name="connsiteX4" fmla="*/ 276533 w 1573478"/>
                <a:gd name="connsiteY4" fmla="*/ 1158631 h 1205381"/>
                <a:gd name="connsiteX5" fmla="*/ 67527 w 1573478"/>
                <a:gd name="connsiteY5" fmla="*/ 1023931 h 1205381"/>
                <a:gd name="connsiteX6" fmla="*/ 2213 w 1573478"/>
                <a:gd name="connsiteY6" fmla="*/ 717792 h 1205381"/>
                <a:gd name="connsiteX7" fmla="*/ 132842 w 1573478"/>
                <a:gd name="connsiteY7" fmla="*/ 546355 h 1205381"/>
                <a:gd name="connsiteX8" fmla="*/ 198156 w 1573478"/>
                <a:gd name="connsiteY8" fmla="*/ 105515 h 1205381"/>
                <a:gd name="connsiteX9" fmla="*/ 984683 w 1573478"/>
                <a:gd name="connsiteY9" fmla="*/ 184 h 120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3478" h="1205381">
                  <a:moveTo>
                    <a:pt x="984683" y="184"/>
                  </a:moveTo>
                  <a:cubicBezTo>
                    <a:pt x="1074728" y="1300"/>
                    <a:pt x="1152289" y="7551"/>
                    <a:pt x="1203996" y="19796"/>
                  </a:cubicBezTo>
                  <a:cubicBezTo>
                    <a:pt x="1410824" y="68778"/>
                    <a:pt x="1419533" y="176947"/>
                    <a:pt x="1465253" y="362671"/>
                  </a:cubicBezTo>
                  <a:cubicBezTo>
                    <a:pt x="1510973" y="548396"/>
                    <a:pt x="1676436" y="1001481"/>
                    <a:pt x="1478316" y="1134141"/>
                  </a:cubicBezTo>
                  <a:cubicBezTo>
                    <a:pt x="1280196" y="1266801"/>
                    <a:pt x="511664" y="1176999"/>
                    <a:pt x="276533" y="1158631"/>
                  </a:cubicBezTo>
                  <a:cubicBezTo>
                    <a:pt x="41402" y="1140263"/>
                    <a:pt x="113247" y="1097404"/>
                    <a:pt x="67527" y="1023931"/>
                  </a:cubicBezTo>
                  <a:cubicBezTo>
                    <a:pt x="21807" y="950458"/>
                    <a:pt x="-8673" y="797388"/>
                    <a:pt x="2213" y="717792"/>
                  </a:cubicBezTo>
                  <a:cubicBezTo>
                    <a:pt x="13099" y="638197"/>
                    <a:pt x="100185" y="648401"/>
                    <a:pt x="132842" y="546355"/>
                  </a:cubicBezTo>
                  <a:cubicBezTo>
                    <a:pt x="165499" y="444309"/>
                    <a:pt x="19630" y="193274"/>
                    <a:pt x="198156" y="105515"/>
                  </a:cubicBezTo>
                  <a:cubicBezTo>
                    <a:pt x="332051" y="39695"/>
                    <a:pt x="714548" y="-3164"/>
                    <a:pt x="984683" y="184"/>
                  </a:cubicBezTo>
                  <a:close/>
                </a:path>
              </a:pathLst>
            </a:custGeom>
          </p:spPr>
        </p:pic>
        <p:pic>
          <p:nvPicPr>
            <p:cNvPr id="46" name="Picture 4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5" t="29363" r="22794" b="50716"/>
            <a:stretch>
              <a:fillRect/>
            </a:stretch>
          </p:blipFill>
          <p:spPr>
            <a:xfrm>
              <a:off x="6653655" y="3444277"/>
              <a:ext cx="828025" cy="921407"/>
            </a:xfrm>
            <a:custGeom>
              <a:avLst/>
              <a:gdLst>
                <a:gd name="connsiteX0" fmla="*/ 980408 w 1165253"/>
                <a:gd name="connsiteY0" fmla="*/ 76 h 1299539"/>
                <a:gd name="connsiteX1" fmla="*/ 1123819 w 1165253"/>
                <a:gd name="connsiteY1" fmla="*/ 445132 h 1299539"/>
                <a:gd name="connsiteX2" fmla="*/ 248608 w 1165253"/>
                <a:gd name="connsiteY2" fmla="*/ 1281154 h 1299539"/>
                <a:gd name="connsiteX3" fmla="*/ 39602 w 1165253"/>
                <a:gd name="connsiteY3" fmla="*/ 941520 h 1299539"/>
                <a:gd name="connsiteX4" fmla="*/ 914813 w 1165253"/>
                <a:gd name="connsiteY4" fmla="*/ 14057 h 1299539"/>
                <a:gd name="connsiteX5" fmla="*/ 980408 w 1165253"/>
                <a:gd name="connsiteY5" fmla="*/ 76 h 129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253" h="1299539">
                  <a:moveTo>
                    <a:pt x="980408" y="76"/>
                  </a:moveTo>
                  <a:cubicBezTo>
                    <a:pt x="1127391" y="5077"/>
                    <a:pt x="1224785" y="258442"/>
                    <a:pt x="1123819" y="445132"/>
                  </a:cubicBezTo>
                  <a:cubicBezTo>
                    <a:pt x="1008430" y="658492"/>
                    <a:pt x="429311" y="1198423"/>
                    <a:pt x="248608" y="1281154"/>
                  </a:cubicBezTo>
                  <a:cubicBezTo>
                    <a:pt x="67905" y="1363885"/>
                    <a:pt x="-71432" y="1152703"/>
                    <a:pt x="39602" y="941520"/>
                  </a:cubicBezTo>
                  <a:cubicBezTo>
                    <a:pt x="150636" y="730337"/>
                    <a:pt x="734110" y="96788"/>
                    <a:pt x="914813" y="14057"/>
                  </a:cubicBezTo>
                  <a:cubicBezTo>
                    <a:pt x="937401" y="3716"/>
                    <a:pt x="959411" y="-638"/>
                    <a:pt x="980408" y="76"/>
                  </a:cubicBezTo>
                  <a:close/>
                </a:path>
              </a:pathLst>
            </a:custGeom>
          </p:spPr>
        </p:pic>
        <p:pic>
          <p:nvPicPr>
            <p:cNvPr id="45" name="Picture 4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" t="30981" r="79797" b="51398"/>
            <a:stretch>
              <a:fillRect/>
            </a:stretch>
          </p:blipFill>
          <p:spPr>
            <a:xfrm>
              <a:off x="3451512" y="3519078"/>
              <a:ext cx="900396" cy="815049"/>
            </a:xfrm>
            <a:custGeom>
              <a:avLst/>
              <a:gdLst>
                <a:gd name="connsiteX0" fmla="*/ 191592 w 1267098"/>
                <a:gd name="connsiteY0" fmla="*/ 0 h 1149532"/>
                <a:gd name="connsiteX1" fmla="*/ 1075506 w 1267098"/>
                <a:gd name="connsiteY1" fmla="*/ 0 h 1149532"/>
                <a:gd name="connsiteX2" fmla="*/ 1267098 w 1267098"/>
                <a:gd name="connsiteY2" fmla="*/ 191592 h 1149532"/>
                <a:gd name="connsiteX3" fmla="*/ 1267098 w 1267098"/>
                <a:gd name="connsiteY3" fmla="*/ 957940 h 1149532"/>
                <a:gd name="connsiteX4" fmla="*/ 1075506 w 1267098"/>
                <a:gd name="connsiteY4" fmla="*/ 1149532 h 1149532"/>
                <a:gd name="connsiteX5" fmla="*/ 191592 w 1267098"/>
                <a:gd name="connsiteY5" fmla="*/ 1149532 h 1149532"/>
                <a:gd name="connsiteX6" fmla="*/ 0 w 1267098"/>
                <a:gd name="connsiteY6" fmla="*/ 957940 h 1149532"/>
                <a:gd name="connsiteX7" fmla="*/ 0 w 1267098"/>
                <a:gd name="connsiteY7" fmla="*/ 191592 h 1149532"/>
                <a:gd name="connsiteX8" fmla="*/ 191592 w 1267098"/>
                <a:gd name="connsiteY8" fmla="*/ 0 h 114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7098" h="1149532">
                  <a:moveTo>
                    <a:pt x="191592" y="0"/>
                  </a:moveTo>
                  <a:lnTo>
                    <a:pt x="1075506" y="0"/>
                  </a:lnTo>
                  <a:cubicBezTo>
                    <a:pt x="1181319" y="0"/>
                    <a:pt x="1267098" y="85779"/>
                    <a:pt x="1267098" y="191592"/>
                  </a:cubicBezTo>
                  <a:lnTo>
                    <a:pt x="1267098" y="957940"/>
                  </a:lnTo>
                  <a:cubicBezTo>
                    <a:pt x="1267098" y="1063753"/>
                    <a:pt x="1181319" y="1149532"/>
                    <a:pt x="1075506" y="1149532"/>
                  </a:cubicBezTo>
                  <a:lnTo>
                    <a:pt x="191592" y="1149532"/>
                  </a:lnTo>
                  <a:cubicBezTo>
                    <a:pt x="85779" y="1149532"/>
                    <a:pt x="0" y="1063753"/>
                    <a:pt x="0" y="957940"/>
                  </a:cubicBezTo>
                  <a:lnTo>
                    <a:pt x="0" y="191592"/>
                  </a:lnTo>
                  <a:cubicBezTo>
                    <a:pt x="0" y="85779"/>
                    <a:pt x="85779" y="0"/>
                    <a:pt x="191592" y="0"/>
                  </a:cubicBezTo>
                  <a:close/>
                </a:path>
              </a:pathLst>
            </a:custGeom>
          </p:spPr>
        </p:pic>
        <p:pic>
          <p:nvPicPr>
            <p:cNvPr id="44" name="Picture 43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36" t="44545" r="43147" b="27130"/>
            <a:stretch>
              <a:fillRect/>
            </a:stretch>
          </p:blipFill>
          <p:spPr>
            <a:xfrm>
              <a:off x="5133371" y="4146482"/>
              <a:ext cx="1230832" cy="1310177"/>
            </a:xfrm>
            <a:custGeom>
              <a:avLst/>
              <a:gdLst>
                <a:gd name="connsiteX0" fmla="*/ 1438141 w 1732110"/>
                <a:gd name="connsiteY0" fmla="*/ 331 h 1847853"/>
                <a:gd name="connsiteX1" fmla="*/ 1525907 w 1732110"/>
                <a:gd name="connsiteY1" fmla="*/ 42581 h 1847853"/>
                <a:gd name="connsiteX2" fmla="*/ 1695724 w 1732110"/>
                <a:gd name="connsiteY2" fmla="*/ 774101 h 1847853"/>
                <a:gd name="connsiteX3" fmla="*/ 1695724 w 1732110"/>
                <a:gd name="connsiteY3" fmla="*/ 1335804 h 1847853"/>
                <a:gd name="connsiteX4" fmla="*/ 1303838 w 1732110"/>
                <a:gd name="connsiteY4" fmla="*/ 1662375 h 1847853"/>
                <a:gd name="connsiteX5" fmla="*/ 689884 w 1732110"/>
                <a:gd name="connsiteY5" fmla="*/ 1845255 h 1847853"/>
                <a:gd name="connsiteX6" fmla="*/ 75930 w 1732110"/>
                <a:gd name="connsiteY6" fmla="*/ 1531747 h 1847853"/>
                <a:gd name="connsiteX7" fmla="*/ 75930 w 1732110"/>
                <a:gd name="connsiteY7" fmla="*/ 1139861 h 1847853"/>
                <a:gd name="connsiteX8" fmla="*/ 676821 w 1732110"/>
                <a:gd name="connsiteY8" fmla="*/ 930855 h 1847853"/>
                <a:gd name="connsiteX9" fmla="*/ 846638 w 1732110"/>
                <a:gd name="connsiteY9" fmla="*/ 369153 h 1847853"/>
                <a:gd name="connsiteX10" fmla="*/ 1120958 w 1732110"/>
                <a:gd name="connsiteY10" fmla="*/ 120958 h 1847853"/>
                <a:gd name="connsiteX11" fmla="*/ 1438141 w 1732110"/>
                <a:gd name="connsiteY11" fmla="*/ 331 h 184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2110" h="1847853">
                  <a:moveTo>
                    <a:pt x="1438141" y="331"/>
                  </a:moveTo>
                  <a:cubicBezTo>
                    <a:pt x="1471751" y="2440"/>
                    <a:pt x="1501959" y="14823"/>
                    <a:pt x="1525907" y="42581"/>
                  </a:cubicBezTo>
                  <a:cubicBezTo>
                    <a:pt x="1621701" y="153615"/>
                    <a:pt x="1667421" y="558564"/>
                    <a:pt x="1695724" y="774101"/>
                  </a:cubicBezTo>
                  <a:cubicBezTo>
                    <a:pt x="1724027" y="989638"/>
                    <a:pt x="1761038" y="1187758"/>
                    <a:pt x="1695724" y="1335804"/>
                  </a:cubicBezTo>
                  <a:cubicBezTo>
                    <a:pt x="1630410" y="1483850"/>
                    <a:pt x="1471478" y="1577467"/>
                    <a:pt x="1303838" y="1662375"/>
                  </a:cubicBezTo>
                  <a:cubicBezTo>
                    <a:pt x="1136198" y="1747283"/>
                    <a:pt x="894535" y="1867026"/>
                    <a:pt x="689884" y="1845255"/>
                  </a:cubicBezTo>
                  <a:cubicBezTo>
                    <a:pt x="485233" y="1823484"/>
                    <a:pt x="178256" y="1649313"/>
                    <a:pt x="75930" y="1531747"/>
                  </a:cubicBezTo>
                  <a:cubicBezTo>
                    <a:pt x="-26396" y="1414181"/>
                    <a:pt x="-24218" y="1240010"/>
                    <a:pt x="75930" y="1139861"/>
                  </a:cubicBezTo>
                  <a:cubicBezTo>
                    <a:pt x="176078" y="1039712"/>
                    <a:pt x="548370" y="1059306"/>
                    <a:pt x="676821" y="930855"/>
                  </a:cubicBezTo>
                  <a:cubicBezTo>
                    <a:pt x="805272" y="802404"/>
                    <a:pt x="772615" y="504136"/>
                    <a:pt x="846638" y="369153"/>
                  </a:cubicBezTo>
                  <a:cubicBezTo>
                    <a:pt x="920661" y="234170"/>
                    <a:pt x="1007747" y="175387"/>
                    <a:pt x="1120958" y="120958"/>
                  </a:cubicBezTo>
                  <a:cubicBezTo>
                    <a:pt x="1205866" y="80136"/>
                    <a:pt x="1337312" y="-5996"/>
                    <a:pt x="1438141" y="331"/>
                  </a:cubicBezTo>
                  <a:close/>
                </a:path>
              </a:pathLst>
            </a:custGeom>
          </p:spPr>
        </p:pic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07" t="47132" r="2166" b="29135"/>
            <a:stretch>
              <a:fillRect/>
            </a:stretch>
          </p:blipFill>
          <p:spPr>
            <a:xfrm>
              <a:off x="7509178" y="4266134"/>
              <a:ext cx="1105107" cy="1097793"/>
            </a:xfrm>
            <a:custGeom>
              <a:avLst/>
              <a:gdLst>
                <a:gd name="connsiteX0" fmla="*/ 831642 w 1555181"/>
                <a:gd name="connsiteY0" fmla="*/ 17 h 1548310"/>
                <a:gd name="connsiteX1" fmla="*/ 1134715 w 1555181"/>
                <a:gd name="connsiteY1" fmla="*/ 108959 h 1548310"/>
                <a:gd name="connsiteX2" fmla="*/ 1213092 w 1555181"/>
                <a:gd name="connsiteY2" fmla="*/ 213461 h 1548310"/>
                <a:gd name="connsiteX3" fmla="*/ 1552726 w 1555181"/>
                <a:gd name="connsiteY3" fmla="*/ 866604 h 1548310"/>
                <a:gd name="connsiteX4" fmla="*/ 1017149 w 1555181"/>
                <a:gd name="connsiteY4" fmla="*/ 1441369 h 1548310"/>
                <a:gd name="connsiteX5" fmla="*/ 246440 w 1555181"/>
                <a:gd name="connsiteY5" fmla="*/ 1467495 h 1548310"/>
                <a:gd name="connsiteX6" fmla="*/ 24372 w 1555181"/>
                <a:gd name="connsiteY6" fmla="*/ 592284 h 1548310"/>
                <a:gd name="connsiteX7" fmla="*/ 89686 w 1555181"/>
                <a:gd name="connsiteY7" fmla="*/ 265713 h 1548310"/>
                <a:gd name="connsiteX8" fmla="*/ 768955 w 1555181"/>
                <a:gd name="connsiteY8" fmla="*/ 4456 h 1548310"/>
                <a:gd name="connsiteX9" fmla="*/ 831642 w 1555181"/>
                <a:gd name="connsiteY9" fmla="*/ 17 h 154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5181" h="1548310">
                  <a:moveTo>
                    <a:pt x="831642" y="17"/>
                  </a:moveTo>
                  <a:cubicBezTo>
                    <a:pt x="971838" y="1326"/>
                    <a:pt x="1069945" y="78479"/>
                    <a:pt x="1134715" y="108959"/>
                  </a:cubicBezTo>
                  <a:cubicBezTo>
                    <a:pt x="1208738" y="143793"/>
                    <a:pt x="1143424" y="87187"/>
                    <a:pt x="1213092" y="213461"/>
                  </a:cubicBezTo>
                  <a:cubicBezTo>
                    <a:pt x="1282760" y="339735"/>
                    <a:pt x="1585383" y="661953"/>
                    <a:pt x="1552726" y="866604"/>
                  </a:cubicBezTo>
                  <a:cubicBezTo>
                    <a:pt x="1520069" y="1071255"/>
                    <a:pt x="1234863" y="1341220"/>
                    <a:pt x="1017149" y="1441369"/>
                  </a:cubicBezTo>
                  <a:cubicBezTo>
                    <a:pt x="799435" y="1541518"/>
                    <a:pt x="411903" y="1609009"/>
                    <a:pt x="246440" y="1467495"/>
                  </a:cubicBezTo>
                  <a:cubicBezTo>
                    <a:pt x="80977" y="1325981"/>
                    <a:pt x="50498" y="792581"/>
                    <a:pt x="24372" y="592284"/>
                  </a:cubicBezTo>
                  <a:cubicBezTo>
                    <a:pt x="-1754" y="391987"/>
                    <a:pt x="-34411" y="370216"/>
                    <a:pt x="89686" y="265713"/>
                  </a:cubicBezTo>
                  <a:cubicBezTo>
                    <a:pt x="213783" y="161210"/>
                    <a:pt x="594783" y="30582"/>
                    <a:pt x="768955" y="4456"/>
                  </a:cubicBezTo>
                  <a:cubicBezTo>
                    <a:pt x="790727" y="1190"/>
                    <a:pt x="811614" y="-170"/>
                    <a:pt x="831642" y="17"/>
                  </a:cubicBezTo>
                  <a:close/>
                </a:path>
              </a:pathLst>
            </a:custGeom>
          </p:spPr>
        </p:pic>
        <p:pic>
          <p:nvPicPr>
            <p:cNvPr id="42" name="Picture 4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5" t="49747" r="24251" b="26353"/>
            <a:stretch>
              <a:fillRect/>
            </a:stretch>
          </p:blipFill>
          <p:spPr>
            <a:xfrm>
              <a:off x="6410425" y="4387112"/>
              <a:ext cx="991273" cy="1105456"/>
            </a:xfrm>
            <a:custGeom>
              <a:avLst/>
              <a:gdLst>
                <a:gd name="connsiteX0" fmla="*/ 952779 w 1394987"/>
                <a:gd name="connsiteY0" fmla="*/ 184 h 1559118"/>
                <a:gd name="connsiteX1" fmla="*/ 995847 w 1394987"/>
                <a:gd name="connsiteY1" fmla="*/ 3647 h 1559118"/>
                <a:gd name="connsiteX2" fmla="*/ 1309356 w 1394987"/>
                <a:gd name="connsiteY2" fmla="*/ 473910 h 1559118"/>
                <a:gd name="connsiteX3" fmla="*/ 1309356 w 1394987"/>
                <a:gd name="connsiteY3" fmla="*/ 1179304 h 1559118"/>
                <a:gd name="connsiteX4" fmla="*/ 329641 w 1394987"/>
                <a:gd name="connsiteY4" fmla="*/ 1558127 h 1559118"/>
                <a:gd name="connsiteX5" fmla="*/ 133699 w 1394987"/>
                <a:gd name="connsiteY5" fmla="*/ 1074801 h 1559118"/>
                <a:gd name="connsiteX6" fmla="*/ 55321 w 1394987"/>
                <a:gd name="connsiteY6" fmla="*/ 317155 h 1559118"/>
                <a:gd name="connsiteX7" fmla="*/ 952779 w 1394987"/>
                <a:gd name="connsiteY7" fmla="*/ 184 h 155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987" h="1559118">
                  <a:moveTo>
                    <a:pt x="952779" y="184"/>
                  </a:moveTo>
                  <a:cubicBezTo>
                    <a:pt x="968497" y="603"/>
                    <a:pt x="982920" y="1742"/>
                    <a:pt x="995847" y="3647"/>
                  </a:cubicBezTo>
                  <a:cubicBezTo>
                    <a:pt x="1202676" y="34127"/>
                    <a:pt x="1257105" y="277967"/>
                    <a:pt x="1309356" y="473910"/>
                  </a:cubicBezTo>
                  <a:cubicBezTo>
                    <a:pt x="1361607" y="669853"/>
                    <a:pt x="1472642" y="998601"/>
                    <a:pt x="1309356" y="1179304"/>
                  </a:cubicBezTo>
                  <a:cubicBezTo>
                    <a:pt x="1146070" y="1360007"/>
                    <a:pt x="525584" y="1575544"/>
                    <a:pt x="329641" y="1558127"/>
                  </a:cubicBezTo>
                  <a:cubicBezTo>
                    <a:pt x="133698" y="1540710"/>
                    <a:pt x="179419" y="1281630"/>
                    <a:pt x="133699" y="1074801"/>
                  </a:cubicBezTo>
                  <a:cubicBezTo>
                    <a:pt x="87979" y="867972"/>
                    <a:pt x="-88370" y="495681"/>
                    <a:pt x="55321" y="317155"/>
                  </a:cubicBezTo>
                  <a:cubicBezTo>
                    <a:pt x="190032" y="149787"/>
                    <a:pt x="717011" y="-6099"/>
                    <a:pt x="952779" y="184"/>
                  </a:cubicBezTo>
                  <a:close/>
                </a:path>
              </a:pathLst>
            </a:custGeom>
          </p:spPr>
        </p:pic>
        <p:pic>
          <p:nvPicPr>
            <p:cNvPr id="41" name="Picture 4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" t="51623" r="81598" b="18750"/>
            <a:stretch>
              <a:fillRect/>
            </a:stretch>
          </p:blipFill>
          <p:spPr>
            <a:xfrm>
              <a:off x="3414452" y="4473856"/>
              <a:ext cx="838577" cy="1370406"/>
            </a:xfrm>
            <a:custGeom>
              <a:avLst/>
              <a:gdLst>
                <a:gd name="connsiteX0" fmla="*/ 686724 w 1180102"/>
                <a:gd name="connsiteY0" fmla="*/ 911 h 1932800"/>
                <a:gd name="connsiteX1" fmla="*/ 848989 w 1180102"/>
                <a:gd name="connsiteY1" fmla="*/ 77247 h 1932800"/>
                <a:gd name="connsiteX2" fmla="*/ 1162497 w 1180102"/>
                <a:gd name="connsiteY2" fmla="*/ 1474972 h 1932800"/>
                <a:gd name="connsiteX3" fmla="*/ 352600 w 1180102"/>
                <a:gd name="connsiteY3" fmla="*/ 1932172 h 1932800"/>
                <a:gd name="connsiteX4" fmla="*/ 12966 w 1180102"/>
                <a:gd name="connsiteY4" fmla="*/ 1540287 h 1932800"/>
                <a:gd name="connsiteX5" fmla="*/ 143595 w 1180102"/>
                <a:gd name="connsiteY5" fmla="*/ 325441 h 1932800"/>
                <a:gd name="connsiteX6" fmla="*/ 686724 w 1180102"/>
                <a:gd name="connsiteY6" fmla="*/ 911 h 193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102" h="1932800">
                  <a:moveTo>
                    <a:pt x="686724" y="911"/>
                  </a:moveTo>
                  <a:cubicBezTo>
                    <a:pt x="749929" y="5673"/>
                    <a:pt x="806535" y="29350"/>
                    <a:pt x="848989" y="77247"/>
                  </a:cubicBezTo>
                  <a:cubicBezTo>
                    <a:pt x="1018806" y="268835"/>
                    <a:pt x="1245229" y="1165818"/>
                    <a:pt x="1162497" y="1474972"/>
                  </a:cubicBezTo>
                  <a:cubicBezTo>
                    <a:pt x="1079766" y="1784126"/>
                    <a:pt x="544188" y="1921286"/>
                    <a:pt x="352600" y="1932172"/>
                  </a:cubicBezTo>
                  <a:cubicBezTo>
                    <a:pt x="161012" y="1943058"/>
                    <a:pt x="45623" y="1812430"/>
                    <a:pt x="12966" y="1540287"/>
                  </a:cubicBezTo>
                  <a:cubicBezTo>
                    <a:pt x="-19691" y="1268144"/>
                    <a:pt x="4258" y="569281"/>
                    <a:pt x="143595" y="325441"/>
                  </a:cubicBezTo>
                  <a:cubicBezTo>
                    <a:pt x="248098" y="142561"/>
                    <a:pt x="497109" y="-13377"/>
                    <a:pt x="686724" y="911"/>
                  </a:cubicBezTo>
                  <a:close/>
                </a:path>
              </a:pathLst>
            </a:custGeom>
          </p:spPr>
        </p:pic>
        <p:pic>
          <p:nvPicPr>
            <p:cNvPr id="40" name="Picture 39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2" t="52892" r="65811" b="23323"/>
            <a:stretch>
              <a:fillRect/>
            </a:stretch>
          </p:blipFill>
          <p:spPr>
            <a:xfrm>
              <a:off x="4312882" y="4532589"/>
              <a:ext cx="806939" cy="1100137"/>
            </a:xfrm>
            <a:custGeom>
              <a:avLst/>
              <a:gdLst>
                <a:gd name="connsiteX0" fmla="*/ 459868 w 1135579"/>
                <a:gd name="connsiteY0" fmla="*/ 942 h 1551617"/>
                <a:gd name="connsiteX1" fmla="*/ 904005 w 1135579"/>
                <a:gd name="connsiteY1" fmla="*/ 59725 h 1551617"/>
                <a:gd name="connsiteX2" fmla="*/ 1126074 w 1135579"/>
                <a:gd name="connsiteY2" fmla="*/ 595302 h 1551617"/>
                <a:gd name="connsiteX3" fmla="*/ 1047697 w 1135579"/>
                <a:gd name="connsiteY3" fmla="*/ 1196194 h 1551617"/>
                <a:gd name="connsiteX4" fmla="*/ 629685 w 1135579"/>
                <a:gd name="connsiteY4" fmla="*/ 1548891 h 1551617"/>
                <a:gd name="connsiteX5" fmla="*/ 146360 w 1135579"/>
                <a:gd name="connsiteY5" fmla="*/ 1287634 h 1551617"/>
                <a:gd name="connsiteX6" fmla="*/ 54920 w 1135579"/>
                <a:gd name="connsiteY6" fmla="*/ 151165 h 1551617"/>
                <a:gd name="connsiteX7" fmla="*/ 459868 w 1135579"/>
                <a:gd name="connsiteY7" fmla="*/ 942 h 155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5579" h="1551617">
                  <a:moveTo>
                    <a:pt x="459868" y="942"/>
                  </a:moveTo>
                  <a:cubicBezTo>
                    <a:pt x="634040" y="-5589"/>
                    <a:pt x="814743" y="22714"/>
                    <a:pt x="904005" y="59725"/>
                  </a:cubicBezTo>
                  <a:cubicBezTo>
                    <a:pt x="1082530" y="133748"/>
                    <a:pt x="1102125" y="405891"/>
                    <a:pt x="1126074" y="595302"/>
                  </a:cubicBezTo>
                  <a:cubicBezTo>
                    <a:pt x="1150023" y="784714"/>
                    <a:pt x="1130428" y="1037263"/>
                    <a:pt x="1047697" y="1196194"/>
                  </a:cubicBezTo>
                  <a:cubicBezTo>
                    <a:pt x="964966" y="1355125"/>
                    <a:pt x="779908" y="1533651"/>
                    <a:pt x="629685" y="1548891"/>
                  </a:cubicBezTo>
                  <a:cubicBezTo>
                    <a:pt x="479462" y="1564131"/>
                    <a:pt x="246508" y="1520588"/>
                    <a:pt x="146360" y="1287634"/>
                  </a:cubicBezTo>
                  <a:cubicBezTo>
                    <a:pt x="46212" y="1054680"/>
                    <a:pt x="-71354" y="355816"/>
                    <a:pt x="54920" y="151165"/>
                  </a:cubicBezTo>
                  <a:cubicBezTo>
                    <a:pt x="118057" y="48840"/>
                    <a:pt x="285697" y="7474"/>
                    <a:pt x="459868" y="942"/>
                  </a:cubicBezTo>
                  <a:close/>
                </a:path>
              </a:pathLst>
            </a:custGeom>
          </p:spPr>
        </p:pic>
        <p:pic>
          <p:nvPicPr>
            <p:cNvPr id="39" name="Picture 3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0" t="73051" r="3164" b="2167"/>
            <a:stretch>
              <a:fillRect/>
            </a:stretch>
          </p:blipFill>
          <p:spPr>
            <a:xfrm>
              <a:off x="7410013" y="5465014"/>
              <a:ext cx="1149478" cy="1146267"/>
            </a:xfrm>
            <a:custGeom>
              <a:avLst/>
              <a:gdLst>
                <a:gd name="connsiteX0" fmla="*/ 473804 w 1617624"/>
                <a:gd name="connsiteY0" fmla="*/ 2898 h 1616677"/>
                <a:gd name="connsiteX1" fmla="*/ 1259547 w 1617624"/>
                <a:gd name="connsiteY1" fmla="*/ 164271 h 1616677"/>
                <a:gd name="connsiteX2" fmla="*/ 1472310 w 1617624"/>
                <a:gd name="connsiteY2" fmla="*/ 476814 h 1616677"/>
                <a:gd name="connsiteX3" fmla="*/ 1531411 w 1617624"/>
                <a:gd name="connsiteY3" fmla="*/ 1444693 h 1616677"/>
                <a:gd name="connsiteX4" fmla="*/ 243010 w 1617624"/>
                <a:gd name="connsiteY4" fmla="*/ 1485021 h 1616677"/>
                <a:gd name="connsiteX5" fmla="*/ 89347 w 1617624"/>
                <a:gd name="connsiteY5" fmla="*/ 93696 h 1616677"/>
                <a:gd name="connsiteX6" fmla="*/ 473804 w 1617624"/>
                <a:gd name="connsiteY6" fmla="*/ 2898 h 161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7624" h="1616677">
                  <a:moveTo>
                    <a:pt x="473804" y="2898"/>
                  </a:moveTo>
                  <a:cubicBezTo>
                    <a:pt x="761498" y="21573"/>
                    <a:pt x="1116719" y="125413"/>
                    <a:pt x="1259547" y="164271"/>
                  </a:cubicBezTo>
                  <a:cubicBezTo>
                    <a:pt x="1488070" y="226443"/>
                    <a:pt x="1426999" y="263410"/>
                    <a:pt x="1472310" y="476814"/>
                  </a:cubicBezTo>
                  <a:cubicBezTo>
                    <a:pt x="1517620" y="690218"/>
                    <a:pt x="1736295" y="1276658"/>
                    <a:pt x="1531411" y="1444693"/>
                  </a:cubicBezTo>
                  <a:cubicBezTo>
                    <a:pt x="1326528" y="1612727"/>
                    <a:pt x="483354" y="1710187"/>
                    <a:pt x="243010" y="1485021"/>
                  </a:cubicBezTo>
                  <a:cubicBezTo>
                    <a:pt x="2665" y="1259855"/>
                    <a:pt x="-80075" y="313821"/>
                    <a:pt x="89347" y="93696"/>
                  </a:cubicBezTo>
                  <a:cubicBezTo>
                    <a:pt x="152881" y="11149"/>
                    <a:pt x="301187" y="-8306"/>
                    <a:pt x="473804" y="2898"/>
                  </a:cubicBezTo>
                  <a:close/>
                </a:path>
              </a:pathLst>
            </a:custGeom>
          </p:spPr>
        </p:pic>
        <p:pic>
          <p:nvPicPr>
            <p:cNvPr id="38" name="Picture 37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50" t="75044" r="25063" b="1536"/>
            <a:stretch>
              <a:fillRect/>
            </a:stretch>
          </p:blipFill>
          <p:spPr>
            <a:xfrm>
              <a:off x="6122450" y="5557186"/>
              <a:ext cx="1234686" cy="1083310"/>
            </a:xfrm>
            <a:custGeom>
              <a:avLst/>
              <a:gdLst>
                <a:gd name="connsiteX0" fmla="*/ 845933 w 1737534"/>
                <a:gd name="connsiteY0" fmla="*/ 128 h 1527884"/>
                <a:gd name="connsiteX1" fmla="*/ 1427230 w 1737534"/>
                <a:gd name="connsiteY1" fmla="*/ 77689 h 1527884"/>
                <a:gd name="connsiteX2" fmla="*/ 1675424 w 1737534"/>
                <a:gd name="connsiteY2" fmla="*/ 678580 h 1527884"/>
                <a:gd name="connsiteX3" fmla="*/ 1662361 w 1737534"/>
                <a:gd name="connsiteY3" fmla="*/ 1331723 h 1527884"/>
                <a:gd name="connsiteX4" fmla="*/ 852464 w 1737534"/>
                <a:gd name="connsiteY4" fmla="*/ 1527666 h 1527884"/>
                <a:gd name="connsiteX5" fmla="*/ 107881 w 1737534"/>
                <a:gd name="connsiteY5" fmla="*/ 1344786 h 1527884"/>
                <a:gd name="connsiteX6" fmla="*/ 16441 w 1737534"/>
                <a:gd name="connsiteY6" fmla="*/ 482638 h 1527884"/>
                <a:gd name="connsiteX7" fmla="*/ 264636 w 1737534"/>
                <a:gd name="connsiteY7" fmla="*/ 51563 h 1527884"/>
                <a:gd name="connsiteX8" fmla="*/ 845933 w 1737534"/>
                <a:gd name="connsiteY8" fmla="*/ 128 h 1527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7534" h="1527884">
                  <a:moveTo>
                    <a:pt x="845933" y="128"/>
                  </a:moveTo>
                  <a:cubicBezTo>
                    <a:pt x="1077799" y="2033"/>
                    <a:pt x="1309665" y="25438"/>
                    <a:pt x="1427230" y="77689"/>
                  </a:cubicBezTo>
                  <a:cubicBezTo>
                    <a:pt x="1662361" y="182192"/>
                    <a:pt x="1636236" y="469574"/>
                    <a:pt x="1675424" y="678580"/>
                  </a:cubicBezTo>
                  <a:cubicBezTo>
                    <a:pt x="1714612" y="887586"/>
                    <a:pt x="1799521" y="1190209"/>
                    <a:pt x="1662361" y="1331723"/>
                  </a:cubicBezTo>
                  <a:cubicBezTo>
                    <a:pt x="1525201" y="1473237"/>
                    <a:pt x="1111544" y="1525489"/>
                    <a:pt x="852464" y="1527666"/>
                  </a:cubicBezTo>
                  <a:cubicBezTo>
                    <a:pt x="593384" y="1529843"/>
                    <a:pt x="247218" y="1518957"/>
                    <a:pt x="107881" y="1344786"/>
                  </a:cubicBezTo>
                  <a:cubicBezTo>
                    <a:pt x="-31456" y="1170615"/>
                    <a:pt x="-3153" y="693821"/>
                    <a:pt x="16441" y="482638"/>
                  </a:cubicBezTo>
                  <a:cubicBezTo>
                    <a:pt x="36035" y="271455"/>
                    <a:pt x="29505" y="119054"/>
                    <a:pt x="264636" y="51563"/>
                  </a:cubicBezTo>
                  <a:cubicBezTo>
                    <a:pt x="382202" y="17818"/>
                    <a:pt x="614067" y="-1777"/>
                    <a:pt x="845933" y="128"/>
                  </a:cubicBezTo>
                  <a:close/>
                </a:path>
              </a:pathLst>
            </a:custGeom>
          </p:spPr>
        </p:pic>
        <p:pic>
          <p:nvPicPr>
            <p:cNvPr id="37" name="Picture 3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1" t="76353" r="49795" b="903"/>
            <a:stretch>
              <a:fillRect/>
            </a:stretch>
          </p:blipFill>
          <p:spPr>
            <a:xfrm>
              <a:off x="4581321" y="5617754"/>
              <a:ext cx="1417890" cy="1052012"/>
            </a:xfrm>
            <a:custGeom>
              <a:avLst/>
              <a:gdLst>
                <a:gd name="connsiteX0" fmla="*/ 1216224 w 1995351"/>
                <a:gd name="connsiteY0" fmla="*/ 21 h 1483741"/>
                <a:gd name="connsiteX1" fmla="*/ 1466766 w 1995351"/>
                <a:gd name="connsiteY1" fmla="*/ 18391 h 1483741"/>
                <a:gd name="connsiteX2" fmla="*/ 1897840 w 1995351"/>
                <a:gd name="connsiteY2" fmla="*/ 449465 h 1483741"/>
                <a:gd name="connsiteX3" fmla="*/ 1910903 w 1995351"/>
                <a:gd name="connsiteY3" fmla="*/ 1311614 h 1483741"/>
                <a:gd name="connsiteX4" fmla="*/ 957315 w 1995351"/>
                <a:gd name="connsiteY4" fmla="*/ 1481431 h 1483741"/>
                <a:gd name="connsiteX5" fmla="*/ 199669 w 1995351"/>
                <a:gd name="connsiteY5" fmla="*/ 1350802 h 1483741"/>
                <a:gd name="connsiteX6" fmla="*/ 3726 w 1995351"/>
                <a:gd name="connsiteY6" fmla="*/ 645408 h 1483741"/>
                <a:gd name="connsiteX7" fmla="*/ 343360 w 1995351"/>
                <a:gd name="connsiteY7" fmla="*/ 135956 h 1483741"/>
                <a:gd name="connsiteX8" fmla="*/ 1216224 w 1995351"/>
                <a:gd name="connsiteY8" fmla="*/ 21 h 14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5351" h="1483741">
                  <a:moveTo>
                    <a:pt x="1216224" y="21"/>
                  </a:moveTo>
                  <a:cubicBezTo>
                    <a:pt x="1314638" y="-387"/>
                    <a:pt x="1401996" y="5328"/>
                    <a:pt x="1466766" y="18391"/>
                  </a:cubicBezTo>
                  <a:cubicBezTo>
                    <a:pt x="1725846" y="70643"/>
                    <a:pt x="1823817" y="233928"/>
                    <a:pt x="1897840" y="449465"/>
                  </a:cubicBezTo>
                  <a:cubicBezTo>
                    <a:pt x="1971863" y="665002"/>
                    <a:pt x="2067657" y="1139620"/>
                    <a:pt x="1910903" y="1311614"/>
                  </a:cubicBezTo>
                  <a:cubicBezTo>
                    <a:pt x="1754149" y="1483608"/>
                    <a:pt x="1242521" y="1474900"/>
                    <a:pt x="957315" y="1481431"/>
                  </a:cubicBezTo>
                  <a:cubicBezTo>
                    <a:pt x="672109" y="1487962"/>
                    <a:pt x="358600" y="1490139"/>
                    <a:pt x="199669" y="1350802"/>
                  </a:cubicBezTo>
                  <a:cubicBezTo>
                    <a:pt x="40738" y="1211465"/>
                    <a:pt x="-15868" y="850059"/>
                    <a:pt x="3726" y="645408"/>
                  </a:cubicBezTo>
                  <a:cubicBezTo>
                    <a:pt x="23320" y="440757"/>
                    <a:pt x="99520" y="240459"/>
                    <a:pt x="343360" y="135956"/>
                  </a:cubicBezTo>
                  <a:cubicBezTo>
                    <a:pt x="526240" y="57579"/>
                    <a:pt x="920984" y="1246"/>
                    <a:pt x="1216224" y="21"/>
                  </a:cubicBezTo>
                  <a:close/>
                </a:path>
              </a:pathLst>
            </a:custGeom>
          </p:spPr>
        </p:pic>
        <p:pic>
          <p:nvPicPr>
            <p:cNvPr id="36" name="Picture 3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" t="81661" r="77208" b="491"/>
            <a:stretch>
              <a:fillRect/>
            </a:stretch>
          </p:blipFill>
          <p:spPr>
            <a:xfrm>
              <a:off x="3278777" y="5863255"/>
              <a:ext cx="1215299" cy="825567"/>
            </a:xfrm>
            <a:custGeom>
              <a:avLst/>
              <a:gdLst>
                <a:gd name="connsiteX0" fmla="*/ 1218411 w 1710251"/>
                <a:gd name="connsiteY0" fmla="*/ 38 h 1164367"/>
                <a:gd name="connsiteX1" fmla="*/ 1497120 w 1710251"/>
                <a:gd name="connsiteY1" fmla="*/ 37900 h 1164367"/>
                <a:gd name="connsiteX2" fmla="*/ 1706126 w 1710251"/>
                <a:gd name="connsiteY2" fmla="*/ 769420 h 1164367"/>
                <a:gd name="connsiteX3" fmla="*/ 1484057 w 1710251"/>
                <a:gd name="connsiteY3" fmla="*/ 1135180 h 1164367"/>
                <a:gd name="connsiteX4" fmla="*/ 765600 w 1710251"/>
                <a:gd name="connsiteY4" fmla="*/ 1122117 h 1164367"/>
                <a:gd name="connsiteX5" fmla="*/ 151646 w 1710251"/>
                <a:gd name="connsiteY5" fmla="*/ 965363 h 1164367"/>
                <a:gd name="connsiteX6" fmla="*/ 7954 w 1710251"/>
                <a:gd name="connsiteY6" fmla="*/ 468974 h 1164367"/>
                <a:gd name="connsiteX7" fmla="*/ 177771 w 1710251"/>
                <a:gd name="connsiteY7" fmla="*/ 142403 h 1164367"/>
                <a:gd name="connsiteX8" fmla="*/ 1218411 w 1710251"/>
                <a:gd name="connsiteY8" fmla="*/ 38 h 116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0251" h="1164367">
                  <a:moveTo>
                    <a:pt x="1218411" y="38"/>
                  </a:moveTo>
                  <a:cubicBezTo>
                    <a:pt x="1334651" y="753"/>
                    <a:pt x="1433439" y="11774"/>
                    <a:pt x="1497120" y="37900"/>
                  </a:cubicBezTo>
                  <a:cubicBezTo>
                    <a:pt x="1751846" y="142403"/>
                    <a:pt x="1708303" y="586540"/>
                    <a:pt x="1706126" y="769420"/>
                  </a:cubicBezTo>
                  <a:cubicBezTo>
                    <a:pt x="1703949" y="952300"/>
                    <a:pt x="1640811" y="1076397"/>
                    <a:pt x="1484057" y="1135180"/>
                  </a:cubicBezTo>
                  <a:cubicBezTo>
                    <a:pt x="1327303" y="1193963"/>
                    <a:pt x="987668" y="1150420"/>
                    <a:pt x="765600" y="1122117"/>
                  </a:cubicBezTo>
                  <a:cubicBezTo>
                    <a:pt x="543532" y="1093814"/>
                    <a:pt x="277920" y="1074220"/>
                    <a:pt x="151646" y="965363"/>
                  </a:cubicBezTo>
                  <a:cubicBezTo>
                    <a:pt x="25372" y="856506"/>
                    <a:pt x="-754" y="612665"/>
                    <a:pt x="7954" y="468974"/>
                  </a:cubicBezTo>
                  <a:cubicBezTo>
                    <a:pt x="16662" y="325283"/>
                    <a:pt x="-70423" y="214249"/>
                    <a:pt x="177771" y="142403"/>
                  </a:cubicBezTo>
                  <a:cubicBezTo>
                    <a:pt x="363917" y="88519"/>
                    <a:pt x="869694" y="-2105"/>
                    <a:pt x="1218411" y="38"/>
                  </a:cubicBezTo>
                  <a:close/>
                </a:path>
              </a:pathLst>
            </a:custGeom>
          </p:spPr>
        </p:pic>
        <p:pic>
          <p:nvPicPr>
            <p:cNvPr id="35" name="Picture 34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47" t="-1891" r="21742" b="100000"/>
            <a:stretch>
              <a:fillRect/>
            </a:stretch>
          </p:blipFill>
          <p:spPr>
            <a:xfrm>
              <a:off x="7116097" y="1998618"/>
              <a:ext cx="423344" cy="87468"/>
            </a:xfrm>
            <a:custGeom>
              <a:avLst/>
              <a:gdLst>
                <a:gd name="connsiteX0" fmla="*/ 351279 w 595759"/>
                <a:gd name="connsiteY0" fmla="*/ 78 h 123364"/>
                <a:gd name="connsiteX1" fmla="*/ 394663 w 595759"/>
                <a:gd name="connsiteY1" fmla="*/ 2125 h 123364"/>
                <a:gd name="connsiteX2" fmla="*/ 407726 w 595759"/>
                <a:gd name="connsiteY2" fmla="*/ 41313 h 123364"/>
                <a:gd name="connsiteX3" fmla="*/ 420789 w 595759"/>
                <a:gd name="connsiteY3" fmla="*/ 80502 h 123364"/>
                <a:gd name="connsiteX4" fmla="*/ 459977 w 595759"/>
                <a:gd name="connsiteY4" fmla="*/ 93565 h 123364"/>
                <a:gd name="connsiteX5" fmla="*/ 590606 w 595759"/>
                <a:gd name="connsiteY5" fmla="*/ 119690 h 123364"/>
                <a:gd name="connsiteX6" fmla="*/ 595759 w 595759"/>
                <a:gd name="connsiteY6" fmla="*/ 123364 h 123364"/>
                <a:gd name="connsiteX7" fmla="*/ 0 w 595759"/>
                <a:gd name="connsiteY7" fmla="*/ 123364 h 123364"/>
                <a:gd name="connsiteX8" fmla="*/ 2777 w 595759"/>
                <a:gd name="connsiteY8" fmla="*/ 119690 h 123364"/>
                <a:gd name="connsiteX9" fmla="*/ 41966 w 595759"/>
                <a:gd name="connsiteY9" fmla="*/ 106628 h 123364"/>
                <a:gd name="connsiteX10" fmla="*/ 159531 w 595759"/>
                <a:gd name="connsiteY10" fmla="*/ 15188 h 123364"/>
                <a:gd name="connsiteX11" fmla="*/ 351279 w 595759"/>
                <a:gd name="connsiteY11" fmla="*/ 78 h 12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5759" h="123364">
                  <a:moveTo>
                    <a:pt x="351279" y="78"/>
                  </a:moveTo>
                  <a:cubicBezTo>
                    <a:pt x="369258" y="308"/>
                    <a:pt x="384322" y="1036"/>
                    <a:pt x="394663" y="2125"/>
                  </a:cubicBezTo>
                  <a:cubicBezTo>
                    <a:pt x="436029" y="6479"/>
                    <a:pt x="404110" y="32273"/>
                    <a:pt x="407726" y="41313"/>
                  </a:cubicBezTo>
                  <a:cubicBezTo>
                    <a:pt x="412840" y="54098"/>
                    <a:pt x="411053" y="70765"/>
                    <a:pt x="420789" y="80502"/>
                  </a:cubicBezTo>
                  <a:cubicBezTo>
                    <a:pt x="430525" y="90238"/>
                    <a:pt x="446914" y="89211"/>
                    <a:pt x="459977" y="93565"/>
                  </a:cubicBezTo>
                  <a:cubicBezTo>
                    <a:pt x="467713" y="94670"/>
                    <a:pt x="565737" y="103111"/>
                    <a:pt x="590606" y="119690"/>
                  </a:cubicBezTo>
                  <a:lnTo>
                    <a:pt x="595759" y="123364"/>
                  </a:lnTo>
                  <a:lnTo>
                    <a:pt x="0" y="123364"/>
                  </a:lnTo>
                  <a:lnTo>
                    <a:pt x="2777" y="119690"/>
                  </a:lnTo>
                  <a:cubicBezTo>
                    <a:pt x="15840" y="115336"/>
                    <a:pt x="30509" y="114266"/>
                    <a:pt x="41966" y="106628"/>
                  </a:cubicBezTo>
                  <a:cubicBezTo>
                    <a:pt x="92851" y="72705"/>
                    <a:pt x="83638" y="30999"/>
                    <a:pt x="159531" y="15188"/>
                  </a:cubicBezTo>
                  <a:cubicBezTo>
                    <a:pt x="217167" y="3180"/>
                    <a:pt x="297343" y="-613"/>
                    <a:pt x="351279" y="78"/>
                  </a:cubicBezTo>
                  <a:close/>
                </a:path>
              </a:pathLst>
            </a:cu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51" t="544" r="845" b="72023"/>
            <a:stretch>
              <a:fillRect/>
            </a:stretch>
          </p:blipFill>
          <p:spPr>
            <a:xfrm>
              <a:off x="8027748" y="2111267"/>
              <a:ext cx="659052" cy="1268881"/>
            </a:xfrm>
            <a:custGeom>
              <a:avLst/>
              <a:gdLst>
                <a:gd name="connsiteX0" fmla="*/ 154580 w 927463"/>
                <a:gd name="connsiteY0" fmla="*/ 0 h 1789611"/>
                <a:gd name="connsiteX1" fmla="*/ 772883 w 927463"/>
                <a:gd name="connsiteY1" fmla="*/ 0 h 1789611"/>
                <a:gd name="connsiteX2" fmla="*/ 927463 w 927463"/>
                <a:gd name="connsiteY2" fmla="*/ 154580 h 1789611"/>
                <a:gd name="connsiteX3" fmla="*/ 927463 w 927463"/>
                <a:gd name="connsiteY3" fmla="*/ 1635031 h 1789611"/>
                <a:gd name="connsiteX4" fmla="*/ 772883 w 927463"/>
                <a:gd name="connsiteY4" fmla="*/ 1789611 h 1789611"/>
                <a:gd name="connsiteX5" fmla="*/ 154580 w 927463"/>
                <a:gd name="connsiteY5" fmla="*/ 1789611 h 1789611"/>
                <a:gd name="connsiteX6" fmla="*/ 0 w 927463"/>
                <a:gd name="connsiteY6" fmla="*/ 1635031 h 1789611"/>
                <a:gd name="connsiteX7" fmla="*/ 0 w 927463"/>
                <a:gd name="connsiteY7" fmla="*/ 154580 h 1789611"/>
                <a:gd name="connsiteX8" fmla="*/ 154580 w 927463"/>
                <a:gd name="connsiteY8" fmla="*/ 0 h 178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7463" h="1789611">
                  <a:moveTo>
                    <a:pt x="154580" y="0"/>
                  </a:moveTo>
                  <a:lnTo>
                    <a:pt x="772883" y="0"/>
                  </a:lnTo>
                  <a:cubicBezTo>
                    <a:pt x="858255" y="0"/>
                    <a:pt x="927463" y="69208"/>
                    <a:pt x="927463" y="154580"/>
                  </a:cubicBezTo>
                  <a:lnTo>
                    <a:pt x="927463" y="1635031"/>
                  </a:lnTo>
                  <a:cubicBezTo>
                    <a:pt x="927463" y="1720403"/>
                    <a:pt x="858255" y="1789611"/>
                    <a:pt x="772883" y="1789611"/>
                  </a:cubicBezTo>
                  <a:lnTo>
                    <a:pt x="154580" y="1789611"/>
                  </a:lnTo>
                  <a:cubicBezTo>
                    <a:pt x="69208" y="1789611"/>
                    <a:pt x="0" y="1720403"/>
                    <a:pt x="0" y="1635031"/>
                  </a:cubicBezTo>
                  <a:lnTo>
                    <a:pt x="0" y="154580"/>
                  </a:lnTo>
                  <a:cubicBezTo>
                    <a:pt x="0" y="69208"/>
                    <a:pt x="69208" y="0"/>
                    <a:pt x="154580" y="0"/>
                  </a:cubicBezTo>
                  <a:close/>
                </a:path>
              </a:pathLst>
            </a:custGeom>
          </p:spPr>
        </p:pic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1310" y="394675"/>
            <a:ext cx="7486025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Thi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tìm đồ dùng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754380" y="740223"/>
            <a:ext cx="10927080" cy="5966460"/>
          </a:xfrm>
          <a:prstGeom prst="foldedCorne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572000" y="2614743"/>
            <a:ext cx="3063240" cy="1760220"/>
          </a:xfrm>
          <a:prstGeom prst="ellipse">
            <a:avLst/>
          </a:prstGeom>
          <a:solidFill>
            <a:srgbClr val="FAD868"/>
          </a:solidFill>
          <a:ln>
            <a:solidFill>
              <a:srgbClr val="FFFF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Bảo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quản</a:t>
            </a:r>
            <a:endParaRPr lang="en-US" sz="3200" dirty="0" smtClean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dirty="0" err="1">
                <a:solidFill>
                  <a:srgbClr val="7D3E30"/>
                </a:solidFill>
                <a:latin typeface="#9Slide03 Sofia Pro Soft Bold" panose="020B0000000000000000" pitchFamily="34" charset="0"/>
              </a:rPr>
              <a:t>q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uần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,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giày</a:t>
            </a:r>
            <a:r>
              <a:rPr lang="en-US" sz="3200" dirty="0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 smtClean="0">
                <a:solidFill>
                  <a:srgbClr val="7D3E30"/>
                </a:solidFill>
                <a:latin typeface="#9Slide03 Sofia Pro Soft Bold" panose="020B0000000000000000" pitchFamily="34" charset="0"/>
              </a:rPr>
              <a:t>dép</a:t>
            </a:r>
            <a:endParaRPr lang="en-US" sz="3200" dirty="0">
              <a:solidFill>
                <a:srgbClr val="7D3E3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58000" y="2386143"/>
            <a:ext cx="1028700" cy="3429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>
            <a:off x="4320540" y="2386143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7560" y="206610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772400" y="206610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H="1" flipV="1">
            <a:off x="4057650" y="3917763"/>
            <a:ext cx="754380" cy="45720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28950" y="4043493"/>
            <a:ext cx="1028700" cy="662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612380" y="3643443"/>
            <a:ext cx="891540" cy="320040"/>
          </a:xfrm>
          <a:custGeom>
            <a:avLst/>
            <a:gdLst>
              <a:gd name="connsiteX0" fmla="*/ 0 w 891540"/>
              <a:gd name="connsiteY0" fmla="*/ 0 h 320040"/>
              <a:gd name="connsiteX1" fmla="*/ 228600 w 891540"/>
              <a:gd name="connsiteY1" fmla="*/ 182880 h 320040"/>
              <a:gd name="connsiteX2" fmla="*/ 662940 w 891540"/>
              <a:gd name="connsiteY2" fmla="*/ 160020 h 320040"/>
              <a:gd name="connsiteX3" fmla="*/ 891540 w 89154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40" h="320040">
                <a:moveTo>
                  <a:pt x="0" y="0"/>
                </a:moveTo>
                <a:cubicBezTo>
                  <a:pt x="59055" y="78105"/>
                  <a:pt x="118110" y="156210"/>
                  <a:pt x="228600" y="182880"/>
                </a:cubicBezTo>
                <a:cubicBezTo>
                  <a:pt x="339090" y="209550"/>
                  <a:pt x="552450" y="137160"/>
                  <a:pt x="662940" y="160020"/>
                </a:cubicBezTo>
                <a:cubicBezTo>
                  <a:pt x="773430" y="182880"/>
                  <a:pt x="832485" y="251460"/>
                  <a:pt x="891540" y="32004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98180" y="3792033"/>
            <a:ext cx="1143000" cy="662940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103620" y="4352103"/>
            <a:ext cx="434340" cy="708660"/>
          </a:xfrm>
          <a:custGeom>
            <a:avLst/>
            <a:gdLst>
              <a:gd name="connsiteX0" fmla="*/ 0 w 434340"/>
              <a:gd name="connsiteY0" fmla="*/ 0 h 708660"/>
              <a:gd name="connsiteX1" fmla="*/ 274320 w 434340"/>
              <a:gd name="connsiteY1" fmla="*/ 228600 h 708660"/>
              <a:gd name="connsiteX2" fmla="*/ 251460 w 434340"/>
              <a:gd name="connsiteY2" fmla="*/ 571500 h 708660"/>
              <a:gd name="connsiteX3" fmla="*/ 434340 w 434340"/>
              <a:gd name="connsiteY3" fmla="*/ 70866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" h="708660">
                <a:moveTo>
                  <a:pt x="0" y="0"/>
                </a:moveTo>
                <a:cubicBezTo>
                  <a:pt x="116205" y="66675"/>
                  <a:pt x="232410" y="133350"/>
                  <a:pt x="274320" y="228600"/>
                </a:cubicBezTo>
                <a:cubicBezTo>
                  <a:pt x="316230" y="323850"/>
                  <a:pt x="224790" y="491490"/>
                  <a:pt x="251460" y="571500"/>
                </a:cubicBezTo>
                <a:cubicBezTo>
                  <a:pt x="278130" y="651510"/>
                  <a:pt x="356235" y="680085"/>
                  <a:pt x="434340" y="70866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60720" y="4889313"/>
            <a:ext cx="1120140" cy="6629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2891790" y="1580328"/>
            <a:ext cx="754380" cy="48006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 flipV="1">
            <a:off x="2606040" y="2483297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 flipV="1">
            <a:off x="2891790" y="4729292"/>
            <a:ext cx="651510" cy="354330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2508885" y="4060638"/>
            <a:ext cx="537210" cy="21145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 flipV="1">
            <a:off x="8686800" y="1994665"/>
            <a:ext cx="754380" cy="131445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8789670" y="2560927"/>
            <a:ext cx="754380" cy="336232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9075420" y="4442829"/>
            <a:ext cx="1028700" cy="446484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H="1" flipV="1">
            <a:off x="9395460" y="3792032"/>
            <a:ext cx="868680" cy="185023"/>
          </a:xfrm>
          <a:custGeom>
            <a:avLst/>
            <a:gdLst>
              <a:gd name="connsiteX0" fmla="*/ 0 w 1028700"/>
              <a:gd name="connsiteY0" fmla="*/ 502920 h 502920"/>
              <a:gd name="connsiteX1" fmla="*/ 297180 w 1028700"/>
              <a:gd name="connsiteY1" fmla="*/ 182880 h 502920"/>
              <a:gd name="connsiteX2" fmla="*/ 891540 w 1028700"/>
              <a:gd name="connsiteY2" fmla="*/ 68580 h 502920"/>
              <a:gd name="connsiteX3" fmla="*/ 1028700 w 102870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502920">
                <a:moveTo>
                  <a:pt x="0" y="502920"/>
                </a:moveTo>
                <a:cubicBezTo>
                  <a:pt x="74295" y="379095"/>
                  <a:pt x="148590" y="255270"/>
                  <a:pt x="297180" y="182880"/>
                </a:cubicBezTo>
                <a:cubicBezTo>
                  <a:pt x="445770" y="110490"/>
                  <a:pt x="769620" y="99060"/>
                  <a:pt x="891540" y="68580"/>
                </a:cubicBezTo>
                <a:cubicBezTo>
                  <a:pt x="1013460" y="38100"/>
                  <a:pt x="1021080" y="19050"/>
                  <a:pt x="102870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290" y="91440"/>
            <a:ext cx="1233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Nhiệm vụ 1: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: Viết cách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đồ dùng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4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1064" y="662940"/>
            <a:ext cx="859536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đúng cách.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sẽ.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đúng vị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dấu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37260" y="1014058"/>
            <a:ext cx="10355580" cy="5020982"/>
            <a:chOff x="937260" y="1014058"/>
            <a:chExt cx="10355580" cy="5020982"/>
          </a:xfrm>
        </p:grpSpPr>
        <p:sp>
          <p:nvSpPr>
            <p:cNvPr id="2" name="Rectangle 1"/>
            <p:cNvSpPr/>
            <p:nvPr/>
          </p:nvSpPr>
          <p:spPr>
            <a:xfrm>
              <a:off x="937260" y="1988820"/>
              <a:ext cx="10355580" cy="40462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827335" y="1014058"/>
              <a:ext cx="4575429" cy="127194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latin typeface="#9Slide03 IcielPanton Black" panose="00000A00000000000000" pitchFamily="2" charset="0"/>
                </a:rPr>
                <a:t>TỔNG KẾT </a:t>
              </a:r>
              <a:endParaRPr lang="en-US" sz="4400" b="1" dirty="0">
                <a:latin typeface="#9Slide03 IcielPanton Black" panose="00000A00000000000000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5019" y="2762196"/>
            <a:ext cx="973264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smtClean="0"/>
              <a:t>+ </a:t>
            </a:r>
            <a:r>
              <a:rPr lang="en-US" sz="3600" i="1" dirty="0" err="1" smtClean="0"/>
              <a:t>Nêu</a:t>
            </a:r>
            <a:r>
              <a:rPr lang="en-US" sz="3600" i="1" dirty="0" smtClean="0"/>
              <a:t> 2 </a:t>
            </a:r>
            <a:r>
              <a:rPr lang="en-US" sz="3600" i="1" dirty="0" err="1" smtClean="0"/>
              <a:t>việc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em</a:t>
            </a:r>
            <a:r>
              <a:rPr lang="en-US" sz="3600" i="1" dirty="0" smtClean="0"/>
              <a:t> đã làm để </a:t>
            </a:r>
            <a:r>
              <a:rPr lang="en-US" sz="3600" i="1" dirty="0" err="1" smtClean="0"/>
              <a:t>giữ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gìn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bảo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quản</a:t>
            </a:r>
            <a:r>
              <a:rPr lang="en-US" sz="3600" i="1" dirty="0" smtClean="0"/>
              <a:t> đồ dùng </a:t>
            </a:r>
            <a:r>
              <a:rPr lang="en-US" sz="3600" i="1" dirty="0" err="1" smtClean="0"/>
              <a:t>cá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nhân</a:t>
            </a:r>
            <a:r>
              <a:rPr lang="en-US" sz="3600" i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+ Bảo </a:t>
            </a:r>
            <a:r>
              <a:rPr lang="en-US" sz="3600" i="1" dirty="0" err="1" smtClean="0"/>
              <a:t>quản</a:t>
            </a:r>
            <a:r>
              <a:rPr lang="en-US" sz="3600" i="1" dirty="0" smtClean="0"/>
              <a:t> đồ dùng </a:t>
            </a:r>
            <a:r>
              <a:rPr lang="en-US" sz="3600" i="1" dirty="0" err="1" smtClean="0"/>
              <a:t>cá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nhân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mang</a:t>
            </a:r>
            <a:r>
              <a:rPr lang="en-US" sz="3600" i="1" dirty="0" smtClean="0"/>
              <a:t> lại </a:t>
            </a:r>
            <a:r>
              <a:rPr lang="en-US" sz="3600" i="1" dirty="0" err="1" smtClean="0"/>
              <a:t>lợi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ích</a:t>
            </a:r>
            <a:r>
              <a:rPr lang="en-US" sz="3600" i="1" dirty="0" smtClean="0"/>
              <a:t> gì?</a:t>
            </a:r>
          </a:p>
        </p:txBody>
      </p:sp>
    </p:spTree>
    <p:extLst>
      <p:ext uri="{BB962C8B-B14F-4D97-AF65-F5344CB8AC3E}">
        <p14:creationId xmlns:p14="http://schemas.microsoft.com/office/powerpoint/2010/main" val="15146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60"/>
            <a:ext cx="12192000" cy="6960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4426" y="3420575"/>
            <a:ext cx="8468294" cy="173664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Tạm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biệt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và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hẹn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gặp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lại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các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em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#9Slide03 Sofia Pro Soft Bold" panose="020B0000000000000000" pitchFamily="34" charset="0"/>
              </a:rPr>
              <a:t>.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4034" y="2132511"/>
            <a:ext cx="981942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đồ dùng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những đồ dùng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mà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5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3377" y="2088011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#9Slide03 Sofia Pro Soft Bold" panose="020B0000000000000000" pitchFamily="34" charset="0"/>
              </a:rPr>
              <a:t>(tiết 1)</a:t>
            </a:r>
            <a:endParaRPr lang="en-US" sz="4000" dirty="0">
              <a:solidFill>
                <a:srgbClr val="FF0000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331" y="551905"/>
            <a:ext cx="981942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714" y="1967061"/>
            <a:ext cx="98363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3210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3210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3210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3210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575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9" y="0"/>
            <a:ext cx="3474773" cy="111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19" y="1735765"/>
            <a:ext cx="470262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chuyện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theo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và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trả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lời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câu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hỏi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0875" y="65396"/>
            <a:ext cx="337945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Chiếc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32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khoác</a:t>
            </a:r>
            <a:endParaRPr lang="en-US" sz="32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3" y="752303"/>
            <a:ext cx="3239589" cy="3064638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2" y="741146"/>
            <a:ext cx="2788467" cy="294663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53" y="3919073"/>
            <a:ext cx="2920671" cy="2903524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85" y="3919073"/>
            <a:ext cx="2862212" cy="29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9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9" y="3788"/>
            <a:ext cx="3661701" cy="346395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75" y="0"/>
            <a:ext cx="3245754" cy="342986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9" y="3358642"/>
            <a:ext cx="3484411" cy="346395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75" y="3467743"/>
            <a:ext cx="3307122" cy="3354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07030" y="2418116"/>
            <a:ext cx="61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4: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/>
              <a:t>Kể</a:t>
            </a:r>
            <a:r>
              <a:rPr lang="en-US" sz="2800" b="1" i="1" dirty="0" smtClean="0"/>
              <a:t> lại </a:t>
            </a:r>
            <a:r>
              <a:rPr lang="en-US" sz="2800" b="1" i="1" dirty="0" err="1" smtClean="0"/>
              <a:t>truyện</a:t>
            </a:r>
            <a:r>
              <a:rPr lang="en-US" sz="2800" b="1" i="1" dirty="0" smtClean="0"/>
              <a:t> “</a:t>
            </a:r>
            <a:r>
              <a:rPr lang="en-US" sz="2800" b="1" i="1" dirty="0" err="1" smtClean="0"/>
              <a:t>Chiếc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áo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khoác</a:t>
            </a:r>
            <a:r>
              <a:rPr lang="en-US" sz="2800" b="1" i="1" dirty="0" smtClean="0"/>
              <a:t>”</a:t>
            </a:r>
            <a:endParaRPr lang="en-US" sz="28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82155" y="3803111"/>
            <a:ext cx="3406946" cy="1947853"/>
            <a:chOff x="1082155" y="3803111"/>
            <a:chExt cx="3406946" cy="19478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155" y="3803111"/>
              <a:ext cx="3406946" cy="19478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20312" y="4219303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43467" y="4069080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60881" y="4219303"/>
              <a:ext cx="231893" cy="300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95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2634" y="342901"/>
            <a:ext cx="10984525" cy="45262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đã làm gì với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đó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điều gì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4302" y="87510"/>
            <a:ext cx="5272592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5319" y="1043700"/>
            <a:ext cx="8890558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5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ạo đức 2 - Chiếc áo kho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9766" y="156836"/>
            <a:ext cx="5133525" cy="783193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Chiếc</a:t>
            </a:r>
            <a:r>
              <a:rPr lang="en-US" sz="40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áo</a:t>
            </a:r>
            <a:r>
              <a:rPr lang="en-US" sz="4000" b="1" dirty="0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#9Slide03 Sofia Pro Soft Bold" panose="020B0000000000000000" pitchFamily="34" charset="0"/>
              </a:rPr>
              <a:t>khoác</a:t>
            </a:r>
            <a:endParaRPr lang="en-US" sz="4000" b="1" dirty="0">
              <a:solidFill>
                <a:schemeClr val="bg1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676</Words>
  <Application>Microsoft Office PowerPoint</Application>
  <PresentationFormat>Widescreen</PresentationFormat>
  <Paragraphs>74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#9Slide03 Sofia Pro Soft Bold</vt:lpstr>
      <vt:lpstr>#9Slide03 Montserrat Black</vt:lpstr>
      <vt:lpstr>Times New Roman</vt:lpstr>
      <vt:lpstr>Arial</vt:lpstr>
      <vt:lpstr>#9Slide03 IcielPanton Black</vt:lpstr>
      <vt:lpstr>Calibri Light</vt:lpstr>
      <vt:lpstr>#9Slide05 Edwardian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</cp:revision>
  <dcterms:created xsi:type="dcterms:W3CDTF">2021-07-19T14:14:22Z</dcterms:created>
  <dcterms:modified xsi:type="dcterms:W3CDTF">2023-01-06T03:56:56Z</dcterms:modified>
</cp:coreProperties>
</file>