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3" r:id="rId5"/>
    <p:sldId id="299" r:id="rId6"/>
    <p:sldId id="318" r:id="rId7"/>
    <p:sldId id="310" r:id="rId8"/>
    <p:sldId id="309" r:id="rId9"/>
    <p:sldId id="270" r:id="rId10"/>
    <p:sldId id="311" r:id="rId11"/>
    <p:sldId id="312" r:id="rId12"/>
    <p:sldId id="313" r:id="rId13"/>
    <p:sldId id="314" r:id="rId14"/>
    <p:sldId id="316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45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75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624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037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365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21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357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168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63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744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86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69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407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7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646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50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21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806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79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584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72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106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260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15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1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156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245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327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760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30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35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98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6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5" Type="http://schemas.openxmlformats.org/officeDocument/2006/relationships/image" Target="../media/image8.w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control" Target="../activeX/activeX3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6.xml"/><Relationship Id="rId1" Type="http://schemas.openxmlformats.org/officeDocument/2006/relationships/control" Target="../activeX/activeX5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4931" y="2242952"/>
            <a:ext cx="105547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em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 với tiết học Tiếng Việt</a:t>
            </a:r>
          </a:p>
        </p:txBody>
      </p:sp>
      <p:pic>
        <p:nvPicPr>
          <p:cNvPr id="9" name="Picture 204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83" y="4797497"/>
            <a:ext cx="2112645" cy="2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4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1092"/>
            <a:ext cx="2047305" cy="19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2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8D5BC4-4F62-4D76-8C89-C93B3C45E9BC}"/>
              </a:ext>
            </a:extLst>
          </p:cNvPr>
          <p:cNvSpPr/>
          <p:nvPr/>
        </p:nvSpPr>
        <p:spPr>
          <a:xfrm rot="10800000">
            <a:off x="-57925" y="1000124"/>
            <a:ext cx="3134500" cy="4864235"/>
          </a:xfrm>
          <a:custGeom>
            <a:avLst/>
            <a:gdLst>
              <a:gd name="connsiteX0" fmla="*/ 1752600 w 1752600"/>
              <a:gd name="connsiteY0" fmla="*/ 3565494 h 3565494"/>
              <a:gd name="connsiteX1" fmla="*/ 1601911 w 1752600"/>
              <a:gd name="connsiteY1" fmla="*/ 3557885 h 3565494"/>
              <a:gd name="connsiteX2" fmla="*/ 0 w 1752600"/>
              <a:gd name="connsiteY2" fmla="*/ 1782747 h 3565494"/>
              <a:gd name="connsiteX3" fmla="*/ 1601911 w 1752600"/>
              <a:gd name="connsiteY3" fmla="*/ 7610 h 3565494"/>
              <a:gd name="connsiteX4" fmla="*/ 1752600 w 1752600"/>
              <a:gd name="connsiteY4" fmla="*/ 0 h 3565494"/>
              <a:gd name="connsiteX5" fmla="*/ 1752600 w 1752600"/>
              <a:gd name="connsiteY5" fmla="*/ 170650 h 3565494"/>
              <a:gd name="connsiteX6" fmla="*/ 1620476 w 1752600"/>
              <a:gd name="connsiteY6" fmla="*/ 177532 h 3565494"/>
              <a:gd name="connsiteX7" fmla="*/ 215901 w 1752600"/>
              <a:gd name="connsiteY7" fmla="*/ 1782749 h 3565494"/>
              <a:gd name="connsiteX8" fmla="*/ 1620476 w 1752600"/>
              <a:gd name="connsiteY8" fmla="*/ 3387966 h 3565494"/>
              <a:gd name="connsiteX9" fmla="*/ 1752600 w 1752600"/>
              <a:gd name="connsiteY9" fmla="*/ 3394847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2600" h="3565494">
                <a:moveTo>
                  <a:pt x="1752600" y="3565494"/>
                </a:move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lnTo>
                  <a:pt x="1752600" y="0"/>
                </a:lnTo>
                <a:lnTo>
                  <a:pt x="1752600" y="170650"/>
                </a:lnTo>
                <a:lnTo>
                  <a:pt x="1620476" y="177532"/>
                </a:lnTo>
                <a:cubicBezTo>
                  <a:pt x="831548" y="260161"/>
                  <a:pt x="215901" y="947307"/>
                  <a:pt x="215901" y="1782749"/>
                </a:cubicBezTo>
                <a:cubicBezTo>
                  <a:pt x="215901" y="2618190"/>
                  <a:pt x="831547" y="3305336"/>
                  <a:pt x="1620476" y="3387966"/>
                </a:cubicBezTo>
                <a:lnTo>
                  <a:pt x="1752600" y="3394847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3518854" y="1646437"/>
            <a:ext cx="7181604" cy="7445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(1) 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muốn tả đồ vật 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8EA4A77-EFC3-4B56-85B5-04134773F803}"/>
              </a:ext>
            </a:extLst>
          </p:cNvPr>
          <p:cNvSpPr/>
          <p:nvPr/>
        </p:nvSpPr>
        <p:spPr>
          <a:xfrm rot="10800000">
            <a:off x="9099" y="1572796"/>
            <a:ext cx="2571750" cy="3814012"/>
          </a:xfrm>
          <a:custGeom>
            <a:avLst/>
            <a:gdLst>
              <a:gd name="connsiteX0" fmla="*/ 1752600 w 1752600"/>
              <a:gd name="connsiteY0" fmla="*/ 0 h 3565494"/>
              <a:gd name="connsiteX1" fmla="*/ 1752600 w 1752600"/>
              <a:gd name="connsiteY1" fmla="*/ 3565494 h 3565494"/>
              <a:gd name="connsiteX2" fmla="*/ 1601911 w 1752600"/>
              <a:gd name="connsiteY2" fmla="*/ 3557885 h 3565494"/>
              <a:gd name="connsiteX3" fmla="*/ 0 w 1752600"/>
              <a:gd name="connsiteY3" fmla="*/ 1782747 h 3565494"/>
              <a:gd name="connsiteX4" fmla="*/ 1601911 w 1752600"/>
              <a:gd name="connsiteY4" fmla="*/ 7610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3565494">
                <a:moveTo>
                  <a:pt x="1752600" y="0"/>
                </a:moveTo>
                <a:lnTo>
                  <a:pt x="1752600" y="3565494"/>
                </a:ln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AF9EA7-A66E-4F8D-8BF9-805E77C596E5}"/>
              </a:ext>
            </a:extLst>
          </p:cNvPr>
          <p:cNvSpPr txBox="1"/>
          <p:nvPr/>
        </p:nvSpPr>
        <p:spPr>
          <a:xfrm>
            <a:off x="122104" y="2146397"/>
            <a:ext cx="17589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 vật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CAF0233-DAE6-482C-AF95-E54EFEECA052}"/>
              </a:ext>
            </a:extLst>
          </p:cNvPr>
          <p:cNvSpPr/>
          <p:nvPr/>
        </p:nvSpPr>
        <p:spPr>
          <a:xfrm>
            <a:off x="3626078" y="3981886"/>
            <a:ext cx="7048254" cy="68587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(3) - 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thường dùng đồ vật đó vào lúc 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alibri"/>
              </a:rPr>
              <a:t>- 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ông dụng của đồ vật đó?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D6415E-E7C0-498D-9980-87E49E2E3548}"/>
              </a:ext>
            </a:extLst>
          </p:cNvPr>
          <p:cNvGrpSpPr/>
          <p:nvPr/>
        </p:nvGrpSpPr>
        <p:grpSpPr>
          <a:xfrm>
            <a:off x="2580850" y="147687"/>
            <a:ext cx="7613507" cy="1138773"/>
            <a:chOff x="238537" y="232458"/>
            <a:chExt cx="7944050" cy="11387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5880CF-0648-424A-B80E-187FFC92B586}"/>
                </a:ext>
              </a:extLst>
            </p:cNvPr>
            <p:cNvSpPr txBox="1"/>
            <p:nvPr/>
          </p:nvSpPr>
          <p:spPr>
            <a:xfrm>
              <a:off x="722280" y="232458"/>
              <a:ext cx="746030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 3 – 5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câu tả một đồ vật em cần dùng để tránh nắng hoặc tránh mưa.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8E31CBD-00D6-4833-BEB0-5A559E6EB549}"/>
                </a:ext>
              </a:extLst>
            </p:cNvPr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3518854" y="2765826"/>
            <a:ext cx="7181604" cy="7445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 Đồ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vật đó có gì nổi bật về hình dáng, màu sắc, ...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7" name="Rectangle: Rounded Corners 29">
            <a:extLst>
              <a:ext uri="{FF2B5EF4-FFF2-40B4-BE49-F238E27FC236}">
                <a16:creationId xmlns:a16="http://schemas.microsoft.com/office/drawing/2014/main" id="{4CAF0233-DAE6-482C-AF95-E54EFEECA052}"/>
              </a:ext>
            </a:extLst>
          </p:cNvPr>
          <p:cNvSpPr/>
          <p:nvPr/>
        </p:nvSpPr>
        <p:spPr>
          <a:xfrm>
            <a:off x="3647848" y="5140128"/>
            <a:ext cx="7048254" cy="685876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(4)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Tình cảm của em đối với đồ vật đó như thế 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29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9" grpId="0" animBg="1"/>
      <p:bldP spid="14" grpId="0"/>
      <p:bldP spid="30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676" y="299450"/>
            <a:ext cx="1147140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 làm </a:t>
            </a:r>
          </a:p>
          <a:p>
            <a:pPr lvl="0"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mới mua cho em một chiếc mũ rất đẹp.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mũ được làm bằng vải, 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màu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cam. Vành của chiếc mũ rất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rộng.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mũ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có thêu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chú thỏ trông rất đáng yêu.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thường đội mũ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khi đi ra ngoài đường. Chiếc mũ giúp em tránh được ánh nắng chói chang của mùa hè. Em rất thích chiếc mũ mẹ mua.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7" b="90000" l="2267" r="98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016">
            <a:off x="8948159" y="3722915"/>
            <a:ext cx="2952206" cy="29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7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7340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pic>
        <p:nvPicPr>
          <p:cNvPr id="5" name="Picture 2" descr="402cd816">
            <a:extLst>
              <a:ext uri="{FF2B5EF4-FFF2-40B4-BE49-F238E27FC236}">
                <a16:creationId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70571" y="4095087"/>
            <a:ext cx="2721428" cy="27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48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805229" y="1981570"/>
            <a:ext cx="10534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tập: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đoạn văn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tả một đồ vật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9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402cd816">
            <a:extLst>
              <a:ext uri="{FF2B5EF4-FFF2-40B4-BE49-F238E27FC236}">
                <a16:creationId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70571" y="4095087"/>
            <a:ext cx="2721428" cy="27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48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752978" y="0"/>
            <a:ext cx="10534194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CẦU CẦN ĐẠT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5292" y="1905915"/>
            <a:ext cx="9927772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triển năng lực sử dụng ngôn ngữ và năng lực văn học trong việc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5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4" y="2640872"/>
            <a:ext cx="12002718" cy="3015344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023"/>
            <a:ext cx="12192000" cy="144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557779" y="896899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Kể tên các đồ vật.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557779" y="1516817"/>
            <a:ext cx="10689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Chọn 1 – 2 đồ vật yêu thích và nói về đặc điểm, công dụng của chúng.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2362" y="192466"/>
            <a:ext cx="10777433" cy="584775"/>
            <a:chOff x="238537" y="232458"/>
            <a:chExt cx="10777433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các hình dưới đây: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1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4" y="1360713"/>
            <a:ext cx="12002718" cy="3015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296278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</a:rPr>
              <a:t>Cái nón</a:t>
            </a:r>
            <a:endParaRPr lang="en-US" sz="3600"/>
          </a:p>
        </p:txBody>
      </p:sp>
      <p:sp>
        <p:nvSpPr>
          <p:cNvPr id="6" name="Rectangle 5"/>
          <p:cNvSpPr/>
          <p:nvPr/>
        </p:nvSpPr>
        <p:spPr>
          <a:xfrm>
            <a:off x="2243608" y="4354076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 (dù)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153792" y="4414544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mũ, khăn</a:t>
            </a:r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6258707" y="4428310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 mưa</a:t>
            </a:r>
            <a:endParaRPr lang="en-US" sz="3600"/>
          </a:p>
        </p:txBody>
      </p:sp>
      <p:sp>
        <p:nvSpPr>
          <p:cNvPr id="9" name="Rectangle 8"/>
          <p:cNvSpPr/>
          <p:nvPr/>
        </p:nvSpPr>
        <p:spPr>
          <a:xfrm>
            <a:off x="8138074" y="4428310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điện</a:t>
            </a:r>
            <a:endParaRPr lang="en-US" sz="3600"/>
          </a:p>
        </p:txBody>
      </p:sp>
      <p:sp>
        <p:nvSpPr>
          <p:cNvPr id="10" name="Rectangle 9"/>
          <p:cNvSpPr/>
          <p:nvPr/>
        </p:nvSpPr>
        <p:spPr>
          <a:xfrm>
            <a:off x="10135149" y="4414543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giấy</a:t>
            </a:r>
            <a:endParaRPr lang="en-US" sz="3600"/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8023"/>
            <a:ext cx="12192000" cy="144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557779" y="896899"/>
            <a:ext cx="74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Kể tên các đồ vật.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12362" y="192466"/>
            <a:ext cx="10777433" cy="584775"/>
            <a:chOff x="238537" y="232458"/>
            <a:chExt cx="10777433" cy="584775"/>
          </a:xfrm>
        </p:grpSpPr>
        <p:sp>
          <p:nvSpPr>
            <p:cNvPr id="16" name="TextBox 15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các hình dưới đây: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23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2129247"/>
            <a:ext cx="12002718" cy="3015344"/>
          </a:xfrm>
          <a:prstGeom prst="rect">
            <a:avLst/>
          </a:prstGeom>
        </p:spPr>
      </p:pic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6766"/>
            <a:ext cx="12192000" cy="171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698279" y="932702"/>
            <a:ext cx="10689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Chọn 1 – 2 đồ vật yêu thích và nói về đặc điểm, công dụng của chúng.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2362" y="192466"/>
            <a:ext cx="10777433" cy="584775"/>
            <a:chOff x="238537" y="232458"/>
            <a:chExt cx="10777433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các hình dưới đây: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288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" r="81389"/>
          <a:stretch/>
        </p:blipFill>
        <p:spPr>
          <a:xfrm>
            <a:off x="961002" y="1285193"/>
            <a:ext cx="2233749" cy="3015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698279" y="932702"/>
            <a:ext cx="10689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Chọn 1 – 2 đồ vật yêu thích và nói về đặc điểm, công dụng của chúng.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2362" y="192466"/>
            <a:ext cx="10777433" cy="584775"/>
            <a:chOff x="238537" y="232458"/>
            <a:chExt cx="10777433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sát các hình dưới đây: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7879" t="14698" r="64847" b="12166"/>
          <a:stretch/>
        </p:blipFill>
        <p:spPr>
          <a:xfrm>
            <a:off x="7954511" y="1573305"/>
            <a:ext cx="2073408" cy="220531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3" r:id="rId1" imgW="4412160" imgH="2583360"/>
        </mc:Choice>
        <mc:Fallback>
          <p:control name="TextBox3" r:id="rId1" imgW="4412160" imgH="2583360">
            <p:pic>
              <p:nvPicPr>
                <p:cNvPr id="13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5131" y="3924901"/>
                  <a:ext cx="4415245" cy="258040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4412160" imgH="2583360"/>
        </mc:Choice>
        <mc:Fallback>
          <p:control name="TextBox1" r:id="rId2" imgW="4412160" imgH="2583360">
            <p:pic>
              <p:nvPicPr>
                <p:cNvPr id="14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44639" y="3967111"/>
                  <a:ext cx="4415245" cy="258040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66928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179" t="14562" r="51632"/>
          <a:stretch/>
        </p:blipFill>
        <p:spPr>
          <a:xfrm>
            <a:off x="2285003" y="1606152"/>
            <a:ext cx="1463040" cy="2576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698279" y="775946"/>
            <a:ext cx="10689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Chọn 1 – 2 đồ vật yêu thích và nói về đặc điểm, công dụng của chúng.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2362" y="192466"/>
            <a:ext cx="10777433" cy="584775"/>
            <a:chOff x="238537" y="232458"/>
            <a:chExt cx="10777433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sát các hình dưới đây: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8627" t="14698" r="31543" b="126"/>
          <a:stretch/>
        </p:blipFill>
        <p:spPr>
          <a:xfrm>
            <a:off x="7858139" y="1606152"/>
            <a:ext cx="2380130" cy="256838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3" r:id="rId1" imgW="4412160" imgH="2163960"/>
        </mc:Choice>
        <mc:Fallback>
          <p:control name="TextBox3" r:id="rId1" imgW="4412160" imgH="2163960">
            <p:pic>
              <p:nvPicPr>
                <p:cNvPr id="13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5131" y="4340859"/>
                  <a:ext cx="4415245" cy="21644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4412160" imgH="2209680"/>
        </mc:Choice>
        <mc:Fallback>
          <p:control name="TextBox1" r:id="rId2" imgW="4412160" imgH="2209680">
            <p:pic>
              <p:nvPicPr>
                <p:cNvPr id="14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44639" y="4340859"/>
                  <a:ext cx="4415245" cy="220665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0744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9382" t="-148" r="16524"/>
          <a:stretch/>
        </p:blipFill>
        <p:spPr>
          <a:xfrm>
            <a:off x="2442753" y="1603624"/>
            <a:ext cx="1495698" cy="2670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698279" y="775946"/>
            <a:ext cx="10689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Chọn 1 – 2 đồ vật yêu thích và nói về đặc điểm, công dụng của chúng.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2362" y="192466"/>
            <a:ext cx="10777433" cy="584775"/>
            <a:chOff x="238537" y="232458"/>
            <a:chExt cx="10777433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722280" y="232458"/>
              <a:ext cx="1029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2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 sát các hình dưới đây: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2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83893" t="22963" r="-181" b="27072"/>
          <a:stretch/>
        </p:blipFill>
        <p:spPr>
          <a:xfrm>
            <a:off x="8085907" y="1888004"/>
            <a:ext cx="2338252" cy="180190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3" r:id="rId1" imgW="4412160" imgH="2163960"/>
        </mc:Choice>
        <mc:Fallback>
          <p:control name="TextBox3" r:id="rId1" imgW="4412160" imgH="2163960">
            <p:pic>
              <p:nvPicPr>
                <p:cNvPr id="13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5130" y="4383070"/>
                  <a:ext cx="4415245" cy="216444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4412160" imgH="2209680"/>
        </mc:Choice>
        <mc:Fallback>
          <p:control name="TextBox1" r:id="rId2" imgW="4412160" imgH="2209680">
            <p:pic>
              <p:nvPicPr>
                <p:cNvPr id="14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44639" y="4340859"/>
                  <a:ext cx="4415245" cy="220665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4064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451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iCiel Crocante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89</cp:revision>
  <dcterms:created xsi:type="dcterms:W3CDTF">2021-04-06T13:29:12Z</dcterms:created>
  <dcterms:modified xsi:type="dcterms:W3CDTF">2026-01-23T01:10:20Z</dcterms:modified>
</cp:coreProperties>
</file>