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854" r:id="rId3"/>
    <p:sldMasterId id="2147483878" r:id="rId4"/>
  </p:sldMasterIdLst>
  <p:notesMasterIdLst>
    <p:notesMasterId r:id="rId35"/>
  </p:notesMasterIdLst>
  <p:sldIdLst>
    <p:sldId id="562" r:id="rId5"/>
    <p:sldId id="695" r:id="rId6"/>
    <p:sldId id="715" r:id="rId7"/>
    <p:sldId id="716" r:id="rId8"/>
    <p:sldId id="717" r:id="rId9"/>
    <p:sldId id="718" r:id="rId10"/>
    <p:sldId id="719" r:id="rId11"/>
    <p:sldId id="720" r:id="rId12"/>
    <p:sldId id="721" r:id="rId13"/>
    <p:sldId id="567" r:id="rId14"/>
    <p:sldId id="602" r:id="rId15"/>
    <p:sldId id="745" r:id="rId16"/>
    <p:sldId id="723" r:id="rId17"/>
    <p:sldId id="747" r:id="rId18"/>
    <p:sldId id="748" r:id="rId19"/>
    <p:sldId id="749" r:id="rId20"/>
    <p:sldId id="750" r:id="rId21"/>
    <p:sldId id="751" r:id="rId22"/>
    <p:sldId id="734" r:id="rId23"/>
    <p:sldId id="746" r:id="rId24"/>
    <p:sldId id="735" r:id="rId25"/>
    <p:sldId id="754" r:id="rId26"/>
    <p:sldId id="755" r:id="rId27"/>
    <p:sldId id="756" r:id="rId28"/>
    <p:sldId id="757" r:id="rId29"/>
    <p:sldId id="736" r:id="rId30"/>
    <p:sldId id="752" r:id="rId31"/>
    <p:sldId id="758" r:id="rId32"/>
    <p:sldId id="739" r:id="rId33"/>
    <p:sldId id="714" r:id="rId34"/>
  </p:sldIdLst>
  <p:sldSz cx="12192000" cy="6858000"/>
  <p:notesSz cx="6858000" cy="9144000"/>
  <p:defaultText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99"/>
    <a:srgbClr val="E2C5FF"/>
    <a:srgbClr val="CC99FF"/>
    <a:srgbClr val="CC00CC"/>
    <a:srgbClr val="DBB7FF"/>
    <a:srgbClr val="3399FF"/>
    <a:srgbClr val="CC66FF"/>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362" autoAdjust="0"/>
  </p:normalViewPr>
  <p:slideViewPr>
    <p:cSldViewPr snapToGrid="0">
      <p:cViewPr varScale="1">
        <p:scale>
          <a:sx n="68" d="100"/>
          <a:sy n="68" d="100"/>
        </p:scale>
        <p:origin x="8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241" rtl="0" eaLnBrk="1" latinLnBrk="0" hangingPunct="1">
      <a:defRPr sz="1200" kern="1200">
        <a:solidFill>
          <a:schemeClr val="tx1"/>
        </a:solidFill>
        <a:latin typeface="+mn-lt"/>
        <a:ea typeface="+mn-ea"/>
        <a:cs typeface="+mn-cs"/>
      </a:defRPr>
    </a:lvl1pPr>
    <a:lvl2pPr marL="457119" algn="l" defTabSz="914241" rtl="0" eaLnBrk="1" latinLnBrk="0" hangingPunct="1">
      <a:defRPr sz="1200" kern="1200">
        <a:solidFill>
          <a:schemeClr val="tx1"/>
        </a:solidFill>
        <a:latin typeface="+mn-lt"/>
        <a:ea typeface="+mn-ea"/>
        <a:cs typeface="+mn-cs"/>
      </a:defRPr>
    </a:lvl2pPr>
    <a:lvl3pPr marL="914241" algn="l" defTabSz="914241" rtl="0" eaLnBrk="1" latinLnBrk="0" hangingPunct="1">
      <a:defRPr sz="1200" kern="1200">
        <a:solidFill>
          <a:schemeClr val="tx1"/>
        </a:solidFill>
        <a:latin typeface="+mn-lt"/>
        <a:ea typeface="+mn-ea"/>
        <a:cs typeface="+mn-cs"/>
      </a:defRPr>
    </a:lvl3pPr>
    <a:lvl4pPr marL="1371362" algn="l" defTabSz="914241" rtl="0" eaLnBrk="1" latinLnBrk="0" hangingPunct="1">
      <a:defRPr sz="1200" kern="1200">
        <a:solidFill>
          <a:schemeClr val="tx1"/>
        </a:solidFill>
        <a:latin typeface="+mn-lt"/>
        <a:ea typeface="+mn-ea"/>
        <a:cs typeface="+mn-cs"/>
      </a:defRPr>
    </a:lvl4pPr>
    <a:lvl5pPr marL="1828482" algn="l" defTabSz="914241" rtl="0" eaLnBrk="1" latinLnBrk="0" hangingPunct="1">
      <a:defRPr sz="1200" kern="1200">
        <a:solidFill>
          <a:schemeClr val="tx1"/>
        </a:solidFill>
        <a:latin typeface="+mn-lt"/>
        <a:ea typeface="+mn-ea"/>
        <a:cs typeface="+mn-cs"/>
      </a:defRPr>
    </a:lvl5pPr>
    <a:lvl6pPr marL="2285606" algn="l" defTabSz="914241" rtl="0" eaLnBrk="1" latinLnBrk="0" hangingPunct="1">
      <a:defRPr sz="1200" kern="1200">
        <a:solidFill>
          <a:schemeClr val="tx1"/>
        </a:solidFill>
        <a:latin typeface="+mn-lt"/>
        <a:ea typeface="+mn-ea"/>
        <a:cs typeface="+mn-cs"/>
      </a:defRPr>
    </a:lvl6pPr>
    <a:lvl7pPr marL="2742722"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59"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a:t>
            </a:fld>
            <a:endParaRPr lang="en-US"/>
          </a:p>
        </p:txBody>
      </p:sp>
    </p:spTree>
    <p:extLst>
      <p:ext uri="{BB962C8B-B14F-4D97-AF65-F5344CB8AC3E}">
        <p14:creationId xmlns:p14="http://schemas.microsoft.com/office/powerpoint/2010/main" val="25240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10</a:t>
            </a:fld>
            <a:endParaRPr lang="en-US"/>
          </a:p>
        </p:txBody>
      </p:sp>
    </p:spTree>
    <p:extLst>
      <p:ext uri="{BB962C8B-B14F-4D97-AF65-F5344CB8AC3E}">
        <p14:creationId xmlns:p14="http://schemas.microsoft.com/office/powerpoint/2010/main" val="254307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11</a:t>
            </a:fld>
            <a:endParaRPr lang="en-US"/>
          </a:p>
        </p:txBody>
      </p:sp>
    </p:spTree>
    <p:extLst>
      <p:ext uri="{BB962C8B-B14F-4D97-AF65-F5344CB8AC3E}">
        <p14:creationId xmlns:p14="http://schemas.microsoft.com/office/powerpoint/2010/main" val="60302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12</a:t>
            </a:fld>
            <a:endParaRPr lang="en-US"/>
          </a:p>
        </p:txBody>
      </p:sp>
    </p:spTree>
    <p:extLst>
      <p:ext uri="{BB962C8B-B14F-4D97-AF65-F5344CB8AC3E}">
        <p14:creationId xmlns:p14="http://schemas.microsoft.com/office/powerpoint/2010/main" val="1999058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67316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mtClean="0"/>
              <a:t>Click</a:t>
            </a:r>
            <a:r>
              <a:rPr lang="en-US" baseline="0" smtClean="0"/>
              <a:t> vào kem để tới câu hỏi</a:t>
            </a:r>
          </a:p>
          <a:p>
            <a:pPr marL="171450" indent="-171450">
              <a:buFont typeface="Arial" charset="0"/>
              <a:buChar char="•"/>
            </a:pPr>
            <a:r>
              <a:rPr lang="en-US" baseline="0" smtClean="0"/>
              <a:t>Tại slide câu hỏi, click vào  kem để quay về</a:t>
            </a:r>
          </a:p>
          <a:p>
            <a:pPr marL="171450" indent="-171450">
              <a:buFont typeface="Arial" charset="0"/>
              <a:buChar char="•"/>
            </a:pPr>
            <a:r>
              <a:rPr lang="en-US" baseline="0" smtClean="0"/>
              <a:t>Khi chơi xong, click vào mây và mặt trời để đến bài mới</a:t>
            </a:r>
            <a:endParaRPr lang="en-US"/>
          </a:p>
        </p:txBody>
      </p:sp>
      <p:sp>
        <p:nvSpPr>
          <p:cNvPr id="4" name="Slide Number Placeholder 3"/>
          <p:cNvSpPr>
            <a:spLocks noGrp="1"/>
          </p:cNvSpPr>
          <p:nvPr>
            <p:ph type="sldNum" sz="quarter" idx="10"/>
          </p:nvPr>
        </p:nvSpPr>
        <p:spPr/>
        <p:txBody>
          <a:bodyPr/>
          <a:lstStyle/>
          <a:p>
            <a:fld id="{3D44AB91-A8C2-45A2-A8DC-9C24C78B8DEA}" type="slidenum">
              <a:rPr lang="en-US" smtClean="0"/>
              <a:t>14</a:t>
            </a:fld>
            <a:endParaRPr lang="en-US"/>
          </a:p>
        </p:txBody>
      </p:sp>
    </p:spTree>
    <p:extLst>
      <p:ext uri="{BB962C8B-B14F-4D97-AF65-F5344CB8AC3E}">
        <p14:creationId xmlns:p14="http://schemas.microsoft.com/office/powerpoint/2010/main" val="1946050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15</a:t>
            </a:fld>
            <a:endParaRPr lang="en-US"/>
          </a:p>
        </p:txBody>
      </p:sp>
    </p:spTree>
    <p:extLst>
      <p:ext uri="{BB962C8B-B14F-4D97-AF65-F5344CB8AC3E}">
        <p14:creationId xmlns:p14="http://schemas.microsoft.com/office/powerpoint/2010/main" val="426376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16</a:t>
            </a:fld>
            <a:endParaRPr lang="en-US"/>
          </a:p>
        </p:txBody>
      </p:sp>
    </p:spTree>
    <p:extLst>
      <p:ext uri="{BB962C8B-B14F-4D97-AF65-F5344CB8AC3E}">
        <p14:creationId xmlns:p14="http://schemas.microsoft.com/office/powerpoint/2010/main" val="242135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17</a:t>
            </a:fld>
            <a:endParaRPr lang="en-US"/>
          </a:p>
        </p:txBody>
      </p:sp>
    </p:spTree>
    <p:extLst>
      <p:ext uri="{BB962C8B-B14F-4D97-AF65-F5344CB8AC3E}">
        <p14:creationId xmlns:p14="http://schemas.microsoft.com/office/powerpoint/2010/main" val="63107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18</a:t>
            </a:fld>
            <a:endParaRPr lang="en-US"/>
          </a:p>
        </p:txBody>
      </p:sp>
    </p:spTree>
    <p:extLst>
      <p:ext uri="{BB962C8B-B14F-4D97-AF65-F5344CB8AC3E}">
        <p14:creationId xmlns:p14="http://schemas.microsoft.com/office/powerpoint/2010/main" val="2302373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19</a:t>
            </a:fld>
            <a:endParaRPr lang="en-US"/>
          </a:p>
        </p:txBody>
      </p:sp>
    </p:spTree>
    <p:extLst>
      <p:ext uri="{BB962C8B-B14F-4D97-AF65-F5344CB8AC3E}">
        <p14:creationId xmlns:p14="http://schemas.microsoft.com/office/powerpoint/2010/main" val="4213495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a:t>
            </a:fld>
            <a:endParaRPr lang="en-US"/>
          </a:p>
        </p:txBody>
      </p:sp>
    </p:spTree>
    <p:extLst>
      <p:ext uri="{BB962C8B-B14F-4D97-AF65-F5344CB8AC3E}">
        <p14:creationId xmlns:p14="http://schemas.microsoft.com/office/powerpoint/2010/main" val="3979550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20</a:t>
            </a:fld>
            <a:endParaRPr lang="en-US"/>
          </a:p>
        </p:txBody>
      </p:sp>
    </p:spTree>
    <p:extLst>
      <p:ext uri="{BB962C8B-B14F-4D97-AF65-F5344CB8AC3E}">
        <p14:creationId xmlns:p14="http://schemas.microsoft.com/office/powerpoint/2010/main" val="1286420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21</a:t>
            </a:fld>
            <a:endParaRPr lang="en-US"/>
          </a:p>
        </p:txBody>
      </p:sp>
    </p:spTree>
    <p:extLst>
      <p:ext uri="{BB962C8B-B14F-4D97-AF65-F5344CB8AC3E}">
        <p14:creationId xmlns:p14="http://schemas.microsoft.com/office/powerpoint/2010/main" val="282963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22</a:t>
            </a:fld>
            <a:endParaRPr lang="en-US"/>
          </a:p>
        </p:txBody>
      </p:sp>
    </p:spTree>
    <p:extLst>
      <p:ext uri="{BB962C8B-B14F-4D97-AF65-F5344CB8AC3E}">
        <p14:creationId xmlns:p14="http://schemas.microsoft.com/office/powerpoint/2010/main" val="686113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23</a:t>
            </a:fld>
            <a:endParaRPr lang="en-US"/>
          </a:p>
        </p:txBody>
      </p:sp>
    </p:spTree>
    <p:extLst>
      <p:ext uri="{BB962C8B-B14F-4D97-AF65-F5344CB8AC3E}">
        <p14:creationId xmlns:p14="http://schemas.microsoft.com/office/powerpoint/2010/main" val="267277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24</a:t>
            </a:fld>
            <a:endParaRPr lang="en-US"/>
          </a:p>
        </p:txBody>
      </p:sp>
    </p:spTree>
    <p:extLst>
      <p:ext uri="{BB962C8B-B14F-4D97-AF65-F5344CB8AC3E}">
        <p14:creationId xmlns:p14="http://schemas.microsoft.com/office/powerpoint/2010/main" val="739311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25</a:t>
            </a:fld>
            <a:endParaRPr lang="en-US"/>
          </a:p>
        </p:txBody>
      </p:sp>
    </p:spTree>
    <p:extLst>
      <p:ext uri="{BB962C8B-B14F-4D97-AF65-F5344CB8AC3E}">
        <p14:creationId xmlns:p14="http://schemas.microsoft.com/office/powerpoint/2010/main" val="313276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10"/>
          </p:nvPr>
        </p:nvSpPr>
        <p:spPr/>
        <p:txBody>
          <a:bodyPr/>
          <a:lstStyle/>
          <a:p>
            <a:fld id="{519170E8-697C-4E6D-B223-61B1691779F6}" type="slidenum">
              <a:rPr lang="zh-CN" altLang="en-US" smtClean="0"/>
              <a:pPr/>
              <a:t>26</a:t>
            </a:fld>
            <a:endParaRPr lang="zh-CN" altLang="en-US" dirty="0"/>
          </a:p>
        </p:txBody>
      </p:sp>
    </p:spTree>
    <p:extLst>
      <p:ext uri="{BB962C8B-B14F-4D97-AF65-F5344CB8AC3E}">
        <p14:creationId xmlns:p14="http://schemas.microsoft.com/office/powerpoint/2010/main" val="1681310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27</a:t>
            </a:fld>
            <a:endParaRPr lang="en-US"/>
          </a:p>
        </p:txBody>
      </p:sp>
    </p:spTree>
    <p:extLst>
      <p:ext uri="{BB962C8B-B14F-4D97-AF65-F5344CB8AC3E}">
        <p14:creationId xmlns:p14="http://schemas.microsoft.com/office/powerpoint/2010/main" val="360116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28</a:t>
            </a:fld>
            <a:endParaRPr lang="en-US"/>
          </a:p>
        </p:txBody>
      </p:sp>
    </p:spTree>
    <p:extLst>
      <p:ext uri="{BB962C8B-B14F-4D97-AF65-F5344CB8AC3E}">
        <p14:creationId xmlns:p14="http://schemas.microsoft.com/office/powerpoint/2010/main" val="405031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ea typeface="宋体"/>
              </a:rPr>
              <a:pPr/>
              <a:t>29</a:t>
            </a:fld>
            <a:endParaRPr lang="zh-CN" altLang="en-US" dirty="0">
              <a:solidFill>
                <a:prstClr val="black"/>
              </a:solidFill>
              <a:ea typeface="宋体"/>
            </a:endParaRPr>
          </a:p>
        </p:txBody>
      </p:sp>
    </p:spTree>
    <p:extLst>
      <p:ext uri="{BB962C8B-B14F-4D97-AF65-F5344CB8AC3E}">
        <p14:creationId xmlns:p14="http://schemas.microsoft.com/office/powerpoint/2010/main" val="235713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3</a:t>
            </a:fld>
            <a:endParaRPr lang="en-US"/>
          </a:p>
        </p:txBody>
      </p:sp>
    </p:spTree>
    <p:extLst>
      <p:ext uri="{BB962C8B-B14F-4D97-AF65-F5344CB8AC3E}">
        <p14:creationId xmlns:p14="http://schemas.microsoft.com/office/powerpoint/2010/main" val="4166194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30</a:t>
            </a:fld>
            <a:endParaRPr lang="en-US"/>
          </a:p>
        </p:txBody>
      </p:sp>
    </p:spTree>
    <p:extLst>
      <p:ext uri="{BB962C8B-B14F-4D97-AF65-F5344CB8AC3E}">
        <p14:creationId xmlns:p14="http://schemas.microsoft.com/office/powerpoint/2010/main" val="3947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BẤM</a:t>
            </a:r>
            <a:r>
              <a:rPr lang="en-US" baseline="0" dirty="0" smtClean="0"/>
              <a:t> VÀO SỐ 1, 2,3 ĐỂ HIỆN CÂU HỎI</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4</a:t>
            </a:fld>
            <a:endParaRPr lang="en-US"/>
          </a:p>
        </p:txBody>
      </p:sp>
    </p:spTree>
    <p:extLst>
      <p:ext uri="{BB962C8B-B14F-4D97-AF65-F5344CB8AC3E}">
        <p14:creationId xmlns:p14="http://schemas.microsoft.com/office/powerpoint/2010/main" val="423923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BẤM</a:t>
            </a:r>
            <a:r>
              <a:rPr lang="en-US" baseline="0" dirty="0" smtClean="0"/>
              <a:t> VÀO ÔNG GIÀ NOEL ĐỂ QUAY TRỞ VỀ TRANG TRÍ CÂY THÔNG NOEL</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5</a:t>
            </a:fld>
            <a:endParaRPr lang="en-US"/>
          </a:p>
        </p:txBody>
      </p:sp>
    </p:spTree>
    <p:extLst>
      <p:ext uri="{BB962C8B-B14F-4D97-AF65-F5344CB8AC3E}">
        <p14:creationId xmlns:p14="http://schemas.microsoft.com/office/powerpoint/2010/main" val="22427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6</a:t>
            </a:fld>
            <a:endParaRPr lang="en-US"/>
          </a:p>
        </p:txBody>
      </p:sp>
    </p:spTree>
    <p:extLst>
      <p:ext uri="{BB962C8B-B14F-4D97-AF65-F5344CB8AC3E}">
        <p14:creationId xmlns:p14="http://schemas.microsoft.com/office/powerpoint/2010/main" val="336633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7</a:t>
            </a:fld>
            <a:endParaRPr lang="en-US"/>
          </a:p>
        </p:txBody>
      </p:sp>
    </p:spTree>
    <p:extLst>
      <p:ext uri="{BB962C8B-B14F-4D97-AF65-F5344CB8AC3E}">
        <p14:creationId xmlns:p14="http://schemas.microsoft.com/office/powerpoint/2010/main" val="206633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8</a:t>
            </a:fld>
            <a:endParaRPr lang="en-US"/>
          </a:p>
        </p:txBody>
      </p:sp>
    </p:spTree>
    <p:extLst>
      <p:ext uri="{BB962C8B-B14F-4D97-AF65-F5344CB8AC3E}">
        <p14:creationId xmlns:p14="http://schemas.microsoft.com/office/powerpoint/2010/main" val="22787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p:txBody>
      </p:sp>
      <p:sp>
        <p:nvSpPr>
          <p:cNvPr id="4" name="Slide Number Placeholder 3"/>
          <p:cNvSpPr>
            <a:spLocks noGrp="1"/>
          </p:cNvSpPr>
          <p:nvPr>
            <p:ph type="sldNum" sz="quarter" idx="10"/>
          </p:nvPr>
        </p:nvSpPr>
        <p:spPr/>
        <p:txBody>
          <a:bodyPr/>
          <a:lstStyle/>
          <a:p>
            <a:fld id="{6555B1C9-8EEC-4DF4-A574-462BDB3CB63E}" type="slidenum">
              <a:rPr lang="en-US" smtClean="0"/>
              <a:t>9</a:t>
            </a:fld>
            <a:endParaRPr lang="en-US"/>
          </a:p>
        </p:txBody>
      </p:sp>
    </p:spTree>
    <p:extLst>
      <p:ext uri="{BB962C8B-B14F-4D97-AF65-F5344CB8AC3E}">
        <p14:creationId xmlns:p14="http://schemas.microsoft.com/office/powerpoint/2010/main" val="171524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a:prstGeom prst="rect">
            <a:avLst/>
          </a:prstGeom>
        </p:spPr>
        <p:txBody>
          <a:bodyPr lIns="91426" tIns="45718" rIns="91426" bIns="45718"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34"/>
            <a:ext cx="6172200" cy="4873625"/>
          </a:xfrm>
          <a:prstGeom prst="rect">
            <a:avLst/>
          </a:prstGeom>
        </p:spPr>
        <p:txBody>
          <a:bodyPr lIns="91426" tIns="45718" rIns="9142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3"/>
            <a:ext cx="3932237" cy="3811588"/>
          </a:xfrm>
          <a:prstGeom prst="rect">
            <a:avLst/>
          </a:prstGeom>
        </p:spPr>
        <p:txBody>
          <a:bodyPr lIns="91426" tIns="45718" rIns="91426" bIns="45718"/>
          <a:lstStyle>
            <a:lvl1pPr marL="0" indent="0">
              <a:buNone/>
              <a:defRPr sz="16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a:prstGeom prst="rect">
            <a:avLst/>
          </a:prstGeom>
        </p:spPr>
        <p:txBody>
          <a:bodyPr lIns="91426" tIns="45718" rIns="91426" bIns="45718"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34"/>
            <a:ext cx="6172200" cy="4873625"/>
          </a:xfrm>
          <a:prstGeom prst="rect">
            <a:avLst/>
          </a:prstGeom>
        </p:spPr>
        <p:txBody>
          <a:bodyPr lIns="91426" tIns="45718" rIns="91426" bIns="45718"/>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3"/>
            <a:ext cx="3932237" cy="3811588"/>
          </a:xfrm>
          <a:prstGeom prst="rect">
            <a:avLst/>
          </a:prstGeom>
        </p:spPr>
        <p:txBody>
          <a:bodyPr lIns="91426" tIns="45718" rIns="91426" bIns="45718"/>
          <a:lstStyle>
            <a:lvl1pPr marL="0" indent="0">
              <a:buNone/>
              <a:defRPr sz="1600"/>
            </a:lvl1pPr>
            <a:lvl2pPr marL="457119" indent="0">
              <a:buNone/>
              <a:defRPr sz="1500"/>
            </a:lvl2pPr>
            <a:lvl3pPr marL="914241" indent="0">
              <a:buNone/>
              <a:defRPr sz="1200"/>
            </a:lvl3pPr>
            <a:lvl4pPr marL="1371362" indent="0">
              <a:buNone/>
              <a:defRPr sz="1100"/>
            </a:lvl4pPr>
            <a:lvl5pPr marL="1828482" indent="0">
              <a:buNone/>
              <a:defRPr sz="1100"/>
            </a:lvl5pPr>
            <a:lvl6pPr marL="2285606" indent="0">
              <a:buNone/>
              <a:defRPr sz="1100"/>
            </a:lvl6pPr>
            <a:lvl7pPr marL="2742722" indent="0">
              <a:buNone/>
              <a:defRPr sz="1100"/>
            </a:lvl7pPr>
            <a:lvl8pPr marL="3199840" indent="0">
              <a:buNone/>
              <a:defRPr sz="1100"/>
            </a:lvl8pPr>
            <a:lvl9pPr marL="365695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8200" y="1843209"/>
            <a:ext cx="10515600" cy="4351339"/>
          </a:xfrm>
          <a:prstGeom prst="rect">
            <a:avLst/>
          </a:prstGeom>
        </p:spPr>
        <p:txBody>
          <a:bodyPr vert="eaVert"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2" y="365134"/>
            <a:ext cx="2628900" cy="5811839"/>
          </a:xfrm>
          <a:prstGeom prst="rect">
            <a:avLst/>
          </a:prstGeom>
        </p:spPr>
        <p:txBody>
          <a:bodyPr vert="eaVert" lIns="91426" tIns="45718" rIns="91426" bIns="45718"/>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3" y="365134"/>
            <a:ext cx="7734300" cy="5811839"/>
          </a:xfrm>
          <a:prstGeom prst="rect">
            <a:avLst/>
          </a:prstGeom>
        </p:spPr>
        <p:txBody>
          <a:bodyPr vert="eaVert"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10" tIns="91410" rIns="91410" bIns="9141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10" tIns="91410" rIns="91410" bIns="9141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212201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9685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42232253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22265312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426" tIns="45718" rIns="91426"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426" tIns="45718" rIns="91426"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26" tIns="45718" rIns="91426" bIns="45718" numCol="1" anchor="t" anchorCtr="0" compatLnSpc="1"/>
          <a:lstStyle/>
          <a:p>
            <a:pPr>
              <a:defRPr/>
            </a:pPr>
            <a:fld id="{BB962C8B-B14F-4D97-AF65-F5344CB8AC3E}" type="datetimeFigureOut">
              <a:rPr lang="en-US" altLang="x-none" smtClean="0">
                <a:solidFill>
                  <a:prstClr val="black"/>
                </a:solidFill>
                <a:latin typeface="Calibri" panose="020F0502020204030204" charset="0"/>
              </a:rPr>
              <a:pPr>
                <a:defRPr/>
              </a:pPr>
              <a:t>06/01/2023</a:t>
            </a:fld>
            <a:endParaRPr lang="en-US" altLang="x-none" dirty="0">
              <a:solidFill>
                <a:prstClr val="black"/>
              </a:solidFill>
              <a:latin typeface="Calibri" panose="020F0502020204030204" charset="0"/>
            </a:endParaRPr>
          </a:p>
        </p:txBody>
      </p:sp>
      <p:sp>
        <p:nvSpPr>
          <p:cNvPr id="5" name="Footer Placeholder 4"/>
          <p:cNvSpPr>
            <a:spLocks noGrp="1"/>
          </p:cNvSpPr>
          <p:nvPr>
            <p:ph type="ftr" sz="quarter" idx="3"/>
          </p:nvPr>
        </p:nvSpPr>
        <p:spPr>
          <a:xfrm>
            <a:off x="0" y="0"/>
            <a:ext cx="0" cy="0"/>
          </a:xfrm>
        </p:spPr>
        <p:txBody>
          <a:bodyPr vert="horz" wrap="square" lIns="91426" tIns="45718" rIns="91426" bIns="45718" numCol="1" anchor="t" anchorCtr="0" compatLnSpc="1"/>
          <a:lstStyle/>
          <a:p>
            <a:pPr>
              <a:defRPr/>
            </a:pPr>
            <a:endParaRPr lang="en-US" altLang="x-none" dirty="0">
              <a:solidFill>
                <a:prstClr val="black"/>
              </a:solidFill>
              <a:latin typeface="Calibri" panose="020F0502020204030204" charset="0"/>
            </a:endParaRPr>
          </a:p>
        </p:txBody>
      </p:sp>
      <p:sp>
        <p:nvSpPr>
          <p:cNvPr id="6" name="Slide Number Placeholder 5"/>
          <p:cNvSpPr>
            <a:spLocks noGrp="1"/>
          </p:cNvSpPr>
          <p:nvPr>
            <p:ph type="sldNum" sz="quarter" idx="4"/>
          </p:nvPr>
        </p:nvSpPr>
        <p:spPr>
          <a:xfrm>
            <a:off x="0" y="0"/>
            <a:ext cx="0" cy="0"/>
          </a:xfrm>
        </p:spPr>
        <p:txBody>
          <a:bodyPr vert="horz" wrap="square" lIns="91426" tIns="45718" rIns="91426" bIns="45718" numCol="1" anchor="t" anchorCtr="0" compatLnSpc="1"/>
          <a:lstStyle/>
          <a:p>
            <a:pPr>
              <a:defRPr/>
            </a:pPr>
            <a:fld id="{9A0DB2DC-4C9A-4742-B13C-FB6460FD3503}" type="slidenum">
              <a:rPr lang="en-US" altLang="x-none" smtClean="0">
                <a:solidFill>
                  <a:prstClr val="black"/>
                </a:solidFill>
                <a:latin typeface="Calibri" panose="020F0502020204030204" charset="0"/>
              </a:rPr>
              <a:pPr>
                <a:defRPr/>
              </a:pPr>
              <a:t>‹#›</a:t>
            </a:fld>
            <a:endParaRPr lang="en-US" altLang="x-none" dirty="0">
              <a:solidFill>
                <a:prstClr val="black"/>
              </a:solidFill>
              <a:latin typeface="Calibri" panose="020F0502020204030204" charset="0"/>
            </a:endParaRPr>
          </a:p>
        </p:txBody>
      </p:sp>
    </p:spTree>
    <p:extLst>
      <p:ext uri="{BB962C8B-B14F-4D97-AF65-F5344CB8AC3E}">
        <p14:creationId xmlns:p14="http://schemas.microsoft.com/office/powerpoint/2010/main" val="158675127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113918707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211870038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a:prstGeom prst="rect">
            <a:avLst/>
          </a:prstGeom>
        </p:spPr>
        <p:txBody>
          <a:bodyPr lIns="91426" tIns="45718" rIns="91426" bIns="45718"/>
          <a:lstStyle/>
          <a:p>
            <a:endParaRPr lang="en-US"/>
          </a:p>
        </p:txBody>
      </p:sp>
    </p:spTree>
    <p:extLst>
      <p:ext uri="{BB962C8B-B14F-4D97-AF65-F5344CB8AC3E}">
        <p14:creationId xmlns:p14="http://schemas.microsoft.com/office/powerpoint/2010/main" val="40888461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3D89-9E76-487F-B0DC-3A0ABBEFF4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755E48-3D36-4650-8450-09CFD570F464}"/>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C669F-E9A1-43C2-B9CF-4062BE2BCD2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415AF42-21CF-4D19-8F5B-75BC463B5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2A1AF9-9B4D-4AC9-83C0-B4FD50F390F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4945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1E49-7DFB-4514-B1F5-83F899E1E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C94A7-8A9A-4309-9F33-135FDB83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A8D00-D86B-46D6-A970-F2BFA471C4A2}"/>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D1BF2BC-829C-4512-9F1A-BF3441A403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132A79-64D3-4209-A0BF-9BB2EFAAC5E9}"/>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7137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5292-D033-4ECB-8A89-531C588653E8}"/>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E6FEDC-A5D0-46BF-886D-71EC2307485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02893-92A8-4C1B-9B69-89287F13FB3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2200D7-5323-43C4-9A2A-9D9B5B5F1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9E4057-2BA4-4712-B420-36246A62F27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9752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1462-0A81-4D6D-B12A-504DE4C76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D2C35-8837-4E1C-A03E-0298172CBDC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2F7EE-6229-417B-BCA0-72262F0C2A2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AAB1B-1D7A-4F77-9949-20B70B8A8B08}"/>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7164BD-2EAD-4CD5-A39C-4F7BA98042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5073AAE-BDE7-4DEA-AD63-8C77CA77F7E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1572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03AC-E6B3-4469-9D69-AD577A1D9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4B3853-9A1B-47EE-B6CE-67BFB1A04A71}"/>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148E22-1363-47E9-9426-C43EECA47A9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786840-856D-49DE-88B8-A8EC1427AFC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B3AE9-4953-47EF-81B2-0DEEF71365F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9F2759-847C-4573-8C87-03F0F824F3B1}"/>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4B5698E-63B4-41C3-A4D8-DB5E792D6C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F5C91B-0BC7-4920-B5A8-FF65DF293391}"/>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12878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FB60-3479-4E5C-9FCA-FB477038A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4EF9C-4968-4918-9504-AA3DD4FA29F5}"/>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5516782-BE3B-4E85-AE20-13D7CA321A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27046D7-4231-40C8-A18C-4ADDD4595683}"/>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46581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D88F5-2196-4388-AC2E-5CE63227E4A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A0AD4-BEBB-44EA-B84B-51A30B2EF4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1C77BEE-9011-4119-8A2A-5D7C40568E98}"/>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4057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0068-CD84-4C07-946A-7F7F28910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84D3D-252F-4C55-97BA-845230DF4B00}"/>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1B5E83-6022-4547-849F-1D9A50097C4D}"/>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828237EC-DF62-477A-9AB2-CCBC3DDEB27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00DC61-0BF0-4C99-971E-AE2A1D4439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FFF1050-74F1-49D5-8786-F42839409BF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6913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8638-F83D-4EF3-B6D1-8F66111C4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6BE8E0-0334-4D67-9A25-CD3239A6AC80}"/>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3F3DAAC9-A93E-478E-BAEB-D904277A275C}"/>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331F063A-D85F-4A0B-A3E3-F4DAFC4F3300}"/>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089FA3-25FE-4210-B5E4-FF4A8B1C80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1157761-E2F6-4BCB-BC97-CC470910F56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224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4624-A10C-49D0-8F8A-39CC4E1BF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E96B4A-EA48-4337-B8F5-195CC6C04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A424E-EADC-42E8-8517-5172B3265F2F}"/>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D42166-8774-406D-9438-EEC887EA0E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EC50EC-3A47-47A8-988A-C45D532DC92C}"/>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45012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3AE67-DBB4-4BFB-89C9-721BE11E3712}"/>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F217AA-ED44-4316-A938-6F25D4AE0D5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95519-6F4C-43BE-BDA4-96D6790C97DD}"/>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B198D1-A3D4-4EA6-B945-BC7C759ACF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14A684-2333-4D71-8025-E4B4ED3F942F}"/>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2656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20" y="2514607"/>
            <a:ext cx="8915399" cy="2262781"/>
          </a:xfrm>
          <a:prstGeom prst="rect">
            <a:avLst/>
          </a:prstGeom>
        </p:spPr>
        <p:txBody>
          <a:bodyPr lIns="91347" tIns="45673" rIns="91347" bIns="45673"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20" y="4777385"/>
            <a:ext cx="8915399" cy="1126283"/>
          </a:xfrm>
          <a:prstGeom prst="rect">
            <a:avLst/>
          </a:prstGeom>
        </p:spPr>
        <p:txBody>
          <a:bodyPr lIns="91347" tIns="45673" rIns="91347" bIns="45673" anchor="t"/>
          <a:lstStyle>
            <a:lvl1pPr marL="0" indent="0" algn="l">
              <a:buNone/>
              <a:defRPr>
                <a:solidFill>
                  <a:schemeClr val="tx1">
                    <a:lumMod val="65000"/>
                    <a:lumOff val="35000"/>
                  </a:schemeClr>
                </a:solidFill>
              </a:defRPr>
            </a:lvl1pPr>
            <a:lvl2pPr marL="456733" indent="0" algn="ctr">
              <a:buNone/>
              <a:defRPr>
                <a:solidFill>
                  <a:schemeClr val="tx1">
                    <a:tint val="75000"/>
                  </a:schemeClr>
                </a:solidFill>
              </a:defRPr>
            </a:lvl2pPr>
            <a:lvl3pPr marL="913463" indent="0" algn="ctr">
              <a:buNone/>
              <a:defRPr>
                <a:solidFill>
                  <a:schemeClr val="tx1">
                    <a:tint val="75000"/>
                  </a:schemeClr>
                </a:solidFill>
              </a:defRPr>
            </a:lvl3pPr>
            <a:lvl4pPr marL="1370195" indent="0" algn="ctr">
              <a:buNone/>
              <a:defRPr>
                <a:solidFill>
                  <a:schemeClr val="tx1">
                    <a:tint val="75000"/>
                  </a:schemeClr>
                </a:solidFill>
              </a:defRPr>
            </a:lvl4pPr>
            <a:lvl5pPr marL="1826929" indent="0" algn="ctr">
              <a:buNone/>
              <a:defRPr>
                <a:solidFill>
                  <a:schemeClr val="tx1">
                    <a:tint val="75000"/>
                  </a:schemeClr>
                </a:solidFill>
              </a:defRPr>
            </a:lvl5pPr>
            <a:lvl6pPr marL="2283659" indent="0" algn="ctr">
              <a:buNone/>
              <a:defRPr>
                <a:solidFill>
                  <a:schemeClr val="tx1">
                    <a:tint val="75000"/>
                  </a:schemeClr>
                </a:solidFill>
              </a:defRPr>
            </a:lvl6pPr>
            <a:lvl7pPr marL="2740392" indent="0" algn="ctr">
              <a:buNone/>
              <a:defRPr>
                <a:solidFill>
                  <a:schemeClr val="tx1">
                    <a:tint val="75000"/>
                  </a:schemeClr>
                </a:solidFill>
              </a:defRPr>
            </a:lvl7pPr>
            <a:lvl8pPr marL="3197124" indent="0" algn="ctr">
              <a:buNone/>
              <a:defRPr>
                <a:solidFill>
                  <a:schemeClr val="tx1">
                    <a:tint val="75000"/>
                  </a:schemeClr>
                </a:solidFill>
              </a:defRPr>
            </a:lvl8pPr>
            <a:lvl9pPr marL="365385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Tree>
    <p:extLst>
      <p:ext uri="{BB962C8B-B14F-4D97-AF65-F5344CB8AC3E}">
        <p14:creationId xmlns:p14="http://schemas.microsoft.com/office/powerpoint/2010/main" val="3771621711"/>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32"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Content Placeholder 2"/>
          <p:cNvSpPr>
            <a:spLocks noGrp="1"/>
          </p:cNvSpPr>
          <p:nvPr>
            <p:ph idx="1"/>
          </p:nvPr>
        </p:nvSpPr>
        <p:spPr>
          <a:xfrm>
            <a:off x="2589213" y="2133600"/>
            <a:ext cx="8915400" cy="3777622"/>
          </a:xfrm>
          <a:prstGeom prst="rect">
            <a:avLst/>
          </a:prstGeom>
        </p:spPr>
        <p:txBody>
          <a:bodyPr lIns="91347" tIns="45673" rIns="91347" bIns="456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744480742"/>
      </p:ext>
    </p:extLst>
  </p:cSld>
  <p:clrMapOvr>
    <a:masterClrMapping/>
  </p:clrMapOvr>
  <p:transition spd="med"/>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9" y="2058750"/>
            <a:ext cx="8915399" cy="1468800"/>
          </a:xfrm>
          <a:prstGeom prst="rect">
            <a:avLst/>
          </a:prstGeom>
        </p:spPr>
        <p:txBody>
          <a:bodyPr lIns="91347" tIns="45673" rIns="91347" bIns="45673"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9" y="3530129"/>
            <a:ext cx="8915399" cy="860400"/>
          </a:xfrm>
          <a:prstGeom prst="rect">
            <a:avLst/>
          </a:prstGeom>
        </p:spPr>
        <p:txBody>
          <a:bodyPr lIns="91347" tIns="45673" rIns="91347" bIns="45673" anchor="t"/>
          <a:lstStyle>
            <a:lvl1pPr marL="0" indent="0" algn="l">
              <a:buNone/>
              <a:defRPr sz="20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1508510666"/>
      </p:ext>
    </p:extLst>
  </p:cSld>
  <p:clrMapOvr>
    <a:masterClrMapping/>
  </p:clrMapOvr>
  <p:transition spd="med"/>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Content Placeholder 2"/>
          <p:cNvSpPr>
            <a:spLocks noGrp="1"/>
          </p:cNvSpPr>
          <p:nvPr>
            <p:ph sz="half" idx="1"/>
          </p:nvPr>
        </p:nvSpPr>
        <p:spPr>
          <a:xfrm>
            <a:off x="2589218" y="2133600"/>
            <a:ext cx="4313864" cy="3777622"/>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10"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868940440"/>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a:prstGeom prst="rect">
            <a:avLst/>
          </a:prstGeom>
        </p:spPr>
        <p:txBody>
          <a:bodyPr lIns="91347" tIns="45673" rIns="91347" bIns="45673" anchor="b">
            <a:noAutofit/>
          </a:bodyPr>
          <a:lstStyle>
            <a:lvl1pPr marL="0" indent="0">
              <a:buNone/>
              <a:defRPr sz="2400" b="0"/>
            </a:lvl1pPr>
            <a:lvl2pPr marL="456733" indent="0">
              <a:buNone/>
              <a:defRPr sz="2000" b="1"/>
            </a:lvl2pPr>
            <a:lvl3pPr marL="913463" indent="0">
              <a:buNone/>
              <a:defRPr sz="1800" b="1"/>
            </a:lvl3pPr>
            <a:lvl4pPr marL="1370195" indent="0">
              <a:buNone/>
              <a:defRPr sz="1600" b="1"/>
            </a:lvl4pPr>
            <a:lvl5pPr marL="1826929" indent="0">
              <a:buNone/>
              <a:defRPr sz="1600" b="1"/>
            </a:lvl5pPr>
            <a:lvl6pPr marL="2283659" indent="0">
              <a:buNone/>
              <a:defRPr sz="1600" b="1"/>
            </a:lvl6pPr>
            <a:lvl7pPr marL="2740392" indent="0">
              <a:buNone/>
              <a:defRPr sz="1600" b="1"/>
            </a:lvl7pPr>
            <a:lvl8pPr marL="3197124" indent="0">
              <a:buNone/>
              <a:defRPr sz="1600" b="1"/>
            </a:lvl8pPr>
            <a:lvl9pPr marL="365385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5" y="2548966"/>
            <a:ext cx="4342893" cy="3354060"/>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36" y="1969475"/>
            <a:ext cx="3999001" cy="576262"/>
          </a:xfrm>
          <a:prstGeom prst="rect">
            <a:avLst/>
          </a:prstGeom>
        </p:spPr>
        <p:txBody>
          <a:bodyPr lIns="91347" tIns="45673" rIns="91347" bIns="45673" anchor="b">
            <a:noAutofit/>
          </a:bodyPr>
          <a:lstStyle>
            <a:lvl1pPr marL="0" indent="0">
              <a:buNone/>
              <a:defRPr sz="2400" b="0"/>
            </a:lvl1pPr>
            <a:lvl2pPr marL="456733" indent="0">
              <a:buNone/>
              <a:defRPr sz="2000" b="1"/>
            </a:lvl2pPr>
            <a:lvl3pPr marL="913463" indent="0">
              <a:buNone/>
              <a:defRPr sz="1800" b="1"/>
            </a:lvl3pPr>
            <a:lvl4pPr marL="1370195" indent="0">
              <a:buNone/>
              <a:defRPr sz="1600" b="1"/>
            </a:lvl4pPr>
            <a:lvl5pPr marL="1826929" indent="0">
              <a:buNone/>
              <a:defRPr sz="1600" b="1"/>
            </a:lvl5pPr>
            <a:lvl6pPr marL="2283659" indent="0">
              <a:buNone/>
              <a:defRPr sz="1600" b="1"/>
            </a:lvl6pPr>
            <a:lvl7pPr marL="2740392" indent="0">
              <a:buNone/>
              <a:defRPr sz="1600" b="1"/>
            </a:lvl7pPr>
            <a:lvl8pPr marL="3197124" indent="0">
              <a:buNone/>
              <a:defRPr sz="1600" b="1"/>
            </a:lvl8pPr>
            <a:lvl9pPr marL="365385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a:prstGeom prst="rect">
            <a:avLst/>
          </a:prstGeom>
        </p:spPr>
        <p:txBody>
          <a:bodyPr lIns="91347" tIns="45673" rIns="91347" bIns="45673">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8" name="Footer Placeholder 7"/>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12"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729080385"/>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4" name="Footer Placeholder 3"/>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7"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1886975607"/>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3" name="Footer Placeholder 2"/>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Tree>
    <p:extLst>
      <p:ext uri="{BB962C8B-B14F-4D97-AF65-F5344CB8AC3E}">
        <p14:creationId xmlns:p14="http://schemas.microsoft.com/office/powerpoint/2010/main" val="1104539600"/>
      </p:ext>
    </p:extLst>
  </p:cSld>
  <p:clrMapOvr>
    <a:masterClrMapping/>
  </p:clrMapOvr>
  <p:transition spd="med"/>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9" y="446088"/>
            <a:ext cx="3505199" cy="976312"/>
          </a:xfrm>
          <a:prstGeom prst="rect">
            <a:avLst/>
          </a:prstGeom>
        </p:spPr>
        <p:txBody>
          <a:bodyPr lIns="91347" tIns="45673" rIns="91347" bIns="45673"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9"/>
            <a:ext cx="5181600" cy="5414963"/>
          </a:xfrm>
          <a:prstGeom prst="rect">
            <a:avLst/>
          </a:prstGeom>
        </p:spPr>
        <p:txBody>
          <a:bodyPr lIns="91347" tIns="45673" rIns="91347" bIns="45673"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9" y="1598614"/>
            <a:ext cx="3505199" cy="4262436"/>
          </a:xfrm>
          <a:prstGeom prst="rect">
            <a:avLst/>
          </a:prstGeom>
        </p:spPr>
        <p:txBody>
          <a:bodyPr lIns="91347" tIns="45673" rIns="91347" bIns="45673"/>
          <a:lstStyle>
            <a:lvl1pPr marL="0" indent="0">
              <a:buNone/>
              <a:defRPr sz="1400"/>
            </a:lvl1pPr>
            <a:lvl2pPr marL="456733" indent="0">
              <a:buNone/>
              <a:defRPr sz="1200"/>
            </a:lvl2pPr>
            <a:lvl3pPr marL="913463" indent="0">
              <a:buNone/>
              <a:defRPr sz="1000"/>
            </a:lvl3pPr>
            <a:lvl4pPr marL="1370195" indent="0">
              <a:buNone/>
              <a:defRPr sz="900"/>
            </a:lvl4pPr>
            <a:lvl5pPr marL="1826929" indent="0">
              <a:buNone/>
              <a:defRPr sz="900"/>
            </a:lvl5pPr>
            <a:lvl6pPr marL="2283659" indent="0">
              <a:buNone/>
              <a:defRPr sz="900"/>
            </a:lvl6pPr>
            <a:lvl7pPr marL="2740392" indent="0">
              <a:buNone/>
              <a:defRPr sz="900"/>
            </a:lvl7pPr>
            <a:lvl8pPr marL="3197124" indent="0">
              <a:buNone/>
              <a:defRPr sz="900"/>
            </a:lvl8pPr>
            <a:lvl9pPr marL="365385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928930717"/>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800600"/>
            <a:ext cx="8915400" cy="566738"/>
          </a:xfrm>
          <a:prstGeom prst="rect">
            <a:avLst/>
          </a:prstGeom>
        </p:spPr>
        <p:txBody>
          <a:bodyPr lIns="91347" tIns="45673" rIns="91347" bIns="45673"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3" y="634965"/>
            <a:ext cx="8915400" cy="3854970"/>
          </a:xfrm>
          <a:prstGeom prst="rect">
            <a:avLst/>
          </a:prstGeom>
        </p:spPr>
        <p:txBody>
          <a:bodyPr lIns="91347" tIns="45673" rIns="91347" bIns="45673" anchor="t">
            <a:normAutofit/>
          </a:bodyPr>
          <a:lstStyle>
            <a:lvl1pPr marL="0" indent="0" algn="ctr">
              <a:buNone/>
              <a:defRPr sz="1600"/>
            </a:lvl1pPr>
            <a:lvl2pPr marL="456733" indent="0">
              <a:buNone/>
              <a:defRPr sz="1600"/>
            </a:lvl2pPr>
            <a:lvl3pPr marL="913463" indent="0">
              <a:buNone/>
              <a:defRPr sz="1600"/>
            </a:lvl3pPr>
            <a:lvl4pPr marL="1370195" indent="0">
              <a:buNone/>
              <a:defRPr sz="1600"/>
            </a:lvl4pPr>
            <a:lvl5pPr marL="1826929" indent="0">
              <a:buNone/>
              <a:defRPr sz="1600"/>
            </a:lvl5pPr>
            <a:lvl6pPr marL="2283659" indent="0">
              <a:buNone/>
              <a:defRPr sz="1600"/>
            </a:lvl6pPr>
            <a:lvl7pPr marL="2740392" indent="0">
              <a:buNone/>
              <a:defRPr sz="1600"/>
            </a:lvl7pPr>
            <a:lvl8pPr marL="3197124" indent="0">
              <a:buNone/>
              <a:defRPr sz="1600"/>
            </a:lvl8pPr>
            <a:lvl9pPr marL="3653856"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4" y="5367344"/>
            <a:ext cx="8915400" cy="493712"/>
          </a:xfrm>
          <a:prstGeom prst="rect">
            <a:avLst/>
          </a:prstGeom>
        </p:spPr>
        <p:txBody>
          <a:bodyPr lIns="91347" tIns="45673" rIns="91347" bIns="45673">
            <a:normAutofit/>
          </a:bodyPr>
          <a:lstStyle>
            <a:lvl1pPr marL="0" indent="0">
              <a:buNone/>
              <a:defRPr sz="1200"/>
            </a:lvl1pPr>
            <a:lvl2pPr marL="456733" indent="0">
              <a:buNone/>
              <a:defRPr sz="1200"/>
            </a:lvl2pPr>
            <a:lvl3pPr marL="913463" indent="0">
              <a:buNone/>
              <a:defRPr sz="1000"/>
            </a:lvl3pPr>
            <a:lvl4pPr marL="1370195" indent="0">
              <a:buNone/>
              <a:defRPr sz="900"/>
            </a:lvl4pPr>
            <a:lvl5pPr marL="1826929" indent="0">
              <a:buNone/>
              <a:defRPr sz="900"/>
            </a:lvl5pPr>
            <a:lvl6pPr marL="2283659" indent="0">
              <a:buNone/>
              <a:defRPr sz="900"/>
            </a:lvl6pPr>
            <a:lvl7pPr marL="2740392" indent="0">
              <a:buNone/>
              <a:defRPr sz="900"/>
            </a:lvl7pPr>
            <a:lvl8pPr marL="3197124" indent="0">
              <a:buNone/>
              <a:defRPr sz="900"/>
            </a:lvl8pPr>
            <a:lvl9pPr marL="365385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237651736"/>
      </p:ext>
    </p:extLst>
  </p:cSld>
  <p:clrMapOvr>
    <a:masterClrMapping/>
  </p:clrMapOvr>
  <p:transition spd="med"/>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9" y="609606"/>
            <a:ext cx="8915399" cy="311704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9" y="4354046"/>
            <a:ext cx="8915399" cy="1555864"/>
          </a:xfrm>
          <a:prstGeom prst="rect">
            <a:avLst/>
          </a:prstGeom>
        </p:spPr>
        <p:txBody>
          <a:bodyPr lIns="91347" tIns="45673" rIns="91347" bIns="45673" anchor="ctr">
            <a:normAutofit/>
          </a:bodyPr>
          <a:lstStyle>
            <a:lvl1pPr marL="0" indent="0" algn="l">
              <a:buNone/>
              <a:defRPr sz="18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172952237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6" cy="289560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4" cy="381000"/>
          </a:xfrm>
          <a:prstGeom prst="rect">
            <a:avLst/>
          </a:prstGeom>
        </p:spPr>
        <p:txBody>
          <a:bodyPr lIns="91347" tIns="45673" rIns="91347" bIns="45673" anchor="ctr">
            <a:noAutofit/>
          </a:bodyPr>
          <a:lstStyle>
            <a:lvl1pPr marL="0" indent="0">
              <a:buFontTx/>
              <a:buNone/>
              <a:defRPr sz="1600">
                <a:solidFill>
                  <a:schemeClr val="tx1">
                    <a:lumMod val="50000"/>
                    <a:lumOff val="50000"/>
                  </a:schemeClr>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9" y="4354046"/>
            <a:ext cx="8915399" cy="1555864"/>
          </a:xfrm>
          <a:prstGeom prst="rect">
            <a:avLst/>
          </a:prstGeom>
        </p:spPr>
        <p:txBody>
          <a:bodyPr lIns="91347" tIns="45673" rIns="91347" bIns="45673" anchor="ctr">
            <a:normAutofit/>
          </a:bodyPr>
          <a:lstStyle>
            <a:lvl1pPr marL="0" indent="0" algn="l">
              <a:buNone/>
              <a:defRPr sz="1800">
                <a:solidFill>
                  <a:schemeClr val="tx1">
                    <a:lumMod val="65000"/>
                    <a:lumOff val="35000"/>
                  </a:schemeClr>
                </a:solidFill>
              </a:defRPr>
            </a:lvl1pPr>
            <a:lvl2pPr marL="456733" indent="0">
              <a:buNone/>
              <a:defRPr sz="1800">
                <a:solidFill>
                  <a:schemeClr val="tx1">
                    <a:tint val="75000"/>
                  </a:schemeClr>
                </a:solidFill>
              </a:defRPr>
            </a:lvl2pPr>
            <a:lvl3pPr marL="913463" indent="0">
              <a:buNone/>
              <a:defRPr sz="1600">
                <a:solidFill>
                  <a:schemeClr val="tx1">
                    <a:tint val="75000"/>
                  </a:schemeClr>
                </a:solidFill>
              </a:defRPr>
            </a:lvl3pPr>
            <a:lvl4pPr marL="1370195" indent="0">
              <a:buNone/>
              <a:defRPr sz="1400">
                <a:solidFill>
                  <a:schemeClr val="tx1">
                    <a:tint val="75000"/>
                  </a:schemeClr>
                </a:solidFill>
              </a:defRPr>
            </a:lvl4pPr>
            <a:lvl5pPr marL="1826929" indent="0">
              <a:buNone/>
              <a:defRPr sz="1400">
                <a:solidFill>
                  <a:schemeClr val="tx1">
                    <a:tint val="75000"/>
                  </a:schemeClr>
                </a:solidFill>
              </a:defRPr>
            </a:lvl5pPr>
            <a:lvl6pPr marL="2283659" indent="0">
              <a:buNone/>
              <a:defRPr sz="1400">
                <a:solidFill>
                  <a:schemeClr val="tx1">
                    <a:tint val="75000"/>
                  </a:schemeClr>
                </a:solidFill>
              </a:defRPr>
            </a:lvl6pPr>
            <a:lvl7pPr marL="2740392" indent="0">
              <a:buNone/>
              <a:defRPr sz="1400">
                <a:solidFill>
                  <a:schemeClr val="tx1">
                    <a:tint val="75000"/>
                  </a:schemeClr>
                </a:solidFill>
              </a:defRPr>
            </a:lvl7pPr>
            <a:lvl8pPr marL="3197124" indent="0">
              <a:buNone/>
              <a:defRPr sz="1400">
                <a:solidFill>
                  <a:schemeClr val="tx1">
                    <a:tint val="75000"/>
                  </a:schemeClr>
                </a:solidFill>
              </a:defRPr>
            </a:lvl8pPr>
            <a:lvl9pPr marL="365385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11" name="Freeform 11"/>
          <p:cNvSpPr/>
          <p:nvPr/>
        </p:nvSpPr>
        <p:spPr bwMode="auto">
          <a:xfrm flipV="1">
            <a:off x="-4184" y="31781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3244146"/>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
        <p:nvSpPr>
          <p:cNvPr id="14" name="TextBox 13"/>
          <p:cNvSpPr txBox="1"/>
          <p:nvPr/>
        </p:nvSpPr>
        <p:spPr>
          <a:xfrm>
            <a:off x="2467652" y="648005"/>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
        <p:nvSpPr>
          <p:cNvPr id="15" name="TextBox 14"/>
          <p:cNvSpPr txBox="1"/>
          <p:nvPr/>
        </p:nvSpPr>
        <p:spPr>
          <a:xfrm>
            <a:off x="11114852" y="2905313"/>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11917440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4" y="2438407"/>
            <a:ext cx="8915400" cy="2724845"/>
          </a:xfrm>
          <a:prstGeom prst="rect">
            <a:avLst/>
          </a:prstGeom>
        </p:spPr>
        <p:txBody>
          <a:bodyPr lIns="91347" tIns="45673" rIns="91347" bIns="45673"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254655695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6" cy="2895600"/>
          </a:xfrm>
          <a:prstGeom prst="rect">
            <a:avLst/>
          </a:prstGeom>
        </p:spPr>
        <p:txBody>
          <a:bodyPr lIns="91347" tIns="45673" rIns="91347" bIns="45673"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3" y="4343400"/>
            <a:ext cx="8915400" cy="838200"/>
          </a:xfrm>
          <a:prstGeom prst="rect">
            <a:avLst/>
          </a:prstGeom>
        </p:spPr>
        <p:txBody>
          <a:bodyPr lIns="91347" tIns="45673" rIns="91347" bIns="45673" anchor="b">
            <a:noAutofit/>
          </a:bodyPr>
          <a:lstStyle>
            <a:lvl1pPr marL="0" indent="0">
              <a:buFontTx/>
              <a:buNone/>
              <a:defRPr sz="2400">
                <a:solidFill>
                  <a:schemeClr val="accent1"/>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11"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
        <p:nvSpPr>
          <p:cNvPr id="17" name="TextBox 16"/>
          <p:cNvSpPr txBox="1"/>
          <p:nvPr/>
        </p:nvSpPr>
        <p:spPr>
          <a:xfrm>
            <a:off x="2467652" y="648005"/>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
        <p:nvSpPr>
          <p:cNvPr id="18" name="TextBox 17"/>
          <p:cNvSpPr txBox="1"/>
          <p:nvPr/>
        </p:nvSpPr>
        <p:spPr>
          <a:xfrm>
            <a:off x="11114852" y="2905313"/>
            <a:ext cx="609600" cy="584776"/>
          </a:xfrm>
          <a:prstGeom prst="rect">
            <a:avLst/>
          </a:prstGeom>
        </p:spPr>
        <p:txBody>
          <a:bodyPr vert="horz" lIns="91347" tIns="45673" rIns="91347" bIns="45673" rtlCol="0" anchor="ctr">
            <a:noAutofit/>
          </a:bodyPr>
          <a:lstStyle/>
          <a:p>
            <a:pPr defTabSz="913463"/>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8092634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9" y="627407"/>
            <a:ext cx="8915399" cy="2880020"/>
          </a:xfrm>
          <a:prstGeom prst="rect">
            <a:avLst/>
          </a:prstGeom>
        </p:spPr>
        <p:txBody>
          <a:bodyPr lIns="91347" tIns="45673" rIns="91347" bIns="45673"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3" y="4343400"/>
            <a:ext cx="8915400" cy="838200"/>
          </a:xfrm>
          <a:prstGeom prst="rect">
            <a:avLst/>
          </a:prstGeom>
        </p:spPr>
        <p:txBody>
          <a:bodyPr lIns="91347" tIns="45673" rIns="91347" bIns="45673" anchor="b">
            <a:noAutofit/>
          </a:bodyPr>
          <a:lstStyle>
            <a:lvl1pPr marL="0" indent="0">
              <a:buFontTx/>
              <a:buNone/>
              <a:defRPr sz="2400">
                <a:solidFill>
                  <a:schemeClr val="accent1"/>
                </a:solidFill>
              </a:defRPr>
            </a:lvl1pPr>
            <a:lvl2pPr marL="456733" indent="0">
              <a:buFontTx/>
              <a:buNone/>
              <a:defRPr/>
            </a:lvl2pPr>
            <a:lvl3pPr marL="913463" indent="0">
              <a:buFontTx/>
              <a:buNone/>
              <a:defRPr/>
            </a:lvl3pPr>
            <a:lvl4pPr marL="1370195" indent="0">
              <a:buFontTx/>
              <a:buNone/>
              <a:defRPr/>
            </a:lvl4pPr>
            <a:lvl5pPr marL="1826929"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4" y="5181600"/>
            <a:ext cx="8915400" cy="729622"/>
          </a:xfrm>
          <a:prstGeom prst="rect">
            <a:avLst/>
          </a:prstGeom>
        </p:spPr>
        <p:txBody>
          <a:bodyPr vert="horz" lIns="91347" tIns="45673" rIns="91347" bIns="45673"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sp>
        <p:nvSpPr>
          <p:cNvPr id="6" name="Footer Placeholder 5"/>
          <p:cNvSpPr>
            <a:spLocks noGrp="1"/>
          </p:cNvSpPr>
          <p:nvPr>
            <p:ph type="ftr" sz="quarter" idx="11"/>
          </p:nvPr>
        </p:nvSpPr>
        <p:spPr>
          <a:xfrm>
            <a:off x="2589219" y="6135814"/>
            <a:ext cx="7619999" cy="365125"/>
          </a:xfrm>
          <a:prstGeom prst="rect">
            <a:avLst/>
          </a:prstGeom>
        </p:spPr>
        <p:txBody>
          <a:bodyPr lIns="91347" tIns="45673" rIns="91347" bIns="45673"/>
          <a:lstStyle/>
          <a:p>
            <a:pPr defTabSz="913441"/>
            <a:endParaRPr lang="en-US" sz="1800">
              <a:solidFill>
                <a:prstClr val="black">
                  <a:tint val="75000"/>
                </a:prstClr>
              </a:solidFill>
              <a:sym typeface="Arial"/>
            </a:endParaRPr>
          </a:p>
        </p:txBody>
      </p:sp>
      <p:sp>
        <p:nvSpPr>
          <p:cNvPr id="9" name="Freeform 11"/>
          <p:cNvSpPr/>
          <p:nvPr/>
        </p:nvSpPr>
        <p:spPr bwMode="auto">
          <a:xfrm flipV="1">
            <a:off x="-4184" y="491173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9" y="4983093"/>
            <a:ext cx="779767" cy="365125"/>
          </a:xfrm>
          <a:prstGeom prst="rect">
            <a:avLst/>
          </a:prstGeom>
        </p:spPr>
        <p:txBody>
          <a:bodyPr lIns="91347" tIns="45673" rIns="91347" bIns="45673"/>
          <a:lstStyle/>
          <a:p>
            <a:pPr defTabSz="913441"/>
            <a:fld id="{ABDE023C-A976-4855-B18A-9D29296741E9}" type="slidenum">
              <a:rPr lang="en-US" sz="1800" smtClean="0">
                <a:solidFill>
                  <a:prstClr val="black">
                    <a:tint val="75000"/>
                  </a:prstClr>
                </a:solidFill>
                <a:sym typeface="Arial"/>
              </a:rPr>
              <a:pPr defTabSz="913441"/>
              <a:t>‹#›</a:t>
            </a:fld>
            <a:endParaRPr lang="en-US" sz="1800">
              <a:solidFill>
                <a:prstClr val="black">
                  <a:tint val="75000"/>
                </a:prstClr>
              </a:solidFill>
              <a:sym typeface="Arial"/>
            </a:endParaRPr>
          </a:p>
        </p:txBody>
      </p:sp>
    </p:spTree>
    <p:extLst>
      <p:ext uri="{BB962C8B-B14F-4D97-AF65-F5344CB8AC3E}">
        <p14:creationId xmlns:p14="http://schemas.microsoft.com/office/powerpoint/2010/main" val="260710179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92931" y="624110"/>
            <a:ext cx="8911687" cy="1280890"/>
          </a:xfrm>
          <a:prstGeom prst="rect">
            <a:avLst/>
          </a:prstGeom>
        </p:spPr>
        <p:txBody>
          <a:bodyPr lIns="91347" tIns="45673" rIns="91347" bIns="45673"/>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3" y="2133600"/>
            <a:ext cx="8915400" cy="3886200"/>
          </a:xfrm>
          <a:prstGeom prst="rect">
            <a:avLst/>
          </a:prstGeom>
        </p:spPr>
        <p:txBody>
          <a:bodyPr vert="eaVert" lIns="91347" tIns="45673" rIns="91347" bIns="45673"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8"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4032363528"/>
      </p:ext>
    </p:extLst>
  </p:cSld>
  <p:clrMapOvr>
    <a:masterClrMapping/>
  </p:clrMapOvr>
  <p:transition spd="med"/>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9" y="627412"/>
            <a:ext cx="2207601" cy="5283817"/>
          </a:xfrm>
          <a:prstGeom prst="rect">
            <a:avLst/>
          </a:prstGeom>
        </p:spPr>
        <p:txBody>
          <a:bodyPr vert="eaVert" lIns="91347" tIns="45673" rIns="91347" bIns="45673"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3" y="627412"/>
            <a:ext cx="6477000" cy="5283817"/>
          </a:xfrm>
          <a:prstGeom prst="rect">
            <a:avLst/>
          </a:prstGeom>
        </p:spPr>
        <p:txBody>
          <a:bodyPr vert="eaVert" lIns="91347" tIns="45673" rIns="91347" bIns="456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8" name="Freeform 11"/>
          <p:cNvSpPr/>
          <p:nvPr/>
        </p:nvSpPr>
        <p:spPr bwMode="auto">
          <a:xfrm flipV="1">
            <a:off x="-4184" y="71438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4CCEE447-4DD9-425C-BEC0-5EA12C7BCFCC}" type="slidenum">
              <a:rPr lang="en-US" sz="1800" smtClean="0">
                <a:solidFill>
                  <a:prstClr val="black"/>
                </a:solidFill>
              </a:rPr>
              <a:pPr defTabSz="913463"/>
              <a:t>‹#›</a:t>
            </a:fld>
            <a:endParaRPr lang="en-US" sz="1800">
              <a:solidFill>
                <a:prstClr val="black"/>
              </a:solidFill>
            </a:endParaRPr>
          </a:p>
        </p:txBody>
      </p:sp>
    </p:spTree>
    <p:extLst>
      <p:ext uri="{BB962C8B-B14F-4D97-AF65-F5344CB8AC3E}">
        <p14:creationId xmlns:p14="http://schemas.microsoft.com/office/powerpoint/2010/main" val="3534371968"/>
      </p:ext>
    </p:extLst>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a:prstGeom prst="rect">
            <a:avLst/>
          </a:prstGeom>
        </p:spPr>
        <p:txBody>
          <a:bodyPr lIns="91426" tIns="45718" rIns="91426" bIns="45718"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7"/>
            <a:ext cx="9144000" cy="1655763"/>
          </a:xfrm>
          <a:prstGeom prst="rect">
            <a:avLst/>
          </a:prstGeom>
        </p:spPr>
        <p:txBody>
          <a:bodyPr lIns="91426" tIns="45718" rIns="91426" bIns="45718"/>
          <a:lstStyle>
            <a:lvl1pPr marL="0" indent="0" algn="ctr">
              <a:buNone/>
              <a:defRPr sz="2400"/>
            </a:lvl1pPr>
            <a:lvl2pPr marL="457119" indent="0" algn="ctr">
              <a:buNone/>
              <a:defRPr sz="2000"/>
            </a:lvl2pPr>
            <a:lvl3pPr marL="914241" indent="0" algn="ctr">
              <a:buNone/>
              <a:defRPr sz="1900"/>
            </a:lvl3pPr>
            <a:lvl4pPr marL="1371362" indent="0" algn="ctr">
              <a:buNone/>
              <a:defRPr sz="1600"/>
            </a:lvl4pPr>
            <a:lvl5pPr marL="1828482" indent="0" algn="ctr">
              <a:buNone/>
              <a:defRPr sz="1600"/>
            </a:lvl5pPr>
            <a:lvl6pPr marL="2285606" indent="0" algn="ctr">
              <a:buNone/>
              <a:defRPr sz="1600"/>
            </a:lvl6pPr>
            <a:lvl7pPr marL="2742722" indent="0" algn="ctr">
              <a:buNone/>
              <a:defRPr sz="1600"/>
            </a:lvl7pPr>
            <a:lvl8pPr marL="3199840" indent="0" algn="ctr">
              <a:buNone/>
              <a:defRPr sz="1600"/>
            </a:lvl8pPr>
            <a:lvl9pPr marL="365695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81193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331" tIns="91331" rIns="91331" bIns="9133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331" tIns="91331" rIns="91331" bIns="9133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3463"/>
            <a:fld id="{00000000-1234-1234-1234-123412341234}" type="slidenum">
              <a:rPr lang="en-GB" sz="1800" smtClean="0">
                <a:solidFill>
                  <a:prstClr val="black"/>
                </a:solidFill>
              </a:rPr>
              <a:pPr defTabSz="913463"/>
              <a:t>‹#›</a:t>
            </a:fld>
            <a:endParaRPr lang="en-GB" sz="1800">
              <a:solidFill>
                <a:prstClr val="black"/>
              </a:solidFill>
            </a:endParaRPr>
          </a:p>
        </p:txBody>
      </p:sp>
    </p:spTree>
    <p:extLst>
      <p:ext uri="{BB962C8B-B14F-4D97-AF65-F5344CB8AC3E}">
        <p14:creationId xmlns:p14="http://schemas.microsoft.com/office/powerpoint/2010/main" val="390894308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62902889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42"/>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0"/>
            <a:ext cx="12192000" cy="353756"/>
          </a:xfrm>
          <a:prstGeom prst="rect">
            <a:avLst/>
          </a:prstGeom>
        </p:spPr>
      </p:pic>
      <p:sp>
        <p:nvSpPr>
          <p:cNvPr id="3" name="标题 2"/>
          <p:cNvSpPr>
            <a:spLocks noGrp="1"/>
          </p:cNvSpPr>
          <p:nvPr>
            <p:ph type="title" hasCustomPrompt="1"/>
          </p:nvPr>
        </p:nvSpPr>
        <p:spPr>
          <a:xfrm>
            <a:off x="2131315" y="131273"/>
            <a:ext cx="9552544" cy="757797"/>
          </a:xfrm>
          <a:prstGeom prst="rect">
            <a:avLst/>
          </a:prstGeom>
        </p:spPr>
        <p:txBody>
          <a:bodyPr lIns="91347" tIns="45673" rIns="91347" bIns="45673"/>
          <a:lstStyle>
            <a:lvl1pPr>
              <a:defRPr sz="42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75855814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99418768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2592931" y="624110"/>
            <a:ext cx="8911687" cy="1280890"/>
          </a:xfrm>
          <a:prstGeom prst="rect">
            <a:avLst/>
          </a:prstGeom>
        </p:spPr>
        <p:txBody>
          <a:bodyPr lIns="91347" tIns="45673" rIns="91347" bIns="45673"/>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2589213" y="2133600"/>
            <a:ext cx="8915400" cy="3886200"/>
          </a:xfrm>
          <a:prstGeom prst="rect">
            <a:avLst/>
          </a:prstGeom>
        </p:spPr>
        <p:txBody>
          <a:bodyPr lIns="91347" tIns="45673" rIns="91347" bIns="456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2589219" y="6135814"/>
            <a:ext cx="7619999" cy="365125"/>
          </a:xfrm>
          <a:prstGeom prst="rect">
            <a:avLst/>
          </a:prstGeom>
        </p:spPr>
        <p:txBody>
          <a:bodyPr lIns="91347" tIns="45673" rIns="91347" bIns="45673"/>
          <a:lstStyle/>
          <a:p>
            <a:pPr defTabSz="913463"/>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531819" y="787788"/>
            <a:ext cx="779767" cy="365125"/>
          </a:xfrm>
          <a:prstGeom prst="rect">
            <a:avLst/>
          </a:prstGeom>
        </p:spPr>
        <p:txBody>
          <a:bodyPr lIns="91347" tIns="45673" rIns="91347" bIns="45673"/>
          <a:lstStyle/>
          <a:p>
            <a:pPr defTabSz="913463"/>
            <a:fld id="{7E4F7387-1A44-43D0-A42C-0F5D255AB470}" type="slidenum">
              <a:rPr lang="en-US" sz="1800" smtClean="0">
                <a:solidFill>
                  <a:prstClr val="black"/>
                </a:solidFill>
              </a:rPr>
              <a:pPr defTabSz="913463"/>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lIns="91347" tIns="45673" rIns="91347" bIns="45673"/>
          <a:lstStyle/>
          <a:p>
            <a:endParaRPr lang="en-US"/>
          </a:p>
        </p:txBody>
      </p:sp>
    </p:spTree>
    <p:extLst>
      <p:ext uri="{BB962C8B-B14F-4D97-AF65-F5344CB8AC3E}">
        <p14:creationId xmlns:p14="http://schemas.microsoft.com/office/powerpoint/2010/main" val="2678879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8200" y="1843209"/>
            <a:ext cx="10515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1" y="1709748"/>
            <a:ext cx="10515600" cy="2852737"/>
          </a:xfrm>
          <a:prstGeom prst="rect">
            <a:avLst/>
          </a:prstGeom>
        </p:spPr>
        <p:txBody>
          <a:bodyPr lIns="91426" tIns="45718" rIns="91426" bIns="45718"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1" y="4589465"/>
            <a:ext cx="10515600" cy="1500187"/>
          </a:xfrm>
          <a:prstGeom prst="rect">
            <a:avLst/>
          </a:prstGeom>
        </p:spPr>
        <p:txBody>
          <a:bodyPr lIns="91426" tIns="45718" rIns="91426" bIns="45718"/>
          <a:lstStyle>
            <a:lvl1pPr marL="0" indent="0">
              <a:buNone/>
              <a:defRPr sz="2400">
                <a:solidFill>
                  <a:schemeClr val="tx1">
                    <a:tint val="75000"/>
                  </a:schemeClr>
                </a:solidFill>
              </a:defRPr>
            </a:lvl1pPr>
            <a:lvl2pPr marL="457119" indent="0">
              <a:buNone/>
              <a:defRPr sz="2000">
                <a:solidFill>
                  <a:schemeClr val="tx1">
                    <a:tint val="75000"/>
                  </a:schemeClr>
                </a:solidFill>
              </a:defRPr>
            </a:lvl2pPr>
            <a:lvl3pPr marL="914241" indent="0">
              <a:buNone/>
              <a:defRPr sz="1900">
                <a:solidFill>
                  <a:schemeClr val="tx1">
                    <a:tint val="75000"/>
                  </a:schemeClr>
                </a:solidFill>
              </a:defRPr>
            </a:lvl3pPr>
            <a:lvl4pPr marL="1371362" indent="0">
              <a:buNone/>
              <a:defRPr sz="1600">
                <a:solidFill>
                  <a:schemeClr val="tx1">
                    <a:tint val="75000"/>
                  </a:schemeClr>
                </a:solidFill>
              </a:defRPr>
            </a:lvl4pPr>
            <a:lvl5pPr marL="1828482" indent="0">
              <a:buNone/>
              <a:defRPr sz="1600">
                <a:solidFill>
                  <a:schemeClr val="tx1">
                    <a:tint val="75000"/>
                  </a:schemeClr>
                </a:solidFill>
              </a:defRPr>
            </a:lvl5pPr>
            <a:lvl6pPr marL="2285606" indent="0">
              <a:buNone/>
              <a:defRPr sz="1600">
                <a:solidFill>
                  <a:schemeClr val="tx1">
                    <a:tint val="75000"/>
                  </a:schemeClr>
                </a:solidFill>
              </a:defRPr>
            </a:lvl6pPr>
            <a:lvl7pPr marL="2742722" indent="0">
              <a:buNone/>
              <a:defRPr sz="1600">
                <a:solidFill>
                  <a:schemeClr val="tx1">
                    <a:tint val="75000"/>
                  </a:schemeClr>
                </a:solidFill>
              </a:defRPr>
            </a:lvl7pPr>
            <a:lvl8pPr marL="3199840" indent="0">
              <a:buNone/>
              <a:defRPr sz="1600">
                <a:solidFill>
                  <a:schemeClr val="tx1">
                    <a:tint val="75000"/>
                  </a:schemeClr>
                </a:solidFill>
              </a:defRPr>
            </a:lvl8pPr>
            <a:lvl9pPr marL="365695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38200" y="365125"/>
            <a:ext cx="10515600" cy="1325563"/>
          </a:xfrm>
          <a:prstGeom prst="rect">
            <a:avLst/>
          </a:prstGeom>
        </p:spPr>
        <p:txBody>
          <a:bodyPr lIns="91426" tIns="45718" rIns="91426" bIns="45718"/>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9"/>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a:prstGeom prst="rect">
            <a:avLst/>
          </a:prstGeom>
        </p:spPr>
        <p:txBody>
          <a:bodyPr lIns="91426" tIns="45718" rIns="91426" bIns="45718"/>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9" y="1681163"/>
            <a:ext cx="5157787" cy="823912"/>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9" y="2505075"/>
            <a:ext cx="5157787" cy="3684588"/>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3" y="1681163"/>
            <a:ext cx="5183188" cy="823912"/>
          </a:xfrm>
          <a:prstGeom prst="rect">
            <a:avLst/>
          </a:prstGeom>
        </p:spPr>
        <p:txBody>
          <a:bodyPr lIns="91426" tIns="45718" rIns="91426" bIns="45718"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3" y="2505075"/>
            <a:ext cx="5183188" cy="3684588"/>
          </a:xfrm>
          <a:prstGeom prst="rect">
            <a:avLst/>
          </a:prstGeom>
        </p:spPr>
        <p:txBody>
          <a:bodyPr lIns="91426" tIns="45718" rIns="9142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838200" y="6356352"/>
            <a:ext cx="2743200" cy="365125"/>
          </a:xfrm>
          <a:prstGeom prst="rect">
            <a:avLst/>
          </a:prstGeom>
        </p:spPr>
        <p:txBody>
          <a:bodyPr lIns="91426" tIns="45718" rIns="91426" bIns="45718"/>
          <a:lstStyle/>
          <a:p>
            <a:fld id="{117B3AC9-6F66-442D-8A61-F06030142A82}" type="datetimeFigureOut">
              <a:rPr lang="en-US" smtClean="0"/>
              <a:t>06/01/2023</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038600" y="6356352"/>
            <a:ext cx="4114800" cy="365125"/>
          </a:xfrm>
          <a:prstGeom prst="rect">
            <a:avLst/>
          </a:prstGeom>
        </p:spPr>
        <p:txBody>
          <a:bodyPr lIns="91426" tIns="45718" rIns="91426" bIns="45718"/>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8610600" y="6356352"/>
            <a:ext cx="2743200" cy="365125"/>
          </a:xfrm>
          <a:prstGeom prst="rect">
            <a:avLst/>
          </a:prstGeom>
        </p:spPr>
        <p:txBody>
          <a:bodyPr lIns="91426" tIns="45718" rIns="91426" bIns="45718"/>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6.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ransition spd="med"/>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11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241"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36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48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562" indent="-228562"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686" indent="-228562"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802" indent="-228562"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599920" indent="-228562"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039" indent="-228562"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55" r:id="rId12"/>
    <p:sldLayoutId id="2147483767" r:id="rId13"/>
    <p:sldLayoutId id="2147483793" r:id="rId14"/>
    <p:sldLayoutId id="2147483794" r:id="rId15"/>
    <p:sldLayoutId id="2147483795" r:id="rId16"/>
    <p:sldLayoutId id="2147483796" r:id="rId17"/>
    <p:sldLayoutId id="2147483797" r:id="rId18"/>
  </p:sldLayoutIdLst>
  <p:transition spd="med"/>
  <p:txStyles>
    <p:titleStyle>
      <a:lvl1pPr algn="l" defTabSz="9142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2" indent="-228562" algn="l" defTabSz="9142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5F3FA-4AD3-48F3-87D2-31CE3C0D0986}"/>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43DB46-255D-4136-B842-5DD44401985F}"/>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2D720-80A7-4DA6-A33F-E0D7139B44C0}"/>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pPr defTabSz="914332"/>
            <a:fld id="{90329A3E-716E-42DC-8763-9C43248BABAA}" type="datetimeFigureOut">
              <a:rPr lang="en-US" smtClean="0">
                <a:solidFill>
                  <a:prstClr val="black">
                    <a:tint val="75000"/>
                  </a:prstClr>
                </a:solidFill>
              </a:rPr>
              <a:pPr defTabSz="914332"/>
              <a:t>06/01/2023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291BF-4CCA-409C-81BE-EDF667838231}"/>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pPr defTabSz="914332"/>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3E9B6F-72D2-44BB-92BD-5B5B51579448}"/>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pPr defTabSz="914332"/>
            <a:fld id="{3BD5001E-6FBD-445E-8F79-3C750C730C11}" type="slidenum">
              <a:rPr lang="en-US" smtClean="0">
                <a:solidFill>
                  <a:prstClr val="black">
                    <a:tint val="75000"/>
                  </a:prstClr>
                </a:solidFill>
              </a:rPr>
              <a:pPr defTabSz="914332"/>
              <a:t>‹#›</a:t>
            </a:fld>
            <a:endParaRPr lang="en-US">
              <a:solidFill>
                <a:prstClr val="black">
                  <a:tint val="75000"/>
                </a:prstClr>
              </a:solidFill>
            </a:endParaRPr>
          </a:p>
        </p:txBody>
      </p:sp>
    </p:spTree>
    <p:extLst>
      <p:ext uri="{BB962C8B-B14F-4D97-AF65-F5344CB8AC3E}">
        <p14:creationId xmlns:p14="http://schemas.microsoft.com/office/powerpoint/2010/main" val="186048769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spd="med"/>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361619" y="6130438"/>
            <a:ext cx="1146283" cy="370396"/>
          </a:xfrm>
          <a:prstGeom prst="rect">
            <a:avLst/>
          </a:prstGeom>
        </p:spPr>
        <p:txBody>
          <a:bodyPr vert="horz" lIns="91347" tIns="45673" rIns="91347" bIns="45673" rtlCol="0" anchor="ctr"/>
          <a:lstStyle>
            <a:lvl1pPr algn="r">
              <a:defRPr sz="900">
                <a:solidFill>
                  <a:schemeClr val="tx1">
                    <a:tint val="75000"/>
                  </a:schemeClr>
                </a:solidFill>
              </a:defRPr>
            </a:lvl1pPr>
          </a:lstStyle>
          <a:p>
            <a:pPr defTabSz="913441"/>
            <a:fld id="{B54AE3A7-20DA-48F3-81C3-2C954A8690AA}" type="datetimeFigureOut">
              <a:rPr lang="en-US" smtClean="0">
                <a:solidFill>
                  <a:prstClr val="black">
                    <a:tint val="75000"/>
                  </a:prstClr>
                </a:solidFill>
                <a:sym typeface="Arial"/>
              </a:rPr>
              <a:pPr defTabSz="913441"/>
              <a:t>06/01/2023</a:t>
            </a:fld>
            <a:endParaRPr lang="en-US">
              <a:solidFill>
                <a:prstClr val="black">
                  <a:tint val="75000"/>
                </a:prstClr>
              </a:solidFill>
              <a:sym typeface="Arial"/>
            </a:endParaRPr>
          </a:p>
        </p:txBody>
      </p:sp>
      <p:pic>
        <p:nvPicPr>
          <p:cNvPr id="6" name="Picture 5"/>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0" y="-1284"/>
            <a:ext cx="12192000" cy="686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0257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Lst>
  <p:transition spd="med"/>
  <p:timing>
    <p:tnLst>
      <p:par>
        <p:cTn id="1" dur="indefinite" restart="never" nodeType="tmRoot"/>
      </p:par>
    </p:tnLst>
  </p:timing>
  <p:txStyles>
    <p:titleStyle>
      <a:lvl1pPr algn="l" defTabSz="456733"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549" indent="-342549" algn="l" defTabSz="456733"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190" indent="-285457" algn="l" defTabSz="456733"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1831" indent="-228366" algn="l" defTabSz="456733"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598562"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5294"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2028"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68759"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5491"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2221" indent="-228366" algn="l" defTabSz="456733"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6733" rtl="0" eaLnBrk="1" latinLnBrk="0" hangingPunct="1">
        <a:defRPr sz="1800" kern="1200">
          <a:solidFill>
            <a:schemeClr val="tx1"/>
          </a:solidFill>
          <a:latin typeface="+mn-lt"/>
          <a:ea typeface="+mn-ea"/>
          <a:cs typeface="+mn-cs"/>
        </a:defRPr>
      </a:lvl1pPr>
      <a:lvl2pPr marL="456733" algn="l" defTabSz="456733" rtl="0" eaLnBrk="1" latinLnBrk="0" hangingPunct="1">
        <a:defRPr sz="1800" kern="1200">
          <a:solidFill>
            <a:schemeClr val="tx1"/>
          </a:solidFill>
          <a:latin typeface="+mn-lt"/>
          <a:ea typeface="+mn-ea"/>
          <a:cs typeface="+mn-cs"/>
        </a:defRPr>
      </a:lvl2pPr>
      <a:lvl3pPr marL="913463" algn="l" defTabSz="456733" rtl="0" eaLnBrk="1" latinLnBrk="0" hangingPunct="1">
        <a:defRPr sz="1800" kern="1200">
          <a:solidFill>
            <a:schemeClr val="tx1"/>
          </a:solidFill>
          <a:latin typeface="+mn-lt"/>
          <a:ea typeface="+mn-ea"/>
          <a:cs typeface="+mn-cs"/>
        </a:defRPr>
      </a:lvl3pPr>
      <a:lvl4pPr marL="1370195" algn="l" defTabSz="456733" rtl="0" eaLnBrk="1" latinLnBrk="0" hangingPunct="1">
        <a:defRPr sz="1800" kern="1200">
          <a:solidFill>
            <a:schemeClr val="tx1"/>
          </a:solidFill>
          <a:latin typeface="+mn-lt"/>
          <a:ea typeface="+mn-ea"/>
          <a:cs typeface="+mn-cs"/>
        </a:defRPr>
      </a:lvl4pPr>
      <a:lvl5pPr marL="1826929" algn="l" defTabSz="456733" rtl="0" eaLnBrk="1" latinLnBrk="0" hangingPunct="1">
        <a:defRPr sz="1800" kern="1200">
          <a:solidFill>
            <a:schemeClr val="tx1"/>
          </a:solidFill>
          <a:latin typeface="+mn-lt"/>
          <a:ea typeface="+mn-ea"/>
          <a:cs typeface="+mn-cs"/>
        </a:defRPr>
      </a:lvl5pPr>
      <a:lvl6pPr marL="2283659" algn="l" defTabSz="456733" rtl="0" eaLnBrk="1" latinLnBrk="0" hangingPunct="1">
        <a:defRPr sz="1800" kern="1200">
          <a:solidFill>
            <a:schemeClr val="tx1"/>
          </a:solidFill>
          <a:latin typeface="+mn-lt"/>
          <a:ea typeface="+mn-ea"/>
          <a:cs typeface="+mn-cs"/>
        </a:defRPr>
      </a:lvl6pPr>
      <a:lvl7pPr marL="2740392" algn="l" defTabSz="456733" rtl="0" eaLnBrk="1" latinLnBrk="0" hangingPunct="1">
        <a:defRPr sz="1800" kern="1200">
          <a:solidFill>
            <a:schemeClr val="tx1"/>
          </a:solidFill>
          <a:latin typeface="+mn-lt"/>
          <a:ea typeface="+mn-ea"/>
          <a:cs typeface="+mn-cs"/>
        </a:defRPr>
      </a:lvl7pPr>
      <a:lvl8pPr marL="3197124" algn="l" defTabSz="456733" rtl="0" eaLnBrk="1" latinLnBrk="0" hangingPunct="1">
        <a:defRPr sz="1800" kern="1200">
          <a:solidFill>
            <a:schemeClr val="tx1"/>
          </a:solidFill>
          <a:latin typeface="+mn-lt"/>
          <a:ea typeface="+mn-ea"/>
          <a:cs typeface="+mn-cs"/>
        </a:defRPr>
      </a:lvl8pPr>
      <a:lvl9pPr marL="3653856" algn="l" defTabSz="45673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9.wdp"/><Relationship Id="rId3" Type="http://schemas.openxmlformats.org/officeDocument/2006/relationships/notesSlide" Target="../notesSlides/notesSlide12.xml"/><Relationship Id="rId7" Type="http://schemas.microsoft.com/office/2007/relationships/hdphoto" Target="../media/hdphoto6.wdp"/><Relationship Id="rId12"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38.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7.xml"/><Relationship Id="rId3" Type="http://schemas.openxmlformats.org/officeDocument/2006/relationships/image" Target="../media/image49.jpeg"/><Relationship Id="rId7" Type="http://schemas.openxmlformats.org/officeDocument/2006/relationships/slide" Target="slide16.xml"/><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microsoft.com/office/2007/relationships/hdphoto" Target="../media/hdphoto10.wdp"/><Relationship Id="rId11" Type="http://schemas.openxmlformats.org/officeDocument/2006/relationships/slide" Target="slide18.xml"/><Relationship Id="rId5" Type="http://schemas.openxmlformats.org/officeDocument/2006/relationships/image" Target="../media/image50.png"/><Relationship Id="rId15" Type="http://schemas.openxmlformats.org/officeDocument/2006/relationships/slide" Target="slide19.xml"/><Relationship Id="rId10" Type="http://schemas.openxmlformats.org/officeDocument/2006/relationships/image" Target="../media/image52.png"/><Relationship Id="rId4" Type="http://schemas.openxmlformats.org/officeDocument/2006/relationships/slide" Target="slide15.xml"/><Relationship Id="rId9" Type="http://schemas.openxmlformats.org/officeDocument/2006/relationships/slide" Target="slide17.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slide" Target="slide14.xml"/><Relationship Id="rId10" Type="http://schemas.microsoft.com/office/2007/relationships/hdphoto" Target="../media/hdphoto11.wdp"/><Relationship Id="rId4" Type="http://schemas.openxmlformats.org/officeDocument/2006/relationships/image" Target="../media/image49.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slide" Target="slide14.xml"/><Relationship Id="rId10" Type="http://schemas.microsoft.com/office/2007/relationships/hdphoto" Target="../media/hdphoto12.wdp"/><Relationship Id="rId4" Type="http://schemas.openxmlformats.org/officeDocument/2006/relationships/image" Target="../media/image49.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slide" Target="slide14.xml"/><Relationship Id="rId4" Type="http://schemas.openxmlformats.org/officeDocument/2006/relationships/image" Target="../media/image49.jpe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slide" Target="slide14.xml"/><Relationship Id="rId10" Type="http://schemas.microsoft.com/office/2007/relationships/hdphoto" Target="../media/hdphoto13.wdp"/><Relationship Id="rId4" Type="http://schemas.openxmlformats.org/officeDocument/2006/relationships/image" Target="../media/image49.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39.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xml"/><Relationship Id="rId5" Type="http://schemas.microsoft.com/office/2007/relationships/hdphoto" Target="../media/hdphoto1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microsoft.com/office/2007/relationships/hdphoto" Target="../media/hdphoto17.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0" Type="http://schemas.openxmlformats.org/officeDocument/2006/relationships/image" Target="../media/image20.gif"/><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image" Target="../media/image19.png"/><Relationship Id="rId18" Type="http://schemas.openxmlformats.org/officeDocument/2006/relationships/slide" Target="slide5.xml"/><Relationship Id="rId26" Type="http://schemas.openxmlformats.org/officeDocument/2006/relationships/slide" Target="slide9.xml"/><Relationship Id="rId3" Type="http://schemas.openxmlformats.org/officeDocument/2006/relationships/audio" Target="../media/audio1.wav"/><Relationship Id="rId21"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2.gif"/><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1.gif"/><Relationship Id="rId20" Type="http://schemas.openxmlformats.org/officeDocument/2006/relationships/slide" Target="slide6.xml"/><Relationship Id="rId29" Type="http://schemas.openxmlformats.org/officeDocument/2006/relationships/slide" Target="slide10.xml"/><Relationship Id="rId1" Type="http://schemas.openxmlformats.org/officeDocument/2006/relationships/slideLayout" Target="../slideLayouts/slideLayout29.xml"/><Relationship Id="rId6" Type="http://schemas.openxmlformats.org/officeDocument/2006/relationships/image" Target="../media/image14.jpeg"/><Relationship Id="rId11" Type="http://schemas.openxmlformats.org/officeDocument/2006/relationships/image" Target="../media/image17.png"/><Relationship Id="rId24" Type="http://schemas.openxmlformats.org/officeDocument/2006/relationships/slide" Target="slide8.xml"/><Relationship Id="rId5" Type="http://schemas.openxmlformats.org/officeDocument/2006/relationships/image" Target="../media/image13.png"/><Relationship Id="rId15" Type="http://schemas.openxmlformats.org/officeDocument/2006/relationships/image" Target="../media/image20.gif"/><Relationship Id="rId23" Type="http://schemas.openxmlformats.org/officeDocument/2006/relationships/image" Target="../media/image27.png"/><Relationship Id="rId28" Type="http://schemas.openxmlformats.org/officeDocument/2006/relationships/image" Target="../media/image30.gif"/><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3.png"/><Relationship Id="rId22" Type="http://schemas.openxmlformats.org/officeDocument/2006/relationships/slide" Target="slide7.xml"/><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slide" Target="slide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1" y="0"/>
            <a:ext cx="121999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875403" y="4301908"/>
            <a:ext cx="10602913"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8" rIns="91426" bIns="457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HP001 4 hàng" panose="020B0603050302020204" pitchFamily="34" charset="0"/>
                <a:ea typeface="字魂17号-萌趣果冻体"/>
                <a:cs typeface="Times New Roman" panose="02020603050405020304" pitchFamily="18" charset="0"/>
              </a:rPr>
              <a:t>Xin</a:t>
            </a:r>
            <a:r>
              <a:rPr lang="en-US" altLang="zh-CN" sz="7200" b="1">
                <a:latin typeface="HP001 4 hàng" panose="020B0603050302020204" pitchFamily="34" charset="0"/>
                <a:ea typeface="字魂17号-萌趣果冻体"/>
                <a:cs typeface="Times New Roman" panose="02020603050405020304" pitchFamily="18" charset="0"/>
              </a:rPr>
              <a:t>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82353072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7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17" y="3793319"/>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p:cNvPr>
          <p:cNvSpPr/>
          <p:nvPr/>
        </p:nvSpPr>
        <p:spPr>
          <a:xfrm>
            <a:off x="-253218" y="1238697"/>
            <a:ext cx="12843802" cy="1642404"/>
          </a:xfrm>
          <a:prstGeom prst="rect">
            <a:avLst/>
          </a:prstGeom>
          <a:noFill/>
          <a:ln w="12700" cap="flat" cmpd="sng" algn="ctr">
            <a:noFill/>
            <a:prstDash val="solid"/>
            <a:miter lim="800000"/>
          </a:ln>
          <a:effectLst/>
        </p:spPr>
        <p:txBody>
          <a:bodyPr lIns="91426" tIns="45718" rIns="91426" bIns="45718" anchor="ctr"/>
          <a:lstStyle/>
          <a:p>
            <a:pPr algn="ctr" defTabSz="1218960">
              <a:lnSpc>
                <a:spcPct val="130000"/>
              </a:lnSpc>
              <a:defRPr/>
            </a:pPr>
            <a:r>
              <a:rPr lang="en-US" sz="96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9600" b="1"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9600" b="1"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9600" b="1" u="sng"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96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ctr">
              <a:lnSpc>
                <a:spcPct val="130000"/>
              </a:lnSpc>
              <a:buClrTx/>
              <a:defRPr/>
            </a:pPr>
            <a:r>
              <a:rPr lang="en-US" sz="11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11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1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a:t>
            </a:r>
            <a:r>
              <a:rPr lang="en-US" sz="11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1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a:t>
            </a:r>
            <a:endParaRPr lang="en-US" sz="11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031644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9333207" y="3748757"/>
            <a:ext cx="4175461" cy="208874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472358" y="219183"/>
            <a:ext cx="7904208" cy="1123116"/>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8" tIns="60949" rIns="121898" bIns="60949" rtlCol="0" anchor="ctr"/>
          <a:lstStyle/>
          <a:p>
            <a:pPr algn="ctr"/>
            <a:r>
              <a:rPr lang="en-US" sz="6000" b="1" dirty="0" err="1" smtClean="0">
                <a:solidFill>
                  <a:prstClr val="white"/>
                </a:solidFill>
                <a:latin typeface="Arial-Rounded" pitchFamily="34" charset="0"/>
                <a:ea typeface="Arial-Rounded" pitchFamily="34" charset="0"/>
                <a:cs typeface="Arial-Rounded" pitchFamily="34" charset="0"/>
              </a:rPr>
              <a:t>Yêu</a:t>
            </a:r>
            <a:r>
              <a:rPr lang="en-US" sz="6000" b="1" dirty="0" smtClean="0">
                <a:solidFill>
                  <a:prstClr val="white"/>
                </a:solidFill>
                <a:latin typeface="Arial-Rounded" pitchFamily="34" charset="0"/>
                <a:ea typeface="Arial-Rounded" pitchFamily="34" charset="0"/>
                <a:cs typeface="Arial-Rounded" pitchFamily="34" charset="0"/>
              </a:rPr>
              <a:t> </a:t>
            </a:r>
            <a:r>
              <a:rPr lang="en-US" sz="6000" b="1" dirty="0" err="1" smtClean="0">
                <a:solidFill>
                  <a:prstClr val="white"/>
                </a:solidFill>
                <a:latin typeface="Arial-Rounded" pitchFamily="34" charset="0"/>
                <a:ea typeface="Arial-Rounded" pitchFamily="34" charset="0"/>
                <a:cs typeface="Arial-Rounded" pitchFamily="34" charset="0"/>
              </a:rPr>
              <a:t>cầu</a:t>
            </a:r>
            <a:r>
              <a:rPr lang="en-US" sz="6000" b="1" dirty="0" smtClean="0">
                <a:solidFill>
                  <a:prstClr val="white"/>
                </a:solidFill>
                <a:latin typeface="Arial-Rounded" pitchFamily="34" charset="0"/>
                <a:ea typeface="Arial-Rounded" pitchFamily="34" charset="0"/>
                <a:cs typeface="Arial-Rounded" pitchFamily="34" charset="0"/>
              </a:rPr>
              <a:t> </a:t>
            </a:r>
            <a:r>
              <a:rPr lang="en-US" sz="6000" b="1" dirty="0" err="1" smtClean="0">
                <a:solidFill>
                  <a:prstClr val="white"/>
                </a:solidFill>
                <a:latin typeface="Arial-Rounded" pitchFamily="34" charset="0"/>
                <a:ea typeface="Arial-Rounded" pitchFamily="34" charset="0"/>
                <a:cs typeface="Arial-Rounded" pitchFamily="34" charset="0"/>
              </a:rPr>
              <a:t>cần</a:t>
            </a:r>
            <a:r>
              <a:rPr lang="en-US" sz="6000" b="1" dirty="0" smtClean="0">
                <a:solidFill>
                  <a:prstClr val="white"/>
                </a:solidFill>
                <a:latin typeface="Arial-Rounded" pitchFamily="34" charset="0"/>
                <a:ea typeface="Arial-Rounded" pitchFamily="34" charset="0"/>
                <a:cs typeface="Arial-Rounded" pitchFamily="34" charset="0"/>
              </a:rPr>
              <a:t> </a:t>
            </a:r>
            <a:r>
              <a:rPr lang="en-US" sz="6000" b="1" dirty="0" err="1" smtClean="0">
                <a:solidFill>
                  <a:prstClr val="white"/>
                </a:solidFill>
                <a:latin typeface="Arial-Rounded" pitchFamily="34" charset="0"/>
                <a:ea typeface="Arial-Rounded" pitchFamily="34" charset="0"/>
                <a:cs typeface="Arial-Rounded" pitchFamily="34" charset="0"/>
              </a:rPr>
              <a:t>đạt</a:t>
            </a:r>
            <a:endParaRPr lang="en-US" sz="6000" b="1" dirty="0">
              <a:solidFill>
                <a:prstClr val="white"/>
              </a:solidFill>
              <a:latin typeface="Arial-Rounded" pitchFamily="34" charset="0"/>
              <a:ea typeface="Arial-Rounded" pitchFamily="34" charset="0"/>
              <a:cs typeface="Arial-Rounded"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9863191" y="-371885"/>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9"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54"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51982" y="2279375"/>
            <a:ext cx="9998003" cy="2397451"/>
          </a:xfrm>
          <a:prstGeom prst="rect">
            <a:avLst/>
          </a:prstGeom>
        </p:spPr>
        <p:txBody>
          <a:bodyPr wrap="square">
            <a:spAutoFit/>
          </a:bodyPr>
          <a:lstStyle/>
          <a:p>
            <a:pPr algn="just">
              <a:lnSpc>
                <a:spcPct val="107000"/>
              </a:lnSpc>
            </a:pPr>
            <a:r>
              <a:rPr lang="pl-PL"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dựa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gợi</a:t>
            </a:r>
            <a:r>
              <a:rPr lang="en-GB" sz="2800" dirty="0">
                <a:latin typeface="Times New Roman" panose="02020603050405020304" pitchFamily="18" charset="0"/>
                <a:ea typeface="Calibri" panose="020F0502020204030204" pitchFamily="34" charset="0"/>
                <a:cs typeface="Times New Roman" panose="02020603050405020304" pitchFamily="18" charset="0"/>
              </a:rPr>
              <a:t> ý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nói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nhân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Biết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bắt</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buộc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đọc</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và</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kể</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búp</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bê</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câu</a:t>
            </a:r>
            <a:r>
              <a:rPr lang="en-GB" sz="2800" dirty="0">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latin typeface="Times New Roman" panose="02020603050405020304" pitchFamily="18" charset="0"/>
                <a:ea typeface="Calibri" panose="020F0502020204030204" pitchFamily="34" charset="0"/>
                <a:cs typeface="Times New Roman" panose="02020603050405020304" pitchFamily="18" charset="0"/>
              </a:rPr>
              <a:t>chuyện</a:t>
            </a:r>
            <a:r>
              <a:rPr lang="en-GB"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871127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5534161" y="157731"/>
            <a:ext cx="3723189" cy="830997"/>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Nói và nghe</a:t>
            </a:r>
            <a:endParaRPr lang="en-US" sz="4800" dirty="0">
              <a:solidFill>
                <a:schemeClr val="accent2"/>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BD4D590-BBDA-BA41-BBE6-A7B65588620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3000"/>
                    </a14:imgEffect>
                  </a14:imgLayer>
                </a14:imgProps>
              </a:ext>
            </a:extLst>
          </a:blip>
          <a:srcRect l="17242" r="17240" b="931"/>
          <a:stretch/>
        </p:blipFill>
        <p:spPr>
          <a:xfrm>
            <a:off x="710473" y="377483"/>
            <a:ext cx="1974975" cy="1589127"/>
          </a:xfrm>
          <a:prstGeom prst="ellipse">
            <a:avLst/>
          </a:prstGeom>
        </p:spPr>
      </p:pic>
      <p:pic>
        <p:nvPicPr>
          <p:cNvPr id="4" name="Picture 3">
            <a:extLst>
              <a:ext uri="{FF2B5EF4-FFF2-40B4-BE49-F238E27FC236}">
                <a16:creationId xmlns:a16="http://schemas.microsoft.com/office/drawing/2014/main" id="{42BAE69A-10C0-8B48-B0D7-CF2486A606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6000"/>
                    </a14:imgEffect>
                    <a14:imgEffect>
                      <a14:colorTemperature colorTemp="7200"/>
                    </a14:imgEffect>
                    <a14:imgEffect>
                      <a14:saturation sat="200000"/>
                    </a14:imgEffect>
                  </a14:imgLayer>
                </a14:imgProps>
              </a:ext>
            </a:extLst>
          </a:blip>
          <a:stretch>
            <a:fillRect/>
          </a:stretch>
        </p:blipFill>
        <p:spPr>
          <a:xfrm>
            <a:off x="3241557" y="929180"/>
            <a:ext cx="4099132" cy="3063594"/>
          </a:xfrm>
          <a:prstGeom prst="rect">
            <a:avLst/>
          </a:prstGeom>
        </p:spPr>
      </p:pic>
      <p:pic>
        <p:nvPicPr>
          <p:cNvPr id="8" name="Picture 7">
            <a:extLst>
              <a:ext uri="{FF2B5EF4-FFF2-40B4-BE49-F238E27FC236}">
                <a16:creationId xmlns:a16="http://schemas.microsoft.com/office/drawing/2014/main" id="{37B545AA-C53B-C248-BC3B-6245377F83D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7395755" y="1070170"/>
            <a:ext cx="4561176" cy="2781614"/>
          </a:xfrm>
          <a:prstGeom prst="rect">
            <a:avLst/>
          </a:prstGeom>
        </p:spPr>
      </p:pic>
      <p:pic>
        <p:nvPicPr>
          <p:cNvPr id="10" name="Picture 9">
            <a:extLst>
              <a:ext uri="{FF2B5EF4-FFF2-40B4-BE49-F238E27FC236}">
                <a16:creationId xmlns:a16="http://schemas.microsoft.com/office/drawing/2014/main" id="{21402B41-B2DD-2E4E-A35D-6763855044C6}"/>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8000"/>
                    </a14:imgEffect>
                    <a14:imgEffect>
                      <a14:colorTemperature colorTemp="7200"/>
                    </a14:imgEffect>
                    <a14:imgEffect>
                      <a14:saturation sat="200000"/>
                    </a14:imgEffect>
                  </a14:imgLayer>
                </a14:imgProps>
              </a:ext>
            </a:extLst>
          </a:blip>
          <a:stretch>
            <a:fillRect/>
          </a:stretch>
        </p:blipFill>
        <p:spPr>
          <a:xfrm>
            <a:off x="3180419" y="3965499"/>
            <a:ext cx="4099304" cy="2637794"/>
          </a:xfrm>
          <a:prstGeom prst="rect">
            <a:avLst/>
          </a:prstGeom>
        </p:spPr>
      </p:pic>
      <p:pic>
        <p:nvPicPr>
          <p:cNvPr id="22" name="Picture 21">
            <a:extLst>
              <a:ext uri="{FF2B5EF4-FFF2-40B4-BE49-F238E27FC236}">
                <a16:creationId xmlns:a16="http://schemas.microsoft.com/office/drawing/2014/main" id="{E2DE3135-84F5-594D-B1CB-97FA8D1D92CF}"/>
              </a:ext>
            </a:extLst>
          </p:cNvPr>
          <p:cNvPicPr>
            <a:picLocks noChangeAspect="1"/>
          </p:cNvPicPr>
          <p:nvPr/>
        </p:nvPicPr>
        <p:blipFill>
          <a:blip r:embed="rId12">
            <a:clrChange>
              <a:clrFrom>
                <a:srgbClr val="FFFFFA"/>
              </a:clrFrom>
              <a:clrTo>
                <a:srgbClr val="FFFFFA">
                  <a:alpha val="0"/>
                </a:srgbClr>
              </a:clrTo>
            </a:clrChange>
            <a:extLst>
              <a:ext uri="{BEBA8EAE-BF5A-486C-A8C5-ECC9F3942E4B}">
                <a14:imgProps xmlns:a14="http://schemas.microsoft.com/office/drawing/2010/main">
                  <a14:imgLayer r:embed="rId13">
                    <a14:imgEffect>
                      <a14:sharpenSoften amount="25000"/>
                    </a14:imgEffect>
                    <a14:imgEffect>
                      <a14:colorTemperature colorTemp="7200"/>
                    </a14:imgEffect>
                    <a14:imgEffect>
                      <a14:saturation sat="200000"/>
                    </a14:imgEffect>
                  </a14:imgLayer>
                </a14:imgProps>
              </a:ext>
            </a:extLst>
          </a:blip>
          <a:stretch>
            <a:fillRect/>
          </a:stretch>
        </p:blipFill>
        <p:spPr>
          <a:xfrm>
            <a:off x="7591558" y="3851784"/>
            <a:ext cx="4420439" cy="2865225"/>
          </a:xfrm>
          <a:prstGeom prst="roundRect">
            <a:avLst>
              <a:gd name="adj" fmla="val 6613"/>
            </a:avLst>
          </a:prstGeom>
        </p:spPr>
      </p:pic>
      <p:sp>
        <p:nvSpPr>
          <p:cNvPr id="23" name="TextBox 22">
            <a:extLst>
              <a:ext uri="{FF2B5EF4-FFF2-40B4-BE49-F238E27FC236}">
                <a16:creationId xmlns:a16="http://schemas.microsoft.com/office/drawing/2014/main" id="{844695CB-A6C5-8642-8253-33D3ECA4C332}"/>
              </a:ext>
            </a:extLst>
          </p:cNvPr>
          <p:cNvSpPr txBox="1"/>
          <p:nvPr/>
        </p:nvSpPr>
        <p:spPr>
          <a:xfrm>
            <a:off x="619453" y="2460977"/>
            <a:ext cx="2344049" cy="2308324"/>
          </a:xfrm>
          <a:prstGeom prst="rect">
            <a:avLst/>
          </a:prstGeom>
          <a:noFill/>
        </p:spPr>
        <p:txBody>
          <a:bodyPr wrap="square" rtlCol="0">
            <a:spAutoFit/>
          </a:bodyPr>
          <a:lstStyle/>
          <a:p>
            <a:pPr algn="ctr"/>
            <a:r>
              <a:rPr lang="x-none" sz="4800" dirty="0">
                <a:solidFill>
                  <a:srgbClr val="FF0000"/>
                </a:solidFill>
                <a:latin typeface="Times New Roman" panose="02020603050405020304" pitchFamily="18" charset="0"/>
                <a:cs typeface="Times New Roman" panose="02020603050405020304" pitchFamily="18" charset="0"/>
              </a:rPr>
              <a:t>Chuyện </a:t>
            </a:r>
          </a:p>
          <a:p>
            <a:pPr algn="ctr"/>
            <a:r>
              <a:rPr lang="x-none" sz="4800" dirty="0">
                <a:solidFill>
                  <a:srgbClr val="FF0000"/>
                </a:solidFill>
                <a:latin typeface="Times New Roman" panose="02020603050405020304" pitchFamily="18" charset="0"/>
                <a:cs typeface="Times New Roman" panose="02020603050405020304" pitchFamily="18" charset="0"/>
              </a:rPr>
              <a:t>bốn </a:t>
            </a:r>
          </a:p>
          <a:p>
            <a:pPr algn="ctr"/>
            <a:r>
              <a:rPr lang="x-none" sz="4800" dirty="0">
                <a:solidFill>
                  <a:srgbClr val="FF0000"/>
                </a:solidFill>
                <a:latin typeface="Times New Roman" panose="02020603050405020304" pitchFamily="18" charset="0"/>
                <a:cs typeface="Times New Roman" panose="02020603050405020304" pitchFamily="18" charset="0"/>
              </a:rPr>
              <a:t>mùa</a:t>
            </a:r>
          </a:p>
        </p:txBody>
      </p:sp>
    </p:spTree>
    <p:custDataLst>
      <p:tags r:id="rId1"/>
    </p:custDataLst>
    <p:extLst>
      <p:ext uri="{BB962C8B-B14F-4D97-AF65-F5344CB8AC3E}">
        <p14:creationId xmlns:p14="http://schemas.microsoft.com/office/powerpoint/2010/main" val="536390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32"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3" y="2471555"/>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4"/>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3" y="5971608"/>
            <a:ext cx="3181351"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5" y="5292280"/>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36" y="5098245"/>
            <a:ext cx="1711325" cy="1519131"/>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9749" y="3"/>
            <a:ext cx="6049495" cy="4038732"/>
          </a:xfrm>
          <a:prstGeom prst="rect">
            <a:avLst/>
          </a:prstGeom>
        </p:spPr>
      </p:pic>
      <p:sp>
        <p:nvSpPr>
          <p:cNvPr id="14" name="TextBox 13"/>
          <p:cNvSpPr txBox="1"/>
          <p:nvPr/>
        </p:nvSpPr>
        <p:spPr>
          <a:xfrm>
            <a:off x="2863181" y="1621281"/>
            <a:ext cx="5540991" cy="1557351"/>
          </a:xfrm>
          <a:prstGeom prst="rect">
            <a:avLst/>
          </a:prstGeom>
          <a:noFill/>
        </p:spPr>
        <p:txBody>
          <a:bodyPr wrap="square" lIns="79245" tIns="39622" rIns="79245" bIns="39622" rtlCol="0">
            <a:spAutoFit/>
          </a:bodyPr>
          <a:lstStyle/>
          <a:p>
            <a:pPr algn="ctr"/>
            <a:r>
              <a:rPr lang="en-US" sz="4800" dirty="0">
                <a:latin typeface="Arial-Rounded" pitchFamily="34" charset="0"/>
                <a:ea typeface="Arial-Rounded" pitchFamily="34" charset="0"/>
                <a:cs typeface="Arial-Rounded" pitchFamily="34" charset="0"/>
              </a:rPr>
              <a:t>TRẢ LỜI CÂU HỎI</a:t>
            </a:r>
          </a:p>
          <a:p>
            <a:pPr algn="ctr"/>
            <a:r>
              <a:rPr lang="en-US" sz="4800" dirty="0">
                <a:latin typeface="Arial-Rounded" pitchFamily="34" charset="0"/>
                <a:ea typeface="Arial-Rounded" pitchFamily="34" charset="0"/>
                <a:cs typeface="Arial-Rounded" pitchFamily="34" charset="0"/>
              </a:rPr>
              <a:t>qua </a:t>
            </a:r>
            <a:r>
              <a:rPr lang="en-US" sz="4800" dirty="0" err="1">
                <a:latin typeface="Arial-Rounded" pitchFamily="34" charset="0"/>
                <a:ea typeface="Arial-Rounded" pitchFamily="34" charset="0"/>
                <a:cs typeface="Arial-Rounded" pitchFamily="34" charset="0"/>
              </a:rPr>
              <a:t>trò</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chơi</a:t>
            </a:r>
            <a:r>
              <a:rPr lang="en-US" sz="4800"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121280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250"/>
                                        <p:tgtEl>
                                          <p:spTgt spid="8"/>
                                        </p:tgtEl>
                                      </p:cBhvr>
                                    </p:animEffect>
                                    <p:anim calcmode="lin" valueType="num">
                                      <p:cBhvr>
                                        <p:cTn id="42" dur="1250" fill="hold"/>
                                        <p:tgtEl>
                                          <p:spTgt spid="8"/>
                                        </p:tgtEl>
                                        <p:attrNameLst>
                                          <p:attrName>ppt_w</p:attrName>
                                        </p:attrNameLst>
                                      </p:cBhvr>
                                      <p:tavLst>
                                        <p:tav tm="0" fmla="#ppt_w*sin(2.5*pi*$)">
                                          <p:val>
                                            <p:fltVal val="0"/>
                                          </p:val>
                                        </p:tav>
                                        <p:tav tm="100000">
                                          <p:val>
                                            <p:fltVal val="1"/>
                                          </p:val>
                                        </p:tav>
                                      </p:tavLst>
                                    </p:anim>
                                    <p:anim calcmode="lin" valueType="num">
                                      <p:cBhvr>
                                        <p:cTn id="43" dur="1250" fill="hold"/>
                                        <p:tgtEl>
                                          <p:spTgt spid="8"/>
                                        </p:tgtEl>
                                        <p:attrNameLst>
                                          <p:attrName>ppt_h</p:attrName>
                                        </p:attrNameLst>
                                      </p:cBhvr>
                                      <p:tavLst>
                                        <p:tav tm="0">
                                          <p:val>
                                            <p:strVal val="#ppt_h"/>
                                          </p:val>
                                        </p:tav>
                                        <p:tav tm="100000">
                                          <p:val>
                                            <p:strVal val="#ppt_h"/>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8457"/>
          <a:stretch/>
        </p:blipFill>
        <p:spPr>
          <a:xfrm>
            <a:off x="1" y="-1"/>
            <a:ext cx="12192000" cy="6991351"/>
          </a:xfrm>
          <a:prstGeom prst="rect">
            <a:avLst/>
          </a:prstGeom>
        </p:spPr>
      </p:pic>
      <p:pic>
        <p:nvPicPr>
          <p:cNvPr id="8" name="Picture 7">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p:blipFill>
        <p:spPr>
          <a:xfrm rot="1356724">
            <a:off x="730000" y="2622398"/>
            <a:ext cx="1758301" cy="3656150"/>
          </a:xfrm>
          <a:prstGeom prst="rect">
            <a:avLst/>
          </a:prstGeom>
        </p:spPr>
      </p:pic>
      <p:pic>
        <p:nvPicPr>
          <p:cNvPr id="9" name="Picture 8">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p:blipFill>
        <p:spPr>
          <a:xfrm rot="20494740">
            <a:off x="4266420" y="2754918"/>
            <a:ext cx="1758301" cy="3656150"/>
          </a:xfrm>
          <a:prstGeom prst="rect">
            <a:avLst/>
          </a:prstGeom>
        </p:spPr>
      </p:pic>
      <p:pic>
        <p:nvPicPr>
          <p:cNvPr id="10" name="Picture 9">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p:blipFill>
        <p:spPr>
          <a:xfrm rot="616500">
            <a:off x="6643413" y="561628"/>
            <a:ext cx="1689219" cy="3726542"/>
          </a:xfrm>
          <a:prstGeom prst="rect">
            <a:avLst/>
          </a:prstGeom>
        </p:spPr>
      </p:pic>
      <p:pic>
        <p:nvPicPr>
          <p:cNvPr id="11" name="Picture 10">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6">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p:blipFill>
        <p:spPr>
          <a:xfrm rot="20487244">
            <a:off x="9592688" y="2534205"/>
            <a:ext cx="1689219" cy="3893457"/>
          </a:xfrm>
          <a:prstGeom prst="rect">
            <a:avLst/>
          </a:prstGeom>
        </p:spPr>
      </p:pic>
      <p:pic>
        <p:nvPicPr>
          <p:cNvPr id="1026"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080" y="-1"/>
            <a:ext cx="2978648" cy="201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5" action="ppaction://hlinksldjump"/>
          </p:cNvPr>
          <p:cNvSpPr/>
          <p:nvPr/>
        </p:nvSpPr>
        <p:spPr>
          <a:xfrm>
            <a:off x="10751419" y="105878"/>
            <a:ext cx="1425501" cy="59676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HỌC TIẾP</a:t>
            </a:r>
            <a:endParaRPr lang="en-US" sz="2000" dirty="0">
              <a:solidFill>
                <a:schemeClr val="tx1"/>
              </a:solidFill>
            </a:endParaRPr>
          </a:p>
        </p:txBody>
      </p:sp>
      <p:sp>
        <p:nvSpPr>
          <p:cNvPr id="3" name="TextBox 2"/>
          <p:cNvSpPr txBox="1"/>
          <p:nvPr/>
        </p:nvSpPr>
        <p:spPr>
          <a:xfrm>
            <a:off x="1349829" y="-18144"/>
            <a:ext cx="7967740" cy="707886"/>
          </a:xfrm>
          <a:prstGeom prst="rect">
            <a:avLst/>
          </a:prstGeom>
          <a:noFill/>
        </p:spPr>
        <p:txBody>
          <a:bodyPr wrap="square" rtlCol="0">
            <a:spAutoFit/>
          </a:bodyPr>
          <a:lstStyle/>
          <a:p>
            <a:pPr algn="ctr"/>
            <a:r>
              <a:rPr lang="en-GB" sz="4000" b="1" dirty="0" smtClean="0">
                <a:latin typeface="Times New Roman" panose="02020603050405020304" pitchFamily="18" charset="0"/>
                <a:cs typeface="Times New Roman" panose="02020603050405020304" pitchFamily="18" charset="0"/>
              </a:rPr>
              <a:t>CÙNG NHAU ĂN KEM NÀO!</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088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p:blipFill>
        <p:spPr>
          <a:xfrm rot="1356724">
            <a:off x="10860947" y="97409"/>
            <a:ext cx="867214" cy="1803254"/>
          </a:xfrm>
          <a:prstGeom prst="rect">
            <a:avLst/>
          </a:prstGeom>
        </p:spPr>
      </p:pic>
      <p:sp>
        <p:nvSpPr>
          <p:cNvPr id="4" name="Rectangle 3"/>
          <p:cNvSpPr/>
          <p:nvPr/>
        </p:nvSpPr>
        <p:spPr>
          <a:xfrm>
            <a:off x="196949" y="90040"/>
            <a:ext cx="10634280" cy="683683"/>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đông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nói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xuân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endParaRPr lang="x-none"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3"/>
          <p:cNvSpPr/>
          <p:nvPr/>
        </p:nvSpPr>
        <p:spPr>
          <a:xfrm>
            <a:off x="1754664" y="5711483"/>
            <a:ext cx="9338292" cy="118257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Chị là người sung sướng nhất, ai cũng yêu chị. Chị về cây nào cũng đâm chồi nảy lộc.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5685" y="6170155"/>
            <a:ext cx="725543" cy="711583"/>
          </a:xfrm>
          <a:prstGeom prst="rect">
            <a:avLst/>
          </a:prstGeom>
        </p:spPr>
      </p:pic>
      <p:pic>
        <p:nvPicPr>
          <p:cNvPr id="12" name="Picture 11">
            <a:extLst>
              <a:ext uri="{FF2B5EF4-FFF2-40B4-BE49-F238E27FC236}">
                <a16:creationId xmlns:a16="http://schemas.microsoft.com/office/drawing/2014/main" id="{2E32A5F2-F42D-8747-A9A6-8C7745942B6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6000"/>
                    </a14:imgEffect>
                    <a14:imgEffect>
                      <a14:colorTemperature colorTemp="7200"/>
                    </a14:imgEffect>
                    <a14:imgEffect>
                      <a14:saturation sat="200000"/>
                    </a14:imgEffect>
                  </a14:imgLayer>
                </a14:imgProps>
              </a:ext>
            </a:extLst>
          </a:blip>
          <a:stretch>
            <a:fillRect/>
          </a:stretch>
        </p:blipFill>
        <p:spPr>
          <a:xfrm>
            <a:off x="2840226" y="773723"/>
            <a:ext cx="6036488" cy="4937759"/>
          </a:xfrm>
          <a:prstGeom prst="rect">
            <a:avLst/>
          </a:prstGeom>
        </p:spPr>
      </p:pic>
    </p:spTree>
    <p:extLst>
      <p:ext uri="{BB962C8B-B14F-4D97-AF65-F5344CB8AC3E}">
        <p14:creationId xmlns:p14="http://schemas.microsoft.com/office/powerpoint/2010/main" val="1883110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500"/>
                                        <p:tgtEl>
                                          <p:spTgt spid="7">
                                            <p:bg/>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1000"/>
                            </p:stCondLst>
                            <p:childTnLst>
                              <p:par>
                                <p:cTn id="22" presetID="23"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750" fill="hold"/>
                                        <p:tgtEl>
                                          <p:spTgt spid="9"/>
                                        </p:tgtEl>
                                        <p:attrNameLst>
                                          <p:attrName>ppt_w</p:attrName>
                                        </p:attrNameLst>
                                      </p:cBhvr>
                                      <p:tavLst>
                                        <p:tav tm="0">
                                          <p:val>
                                            <p:strVal val="4*#ppt_w"/>
                                          </p:val>
                                        </p:tav>
                                        <p:tav tm="100000">
                                          <p:val>
                                            <p:strVal val="#ppt_w"/>
                                          </p:val>
                                        </p:tav>
                                      </p:tavLst>
                                    </p:anim>
                                    <p:anim calcmode="lin" valueType="num">
                                      <p:cBhvr>
                                        <p:cTn id="25" dur="7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1" uiExpand="1"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p:blipFill>
        <p:spPr>
          <a:xfrm rot="20494740">
            <a:off x="10590419" y="95280"/>
            <a:ext cx="1164528" cy="2421478"/>
          </a:xfrm>
          <a:prstGeom prst="rect">
            <a:avLst/>
          </a:prstGeom>
        </p:spPr>
      </p:pic>
      <p:sp>
        <p:nvSpPr>
          <p:cNvPr id="4" name="Rectangle 3"/>
          <p:cNvSpPr/>
          <p:nvPr/>
        </p:nvSpPr>
        <p:spPr>
          <a:xfrm>
            <a:off x="900332" y="133446"/>
            <a:ext cx="9268113" cy="584007"/>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latin typeface="Times New Roman" panose="02020603050405020304" pitchFamily="18" charset="0"/>
                <a:cs typeface="Times New Roman" panose="02020603050405020304" pitchFamily="18" charset="0"/>
              </a:rPr>
              <a:t>Theo nàng Xuân, vườn cây vào mùa hạ như thế nào? </a:t>
            </a:r>
            <a:endParaRPr lang="x-none"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3"/>
          <p:cNvSpPr/>
          <p:nvPr/>
        </p:nvSpPr>
        <p:spPr>
          <a:xfrm>
            <a:off x="1012873" y="6118555"/>
            <a:ext cx="9798139" cy="72390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Theo nàng xuân, vườn cây </a:t>
            </a:r>
            <a:r>
              <a:rPr lang="en-GB" sz="3200" dirty="0" smtClean="0">
                <a:solidFill>
                  <a:srgbClr val="FF0000"/>
                </a:solidFill>
                <a:latin typeface="Times New Roman" panose="02020603050405020304" pitchFamily="18" charset="0"/>
                <a:cs typeface="Times New Roman" panose="02020603050405020304" pitchFamily="18" charset="0"/>
              </a:rPr>
              <a:t>v</a:t>
            </a:r>
            <a:r>
              <a:rPr lang="vi-VN" sz="3200" dirty="0" smtClean="0">
                <a:solidFill>
                  <a:srgbClr val="FF0000"/>
                </a:solidFill>
                <a:latin typeface="Times New Roman" panose="02020603050405020304" pitchFamily="18" charset="0"/>
                <a:cs typeface="Times New Roman" panose="02020603050405020304" pitchFamily="18" charset="0"/>
              </a:rPr>
              <a:t>ào </a:t>
            </a:r>
            <a:r>
              <a:rPr lang="vi-VN" sz="3200" dirty="0">
                <a:solidFill>
                  <a:srgbClr val="FF0000"/>
                </a:solidFill>
                <a:latin typeface="Times New Roman" panose="02020603050405020304" pitchFamily="18" charset="0"/>
                <a:cs typeface="Times New Roman" panose="02020603050405020304" pitchFamily="18" charset="0"/>
              </a:rPr>
              <a:t>mùa hạ đơm trái ngọt.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2994" y="6118556"/>
            <a:ext cx="725543" cy="711583"/>
          </a:xfrm>
          <a:prstGeom prst="rect">
            <a:avLst/>
          </a:prstGeom>
        </p:spPr>
      </p:pic>
      <p:pic>
        <p:nvPicPr>
          <p:cNvPr id="11" name="Picture 10">
            <a:extLst>
              <a:ext uri="{FF2B5EF4-FFF2-40B4-BE49-F238E27FC236}">
                <a16:creationId xmlns:a16="http://schemas.microsoft.com/office/drawing/2014/main" id="{27DB42CD-C8D4-1249-B641-2A25FED42D18}"/>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Lst>
          </a:blip>
          <a:stretch>
            <a:fillRect/>
          </a:stretch>
        </p:blipFill>
        <p:spPr>
          <a:xfrm>
            <a:off x="2349305" y="717453"/>
            <a:ext cx="7336995" cy="5401102"/>
          </a:xfrm>
          <a:prstGeom prst="rect">
            <a:avLst/>
          </a:prstGeom>
        </p:spPr>
      </p:pic>
    </p:spTree>
    <p:extLst>
      <p:ext uri="{BB962C8B-B14F-4D97-AF65-F5344CB8AC3E}">
        <p14:creationId xmlns:p14="http://schemas.microsoft.com/office/powerpoint/2010/main" val="1917406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3"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ppt_w"/>
                                          </p:val>
                                        </p:tav>
                                        <p:tav tm="100000">
                                          <p:val>
                                            <p:strVal val="#ppt_w"/>
                                          </p:val>
                                        </p:tav>
                                      </p:tavLst>
                                    </p:anim>
                                    <p:anim calcmode="lin" valueType="num">
                                      <p:cBhvr>
                                        <p:cTn id="21"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6183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p:blipFill>
        <p:spPr>
          <a:xfrm rot="616500">
            <a:off x="10777313" y="210922"/>
            <a:ext cx="982937" cy="2168432"/>
          </a:xfrm>
          <a:prstGeom prst="rect">
            <a:avLst/>
          </a:prstGeom>
        </p:spPr>
      </p:pic>
      <p:sp>
        <p:nvSpPr>
          <p:cNvPr id="4" name="Rectangle 3"/>
          <p:cNvSpPr/>
          <p:nvPr/>
        </p:nvSpPr>
        <p:spPr>
          <a:xfrm>
            <a:off x="1600199" y="154109"/>
            <a:ext cx="8443118" cy="661817"/>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hạ</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nói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về</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7" name="3"/>
          <p:cNvSpPr/>
          <p:nvPr/>
        </p:nvSpPr>
        <p:spPr>
          <a:xfrm>
            <a:off x="1178293" y="5697415"/>
            <a:ext cx="9413507" cy="103945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Thiếu nhi thích em thu nhất. Không có thu làm sao có đêm trăng rằm rước đèn, phá cỗ,...</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9028" y="6146417"/>
            <a:ext cx="725543" cy="711583"/>
          </a:xfrm>
          <a:prstGeom prst="rect">
            <a:avLst/>
          </a:prstGeom>
        </p:spPr>
      </p:pic>
      <p:pic>
        <p:nvPicPr>
          <p:cNvPr id="11" name="Picture 10"/>
          <p:cNvPicPr>
            <a:picLocks noChangeAspect="1"/>
          </p:cNvPicPr>
          <p:nvPr/>
        </p:nvPicPr>
        <p:blipFill>
          <a:blip r:embed="rId9"/>
          <a:stretch>
            <a:fillRect/>
          </a:stretch>
        </p:blipFill>
        <p:spPr>
          <a:xfrm>
            <a:off x="2550696" y="815925"/>
            <a:ext cx="6621440" cy="4881489"/>
          </a:xfrm>
          <a:prstGeom prst="rect">
            <a:avLst/>
          </a:prstGeom>
        </p:spPr>
      </p:pic>
    </p:spTree>
    <p:extLst>
      <p:ext uri="{BB962C8B-B14F-4D97-AF65-F5344CB8AC3E}">
        <p14:creationId xmlns:p14="http://schemas.microsoft.com/office/powerpoint/2010/main" val="1352245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457"/>
          <a:stretch/>
        </p:blipFill>
        <p:spPr>
          <a:xfrm>
            <a:off x="15081" y="-1"/>
            <a:ext cx="12176919" cy="6991351"/>
          </a:xfrm>
          <a:prstGeom prst="rect">
            <a:avLst/>
          </a:prstGeom>
        </p:spPr>
      </p:pic>
      <p:pic>
        <p:nvPicPr>
          <p:cNvPr id="2" name="Picture 1">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p:blipFill>
        <p:spPr>
          <a:xfrm rot="20487244">
            <a:off x="10807630" y="-26394"/>
            <a:ext cx="933924" cy="2152588"/>
          </a:xfrm>
          <a:prstGeom prst="rect">
            <a:avLst/>
          </a:prstGeom>
        </p:spPr>
      </p:pic>
      <p:sp>
        <p:nvSpPr>
          <p:cNvPr id="4" name="Rectangle 3"/>
          <p:cNvSpPr/>
          <p:nvPr/>
        </p:nvSpPr>
        <p:spPr>
          <a:xfrm>
            <a:off x="337624" y="93425"/>
            <a:ext cx="10367889" cy="638095"/>
          </a:xfrm>
          <a:prstGeom prst="rect">
            <a:avLst/>
          </a:prstGeom>
          <a:solidFill>
            <a:srgbClr val="FFBDBF"/>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thủ</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thỉ</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đông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điều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7" name="3"/>
          <p:cNvSpPr/>
          <p:nvPr/>
        </p:nvSpPr>
        <p:spPr>
          <a:xfrm>
            <a:off x="998807" y="5788561"/>
            <a:ext cx="9921726" cy="1090245"/>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imes New Roman" panose="02020603050405020304" pitchFamily="18" charset="0"/>
                <a:cs typeface="Times New Roman" panose="02020603050405020304" pitchFamily="18" charset="0"/>
              </a:rPr>
              <a:t>Có em mới có bập bùng bên bếp lửa nhà sàn, mọi người mới có giấc ngủ ấm trong chăn.</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1967" y="6146417"/>
            <a:ext cx="725543" cy="711583"/>
          </a:xfrm>
          <a:prstGeom prst="rect">
            <a:avLst/>
          </a:prstGeom>
        </p:spPr>
      </p:pic>
      <p:pic>
        <p:nvPicPr>
          <p:cNvPr id="11" name="Picture 10">
            <a:extLst>
              <a:ext uri="{FF2B5EF4-FFF2-40B4-BE49-F238E27FC236}">
                <a16:creationId xmlns:a16="http://schemas.microsoft.com/office/drawing/2014/main" id="{C4F27C9C-B873-9346-96DF-7E97B0DA567A}"/>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200000"/>
                    </a14:imgEffect>
                  </a14:imgLayer>
                </a14:imgProps>
              </a:ext>
            </a:extLst>
          </a:blip>
          <a:stretch>
            <a:fillRect/>
          </a:stretch>
        </p:blipFill>
        <p:spPr>
          <a:xfrm>
            <a:off x="2799470" y="731520"/>
            <a:ext cx="6949441" cy="5057040"/>
          </a:xfrm>
          <a:prstGeom prst="roundRect">
            <a:avLst>
              <a:gd name="adj" fmla="val 6613"/>
            </a:avLst>
          </a:prstGeom>
        </p:spPr>
      </p:pic>
    </p:spTree>
    <p:extLst>
      <p:ext uri="{BB962C8B-B14F-4D97-AF65-F5344CB8AC3E}">
        <p14:creationId xmlns:p14="http://schemas.microsoft.com/office/powerpoint/2010/main" val="32993434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3" presetClass="entr" presetSubtype="3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4*#ppt_w"/>
                                          </p:val>
                                        </p:tav>
                                        <p:tav tm="100000">
                                          <p:val>
                                            <p:strVal val="#ppt_w"/>
                                          </p:val>
                                        </p:tav>
                                      </p:tavLst>
                                    </p:anim>
                                    <p:anim calcmode="lin" valueType="num">
                                      <p:cBhvr>
                                        <p:cTn id="23" dur="50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75500" y="1468287"/>
            <a:ext cx="3002509" cy="3416314"/>
          </a:xfrm>
          <a:prstGeom prst="rect">
            <a:avLst/>
          </a:prstGeom>
          <a:noFill/>
        </p:spPr>
        <p:txBody>
          <a:bodyPr wrap="square" lIns="91434" tIns="45717" rIns="91434" bIns="45717" rtlCol="0">
            <a:spAutoFit/>
          </a:bodyPr>
          <a:lstStyle/>
          <a:p>
            <a:pPr algn="ctr" defTabSz="913463"/>
            <a:r>
              <a:rPr lang="en-US" sz="5400" dirty="0" err="1">
                <a:solidFill>
                  <a:prstClr val="black"/>
                </a:solidFill>
                <a:latin typeface="Times New Roman" panose="02020603050405020304" pitchFamily="18" charset="0"/>
                <a:cs typeface="Times New Roman" panose="02020603050405020304" pitchFamily="18" charset="0"/>
              </a:rPr>
              <a:t>Kể</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chuyện</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a:solidFill>
                  <a:prstClr val="black"/>
                </a:solidFill>
                <a:latin typeface="Times New Roman" panose="02020603050405020304" pitchFamily="18" charset="0"/>
                <a:cs typeface="Times New Roman" panose="02020603050405020304" pitchFamily="18" charset="0"/>
              </a:rPr>
              <a:t>trong</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nhóm</a:t>
            </a:r>
            <a:r>
              <a:rPr lang="en-US" sz="5400" dirty="0" smtClean="0">
                <a:solidFill>
                  <a:prstClr val="black"/>
                </a:solidFill>
                <a:latin typeface="Times New Roman" panose="02020603050405020304" pitchFamily="18" charset="0"/>
                <a:cs typeface="Times New Roman" panose="02020603050405020304" pitchFamily="18" charset="0"/>
              </a:rPr>
              <a:t> 4</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图片 2">
            <a:extLst>
              <a:ext uri="{FF2B5EF4-FFF2-40B4-BE49-F238E27FC236}">
                <a16:creationId xmlns:a16="http://schemas.microsoft.com/office/drawing/2014/main" id="{6A84C12E-A32A-4E53-86B6-80F59BD48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27" y="1636664"/>
            <a:ext cx="6420569" cy="4651959"/>
          </a:xfrm>
          <a:prstGeom prst="rect">
            <a:avLst/>
          </a:prstGeom>
        </p:spPr>
      </p:pic>
      <p:sp>
        <p:nvSpPr>
          <p:cNvPr id="9" name="流程图: 文档 4">
            <a:extLst>
              <a:ext uri="{FF2B5EF4-FFF2-40B4-BE49-F238E27FC236}">
                <a16:creationId xmlns:a16="http://schemas.microsoft.com/office/drawing/2014/main" id="{AD82B5FA-D961-4B60-AB96-E9F587040E58}"/>
              </a:ext>
            </a:extLst>
          </p:cNvPr>
          <p:cNvSpPr/>
          <p:nvPr/>
        </p:nvSpPr>
        <p:spPr>
          <a:xfrm>
            <a:off x="6855722" y="1175233"/>
            <a:ext cx="3448050" cy="43930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10" name="组合 12">
            <a:extLst>
              <a:ext uri="{FF2B5EF4-FFF2-40B4-BE49-F238E27FC236}">
                <a16:creationId xmlns:a16="http://schemas.microsoft.com/office/drawing/2014/main" id="{6FADD637-1668-4DE6-894B-6A05BA898022}"/>
              </a:ext>
            </a:extLst>
          </p:cNvPr>
          <p:cNvGrpSpPr/>
          <p:nvPr/>
        </p:nvGrpSpPr>
        <p:grpSpPr>
          <a:xfrm>
            <a:off x="7774883" y="883512"/>
            <a:ext cx="1609726" cy="584775"/>
            <a:chOff x="1671636" y="1674654"/>
            <a:chExt cx="1609726" cy="584775"/>
          </a:xfrm>
        </p:grpSpPr>
        <p:sp>
          <p:nvSpPr>
            <p:cNvPr id="11" name="矩形: 圆角 13">
              <a:extLst>
                <a:ext uri="{FF2B5EF4-FFF2-40B4-BE49-F238E27FC236}">
                  <a16:creationId xmlns:a16="http://schemas.microsoft.com/office/drawing/2014/main"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2" name="文本框 14">
              <a:extLst>
                <a:ext uri="{FF2B5EF4-FFF2-40B4-BE49-F238E27FC236}">
                  <a16:creationId xmlns:a16="http://schemas.microsoft.com/office/drawing/2014/main" id="{0020D222-D056-4579-9C9C-8EAE48530152}"/>
                </a:ext>
              </a:extLst>
            </p:cNvPr>
            <p:cNvSpPr txBox="1"/>
            <p:nvPr/>
          </p:nvSpPr>
          <p:spPr>
            <a:xfrm>
              <a:off x="1695586" y="1674654"/>
              <a:ext cx="156182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schemeClr val="bg1"/>
                </a:solidFill>
                <a:latin typeface="字魂70号-灵悦黑体" panose="00000500000000000000" pitchFamily="2" charset="-122"/>
                <a:ea typeface="字魂70号-灵悦黑体" panose="00000500000000000000" pitchFamily="2" charset="-122"/>
              </a:endParaRPr>
            </a:p>
          </p:txBody>
        </p:sp>
      </p:grpSp>
    </p:spTree>
    <p:extLst>
      <p:ext uri="{BB962C8B-B14F-4D97-AF65-F5344CB8AC3E}">
        <p14:creationId xmlns:p14="http://schemas.microsoft.com/office/powerpoint/2010/main" val="3274846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93" y="141018"/>
            <a:ext cx="6245227"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700325" flipH="1">
            <a:off x="4339431" y="321469"/>
            <a:ext cx="6376988" cy="573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Shape 233"/>
          <p:cNvSpPr>
            <a:spLocks noChangeArrowheads="1"/>
          </p:cNvSpPr>
          <p:nvPr/>
        </p:nvSpPr>
        <p:spPr bwMode="auto">
          <a:xfrm>
            <a:off x="5250633" y="1894168"/>
            <a:ext cx="5588000" cy="208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398" tIns="25398" rIns="25398" bIns="25398" anchor="ctr">
            <a:spAutoFit/>
          </a:bodyPr>
          <a:lstStyle>
            <a:lvl1pPr defTabSz="412750">
              <a:defRPr>
                <a:solidFill>
                  <a:schemeClr val="tx1"/>
                </a:solidFill>
                <a:latin typeface="Arial" panose="020B0604020202020204" pitchFamily="34" charset="0"/>
                <a:ea typeface="SimSun" panose="02010600030101010101" pitchFamily="2" charset="-122"/>
              </a:defRPr>
            </a:lvl1pPr>
            <a:lvl2pPr marL="742950" indent="-285750" defTabSz="412750">
              <a:defRPr>
                <a:solidFill>
                  <a:schemeClr val="tx1"/>
                </a:solidFill>
                <a:latin typeface="Arial" panose="020B0604020202020204" pitchFamily="34" charset="0"/>
                <a:ea typeface="SimSun" panose="02010600030101010101" pitchFamily="2" charset="-122"/>
              </a:defRPr>
            </a:lvl2pPr>
            <a:lvl3pPr marL="1143000" indent="-228600" defTabSz="412750">
              <a:defRPr>
                <a:solidFill>
                  <a:schemeClr val="tx1"/>
                </a:solidFill>
                <a:latin typeface="Arial" panose="020B0604020202020204" pitchFamily="34" charset="0"/>
                <a:ea typeface="SimSun" panose="02010600030101010101" pitchFamily="2" charset="-122"/>
              </a:defRPr>
            </a:lvl3pPr>
            <a:lvl4pPr marL="1600200" indent="-228600" defTabSz="412750">
              <a:defRPr>
                <a:solidFill>
                  <a:schemeClr val="tx1"/>
                </a:solidFill>
                <a:latin typeface="Arial" panose="020B0604020202020204" pitchFamily="34" charset="0"/>
                <a:ea typeface="SimSun" panose="02010600030101010101" pitchFamily="2" charset="-122"/>
              </a:defRPr>
            </a:lvl4pPr>
            <a:lvl5pPr marL="2057400" indent="-228600" defTabSz="412750">
              <a:defRPr>
                <a:solidFill>
                  <a:schemeClr val="tx1"/>
                </a:solidFill>
                <a:latin typeface="Arial" panose="020B0604020202020204" pitchFamily="34" charset="0"/>
                <a:ea typeface="SimSun" panose="02010600030101010101" pitchFamily="2" charset="-122"/>
              </a:defRPr>
            </a:lvl5pPr>
            <a:lvl6pPr marL="25146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defTabSz="41275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nSpc>
                <a:spcPct val="150000"/>
              </a:lnSpc>
            </a:pPr>
            <a:r>
              <a:rPr lang="en-US" sz="8800" dirty="0" err="1">
                <a:solidFill>
                  <a:srgbClr val="FF0000"/>
                </a:solidFill>
                <a:latin typeface="Arial-Rounded" pitchFamily="34" charset="0"/>
                <a:ea typeface="Arial-Rounded" pitchFamily="34" charset="0"/>
                <a:cs typeface="Arial-Rounded" pitchFamily="34" charset="0"/>
                <a:sym typeface="Lato Regular"/>
              </a:rPr>
              <a:t>Khởi</a:t>
            </a:r>
            <a:r>
              <a:rPr lang="en-US" sz="8800" dirty="0">
                <a:solidFill>
                  <a:srgbClr val="FF0000"/>
                </a:solidFill>
                <a:latin typeface="Arial-Rounded" pitchFamily="34" charset="0"/>
                <a:ea typeface="Arial-Rounded" pitchFamily="34" charset="0"/>
                <a:cs typeface="Arial-Rounded" pitchFamily="34" charset="0"/>
                <a:sym typeface="Lato Regular"/>
              </a:rPr>
              <a:t> </a:t>
            </a:r>
            <a:r>
              <a:rPr lang="en-US" sz="8800" dirty="0" err="1">
                <a:solidFill>
                  <a:srgbClr val="FF0000"/>
                </a:solidFill>
                <a:latin typeface="Arial-Rounded" pitchFamily="34" charset="0"/>
                <a:ea typeface="Arial-Rounded" pitchFamily="34" charset="0"/>
                <a:cs typeface="Arial-Rounded" pitchFamily="34" charset="0"/>
                <a:sym typeface="Lato Regular"/>
              </a:rPr>
              <a:t>động</a:t>
            </a:r>
            <a:endParaRPr lang="en-US" sz="8800" dirty="0">
              <a:solidFill>
                <a:srgbClr val="FF0000"/>
              </a:solidFill>
              <a:latin typeface="Arial-Rounded" pitchFamily="34" charset="0"/>
              <a:ea typeface="Arial-Rounded" pitchFamily="34" charset="0"/>
              <a:cs typeface="Arial-Rounded" pitchFamily="34" charset="0"/>
              <a:sym typeface="Lato Regular"/>
            </a:endParaRPr>
          </a:p>
        </p:txBody>
      </p:sp>
      <p:grpSp>
        <p:nvGrpSpPr>
          <p:cNvPr id="6" name="Group 1261"/>
          <p:cNvGrpSpPr>
            <a:grpSpLocks/>
          </p:cNvGrpSpPr>
          <p:nvPr/>
        </p:nvGrpSpPr>
        <p:grpSpPr bwMode="auto">
          <a:xfrm>
            <a:off x="5945188" y="1544641"/>
            <a:ext cx="466725" cy="422275"/>
            <a:chOff x="0" y="0"/>
            <a:chExt cx="935237" cy="845748"/>
          </a:xfrm>
        </p:grpSpPr>
        <p:sp>
          <p:nvSpPr>
            <p:cNvPr id="7" name="Shape 1259">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8" name="Shape 1260">
              <a:extLst/>
            </p:cNvPr>
            <p:cNvSpPr/>
            <p:nvPr/>
          </p:nvSpPr>
          <p:spPr>
            <a:xfrm>
              <a:off x="114519" y="120821"/>
              <a:ext cx="617129"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grpSp>
        <p:nvGrpSpPr>
          <p:cNvPr id="9" name="Group 1261"/>
          <p:cNvGrpSpPr>
            <a:grpSpLocks/>
          </p:cNvGrpSpPr>
          <p:nvPr/>
        </p:nvGrpSpPr>
        <p:grpSpPr bwMode="auto">
          <a:xfrm>
            <a:off x="8093083" y="4318001"/>
            <a:ext cx="468313" cy="422275"/>
            <a:chOff x="0" y="0"/>
            <a:chExt cx="935237" cy="845748"/>
          </a:xfrm>
        </p:grpSpPr>
        <p:sp>
          <p:nvSpPr>
            <p:cNvPr id="10" name="Shape 1259">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1" name="Shape 1260">
              <a:extLst/>
            </p:cNvPr>
            <p:cNvSpPr/>
            <p:nvPr/>
          </p:nvSpPr>
          <p:spPr>
            <a:xfrm>
              <a:off x="114130" y="120821"/>
              <a:ext cx="618208"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562">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458605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1000"/>
                                        <p:tgtEl>
                                          <p:spTgt spid="7172"/>
                                        </p:tgtEl>
                                      </p:cBhvr>
                                    </p:animEffect>
                                  </p:childTnLst>
                                </p:cTn>
                              </p:par>
                              <p:par>
                                <p:cTn id="12" presetID="53"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6EDC691-89B2-D942-85BC-36877714CD6B}"/>
              </a:ext>
            </a:extLst>
          </p:cNvPr>
          <p:cNvSpPr/>
          <p:nvPr/>
        </p:nvSpPr>
        <p:spPr>
          <a:xfrm>
            <a:off x="519765" y="2788210"/>
            <a:ext cx="5460734" cy="79889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đông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nói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gì</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với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xuân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endParaRPr lang="x-none" sz="2533"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Rounded Rectangle 2">
            <a:extLst>
              <a:ext uri="{FF2B5EF4-FFF2-40B4-BE49-F238E27FC236}">
                <a16:creationId xmlns:a16="http://schemas.microsoft.com/office/drawing/2014/main" id="{99E2502B-2765-C548-B116-958C9A888CE4}"/>
              </a:ext>
            </a:extLst>
          </p:cNvPr>
          <p:cNvSpPr/>
          <p:nvPr/>
        </p:nvSpPr>
        <p:spPr>
          <a:xfrm>
            <a:off x="6755002" y="2857884"/>
            <a:ext cx="4726602" cy="65154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33" dirty="0">
                <a:solidFill>
                  <a:schemeClr val="tx1">
                    <a:lumMod val="50000"/>
                  </a:schemeClr>
                </a:solidFill>
                <a:latin typeface="Times New Roman" panose="02020603050405020304" pitchFamily="18" charset="0"/>
                <a:cs typeface="Times New Roman" panose="02020603050405020304" pitchFamily="18" charset="0"/>
              </a:rPr>
              <a:t>Theo nàng Xuân, vườn cây vào mùa hạ như thế nào? </a:t>
            </a:r>
            <a:endParaRPr lang="x-none" sz="2533"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E32A5F2-F42D-8747-A9A6-8C7745942B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6000"/>
                    </a14:imgEffect>
                    <a14:imgEffect>
                      <a14:colorTemperature colorTemp="7200"/>
                    </a14:imgEffect>
                    <a14:imgEffect>
                      <a14:saturation sat="200000"/>
                    </a14:imgEffect>
                  </a14:imgLayer>
                </a14:imgProps>
              </a:ext>
            </a:extLst>
          </a:blip>
          <a:stretch>
            <a:fillRect/>
          </a:stretch>
        </p:blipFill>
        <p:spPr>
          <a:xfrm>
            <a:off x="1209822" y="145471"/>
            <a:ext cx="4150663" cy="2712413"/>
          </a:xfrm>
          <a:prstGeom prst="rect">
            <a:avLst/>
          </a:prstGeom>
        </p:spPr>
      </p:pic>
      <p:pic>
        <p:nvPicPr>
          <p:cNvPr id="7" name="Picture 6">
            <a:extLst>
              <a:ext uri="{FF2B5EF4-FFF2-40B4-BE49-F238E27FC236}">
                <a16:creationId xmlns:a16="http://schemas.microsoft.com/office/drawing/2014/main" id="{27DB42CD-C8D4-1249-B641-2A25FED42D1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Lst>
          </a:blip>
          <a:stretch>
            <a:fillRect/>
          </a:stretch>
        </p:blipFill>
        <p:spPr>
          <a:xfrm>
            <a:off x="6755002" y="145472"/>
            <a:ext cx="4274069" cy="2712413"/>
          </a:xfrm>
          <a:prstGeom prst="rect">
            <a:avLst/>
          </a:prstGeom>
        </p:spPr>
      </p:pic>
      <p:pic>
        <p:nvPicPr>
          <p:cNvPr id="8" name="Picture 7">
            <a:extLst>
              <a:ext uri="{FF2B5EF4-FFF2-40B4-BE49-F238E27FC236}">
                <a16:creationId xmlns:a16="http://schemas.microsoft.com/office/drawing/2014/main" id="{3C4B7D9F-8B4D-9440-A29B-29E8148715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8000"/>
                    </a14:imgEffect>
                    <a14:imgEffect>
                      <a14:colorTemperature colorTemp="7200"/>
                    </a14:imgEffect>
                    <a14:imgEffect>
                      <a14:saturation sat="200000"/>
                    </a14:imgEffect>
                  </a14:imgLayer>
                </a14:imgProps>
              </a:ext>
            </a:extLst>
          </a:blip>
          <a:stretch>
            <a:fillRect/>
          </a:stretch>
        </p:blipFill>
        <p:spPr>
          <a:xfrm>
            <a:off x="1159062" y="3656782"/>
            <a:ext cx="4201424" cy="2479305"/>
          </a:xfrm>
          <a:prstGeom prst="rect">
            <a:avLst/>
          </a:prstGeom>
        </p:spPr>
      </p:pic>
      <p:pic>
        <p:nvPicPr>
          <p:cNvPr id="9" name="Picture 8">
            <a:extLst>
              <a:ext uri="{FF2B5EF4-FFF2-40B4-BE49-F238E27FC236}">
                <a16:creationId xmlns:a16="http://schemas.microsoft.com/office/drawing/2014/main" id="{C4F27C9C-B873-9346-96DF-7E97B0DA567A}"/>
              </a:ext>
            </a:extLst>
          </p:cNvPr>
          <p:cNvPicPr>
            <a:picLocks noChangeAspect="1"/>
          </p:cNvPicPr>
          <p:nvPr/>
        </p:nvPicPr>
        <p:blipFill>
          <a:blip r:embed="rId9">
            <a:clrChange>
              <a:clrFrom>
                <a:srgbClr val="FFFFFA"/>
              </a:clrFrom>
              <a:clrTo>
                <a:srgbClr val="FFFFFA">
                  <a:alpha val="0"/>
                </a:srgbClr>
              </a:clrTo>
            </a:clrChange>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200000"/>
                    </a14:imgEffect>
                  </a14:imgLayer>
                </a14:imgProps>
              </a:ext>
            </a:extLst>
          </a:blip>
          <a:stretch>
            <a:fillRect/>
          </a:stretch>
        </p:blipFill>
        <p:spPr>
          <a:xfrm>
            <a:off x="6949439" y="3587107"/>
            <a:ext cx="4186285" cy="2532657"/>
          </a:xfrm>
          <a:prstGeom prst="roundRect">
            <a:avLst>
              <a:gd name="adj" fmla="val 6613"/>
            </a:avLst>
          </a:prstGeom>
        </p:spPr>
      </p:pic>
      <p:sp>
        <p:nvSpPr>
          <p:cNvPr id="4" name="Rounded Rectangle 3">
            <a:extLst>
              <a:ext uri="{FF2B5EF4-FFF2-40B4-BE49-F238E27FC236}">
                <a16:creationId xmlns:a16="http://schemas.microsoft.com/office/drawing/2014/main" id="{94540A90-12E5-4240-B744-FAE964ECADF5}"/>
              </a:ext>
            </a:extLst>
          </p:cNvPr>
          <p:cNvSpPr/>
          <p:nvPr/>
        </p:nvSpPr>
        <p:spPr>
          <a:xfrm>
            <a:off x="519765" y="6053874"/>
            <a:ext cx="5313144" cy="6308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hạ</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nói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gì</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về</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thu</a:t>
            </a:r>
            <a:r>
              <a:rPr lang="en-US" sz="2533"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5" name="Rounded Rectangle 4">
            <a:extLst>
              <a:ext uri="{FF2B5EF4-FFF2-40B4-BE49-F238E27FC236}">
                <a16:creationId xmlns:a16="http://schemas.microsoft.com/office/drawing/2014/main" id="{97737C89-AB42-DE44-A538-5161F14AACAC}"/>
              </a:ext>
            </a:extLst>
          </p:cNvPr>
          <p:cNvSpPr/>
          <p:nvPr/>
        </p:nvSpPr>
        <p:spPr>
          <a:xfrm>
            <a:off x="6115255" y="6113858"/>
            <a:ext cx="6022204" cy="57088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thu</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thủ</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thỉ</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với</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nàng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tiên</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mùa</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đông</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533" dirty="0">
                <a:solidFill>
                  <a:schemeClr val="tx1">
                    <a:lumMod val="50000"/>
                  </a:schemeClr>
                </a:solidFill>
                <a:latin typeface="Times New Roman" panose="02020603050405020304" pitchFamily="18" charset="0"/>
                <a:cs typeface="Times New Roman" panose="02020603050405020304" pitchFamily="18" charset="0"/>
              </a:rPr>
              <a:t> </a:t>
            </a:r>
            <a:r>
              <a:rPr lang="en-US" sz="2533" dirty="0" err="1">
                <a:solidFill>
                  <a:schemeClr val="tx1">
                    <a:lumMod val="50000"/>
                  </a:schemeClr>
                </a:solidFill>
                <a:latin typeface="Times New Roman" panose="02020603050405020304" pitchFamily="18" charset="0"/>
                <a:cs typeface="Times New Roman" panose="02020603050405020304" pitchFamily="18" charset="0"/>
              </a:rPr>
              <a:t>gì</a:t>
            </a:r>
            <a:r>
              <a:rPr lang="en-US" sz="2533"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9714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87066C3-7812-4A1A-8FA3-EC24B15F3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620" y="196769"/>
            <a:ext cx="6858000" cy="6858000"/>
          </a:xfrm>
          <a:prstGeom prst="rect">
            <a:avLst/>
          </a:prstGeom>
        </p:spPr>
      </p:pic>
      <p:pic>
        <p:nvPicPr>
          <p:cNvPr id="10"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4721882" y="1229810"/>
            <a:ext cx="6714936" cy="4398379"/>
          </a:xfrm>
          <a:prstGeom prst="rect">
            <a:avLst/>
          </a:prstGeom>
          <a:ln>
            <a:noFill/>
          </a:ln>
        </p:spPr>
      </p:pic>
      <p:sp>
        <p:nvSpPr>
          <p:cNvPr id="11" name="文本框 10">
            <a:extLst>
              <a:ext uri="{FF2B5EF4-FFF2-40B4-BE49-F238E27FC236}">
                <a16:creationId xmlns:a16="http://schemas.microsoft.com/office/drawing/2014/main" id="{077B507D-2369-43FD-A98F-9ECEF3460771}"/>
              </a:ext>
            </a:extLst>
          </p:cNvPr>
          <p:cNvSpPr txBox="1"/>
          <p:nvPr/>
        </p:nvSpPr>
        <p:spPr>
          <a:xfrm>
            <a:off x="5499302" y="1942210"/>
            <a:ext cx="5241489" cy="2554545"/>
          </a:xfrm>
          <a:prstGeom prst="rect">
            <a:avLst/>
          </a:prstGeom>
          <a:noFill/>
        </p:spPr>
        <p:txBody>
          <a:bodyPr wrap="square" rtlCol="0">
            <a:spAutoFit/>
          </a:bodyPr>
          <a:lstStyle/>
          <a:p>
            <a:pPr algn="ct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Kể</a:t>
            </a:r>
            <a:r>
              <a:rPr lang="en-US" altLang="zh-CN"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chuyện</a:t>
            </a:r>
            <a:r>
              <a:rPr lang="en-US" altLang="zh-CN"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trước</a:t>
            </a:r>
            <a:r>
              <a:rPr lang="en-US" altLang="zh-CN"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8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lớp</a:t>
            </a:r>
            <a:endParaRPr lang="zh-CN" altLang="en-US" sz="8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94365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1FAF0A-259D-0D4C-9BAC-7E8E7F20DF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200000"/>
                    </a14:imgEffect>
                  </a14:imgLayer>
                </a14:imgProps>
              </a:ext>
            </a:extLst>
          </a:blip>
          <a:stretch>
            <a:fillRect/>
          </a:stretch>
        </p:blipFill>
        <p:spPr>
          <a:xfrm>
            <a:off x="3060479" y="1005194"/>
            <a:ext cx="6759035" cy="4973575"/>
          </a:xfrm>
          <a:prstGeom prst="rect">
            <a:avLst/>
          </a:prstGeom>
        </p:spPr>
      </p:pic>
      <p:sp>
        <p:nvSpPr>
          <p:cNvPr id="14" name="TextBox 13">
            <a:extLst>
              <a:ext uri="{FF2B5EF4-FFF2-40B4-BE49-F238E27FC236}">
                <a16:creationId xmlns:a16="http://schemas.microsoft.com/office/drawing/2014/main" id="{AA249EB1-4211-9645-96EE-331A2796D590}"/>
              </a:ext>
            </a:extLst>
          </p:cNvPr>
          <p:cNvSpPr txBox="1"/>
          <p:nvPr/>
        </p:nvSpPr>
        <p:spPr>
          <a:xfrm>
            <a:off x="2463102" y="354695"/>
            <a:ext cx="7819123" cy="661207"/>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17479D"/>
                </a:solidFill>
                <a:latin typeface="Times New Roman" panose="02020603050405020304" pitchFamily="18" charset="0"/>
                <a:cs typeface="Times New Roman" panose="02020603050405020304" pitchFamily="18" charset="0"/>
                <a:sym typeface="Arial"/>
              </a:rPr>
              <a:t>Kể lại từng đoạn của câu chuyện</a:t>
            </a:r>
            <a:endParaRPr lang="en-US" sz="2800" b="1" kern="0" dirty="0">
              <a:solidFill>
                <a:srgbClr val="17479D"/>
              </a:solidFill>
              <a:latin typeface="Times New Roman" panose="02020603050405020304" pitchFamily="18" charset="0"/>
              <a:cs typeface="Times New Roman" panose="02020603050405020304" pitchFamily="18" charset="0"/>
              <a:sym typeface="Arial"/>
            </a:endParaRPr>
          </a:p>
        </p:txBody>
      </p:sp>
      <p:sp>
        <p:nvSpPr>
          <p:cNvPr id="15" name="Rounded Rectangle 14">
            <a:extLst>
              <a:ext uri="{FF2B5EF4-FFF2-40B4-BE49-F238E27FC236}">
                <a16:creationId xmlns:a16="http://schemas.microsoft.com/office/drawing/2014/main" id="{1AF78C29-CF8B-1F4B-8EF1-34A0025179BF}"/>
              </a:ext>
            </a:extLst>
          </p:cNvPr>
          <p:cNvSpPr/>
          <p:nvPr/>
        </p:nvSpPr>
        <p:spPr>
          <a:xfrm>
            <a:off x="1519311" y="5667311"/>
            <a:ext cx="10142805" cy="11475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đông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nói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xuân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endParaRPr lang="x-none" sz="3200" dirty="0">
              <a:solidFill>
                <a:schemeClr val="tx1">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48226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3F7F717-A2DB-0448-A2BC-9CFC5E3FEFFF}"/>
              </a:ext>
            </a:extLst>
          </p:cNvPr>
          <p:cNvSpPr/>
          <p:nvPr/>
        </p:nvSpPr>
        <p:spPr>
          <a:xfrm>
            <a:off x="1549668" y="5733363"/>
            <a:ext cx="9691899" cy="1078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latin typeface="Times New Roman" panose="02020603050405020304" pitchFamily="18" charset="0"/>
                <a:cs typeface="Times New Roman" panose="02020603050405020304" pitchFamily="18" charset="0"/>
              </a:rPr>
              <a:t>Theo nàng Xuân, vườn cây vào mùa hạ như thế nào? </a:t>
            </a:r>
            <a:endParaRPr lang="x-none" sz="32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5E7C546-5D67-CA4C-A2F8-2E44F385FED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tretch>
            <a:fillRect/>
          </a:stretch>
        </p:blipFill>
        <p:spPr>
          <a:xfrm>
            <a:off x="2391505" y="281354"/>
            <a:ext cx="7709097" cy="5749471"/>
          </a:xfrm>
          <a:prstGeom prst="rect">
            <a:avLst/>
          </a:prstGeom>
        </p:spPr>
      </p:pic>
    </p:spTree>
    <p:extLst>
      <p:ext uri="{BB962C8B-B14F-4D97-AF65-F5344CB8AC3E}">
        <p14:creationId xmlns:p14="http://schemas.microsoft.com/office/powerpoint/2010/main" val="19792531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F8DB15-3AB6-D24D-B6CF-264E7E665B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8000"/>
                    </a14:imgEffect>
                    <a14:imgEffect>
                      <a14:colorTemperature colorTemp="7200"/>
                    </a14:imgEffect>
                    <a14:imgEffect>
                      <a14:saturation sat="200000"/>
                    </a14:imgEffect>
                  </a14:imgLayer>
                </a14:imgProps>
              </a:ext>
            </a:extLst>
          </a:blip>
          <a:stretch>
            <a:fillRect/>
          </a:stretch>
        </p:blipFill>
        <p:spPr>
          <a:xfrm>
            <a:off x="2231176" y="303458"/>
            <a:ext cx="7707554" cy="5632540"/>
          </a:xfrm>
          <a:prstGeom prst="rect">
            <a:avLst/>
          </a:prstGeom>
        </p:spPr>
      </p:pic>
      <p:sp>
        <p:nvSpPr>
          <p:cNvPr id="3" name="Rounded Rectangle 2">
            <a:extLst>
              <a:ext uri="{FF2B5EF4-FFF2-40B4-BE49-F238E27FC236}">
                <a16:creationId xmlns:a16="http://schemas.microsoft.com/office/drawing/2014/main" id="{4BD8EBAE-6EB5-1840-A6C9-1ED84756DC17}"/>
              </a:ext>
            </a:extLst>
          </p:cNvPr>
          <p:cNvSpPr/>
          <p:nvPr/>
        </p:nvSpPr>
        <p:spPr>
          <a:xfrm>
            <a:off x="1845766" y="5935998"/>
            <a:ext cx="8478375" cy="63087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hạ</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nói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về</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92902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B834349-C23B-374F-8A3B-91AF30FB7E33}"/>
              </a:ext>
            </a:extLst>
          </p:cNvPr>
          <p:cNvSpPr/>
          <p:nvPr/>
        </p:nvSpPr>
        <p:spPr>
          <a:xfrm>
            <a:off x="467749" y="5611511"/>
            <a:ext cx="11113477" cy="1140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thủ</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thỉ</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với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nàng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tiên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mùa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đông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điều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gì</a:t>
            </a:r>
            <a:r>
              <a:rPr lang="en-US" sz="3200" dirty="0">
                <a:solidFill>
                  <a:schemeClr val="tx1">
                    <a:lumMod val="50000"/>
                  </a:schemeClr>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A1D1BAFE-857F-2D4D-9608-CF6AB11099CE}"/>
              </a:ext>
            </a:extLst>
          </p:cNvPr>
          <p:cNvPicPr>
            <a:picLocks noChangeAspect="1"/>
          </p:cNvPicPr>
          <p:nvPr/>
        </p:nvPicPr>
        <p:blipFill>
          <a:blip r:embed="rId3">
            <a:clrChange>
              <a:clrFrom>
                <a:srgbClr val="FFFFFA"/>
              </a:clrFrom>
              <a:clrTo>
                <a:srgbClr val="FFFFFA">
                  <a:alpha val="0"/>
                </a:srgbClr>
              </a:clrTo>
            </a:clrChange>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2321168" y="222823"/>
            <a:ext cx="7793503" cy="5727811"/>
          </a:xfrm>
          <a:prstGeom prst="roundRect">
            <a:avLst>
              <a:gd name="adj" fmla="val 6613"/>
            </a:avLst>
          </a:prstGeom>
        </p:spPr>
      </p:pic>
    </p:spTree>
    <p:extLst>
      <p:ext uri="{BB962C8B-B14F-4D97-AF65-F5344CB8AC3E}">
        <p14:creationId xmlns:p14="http://schemas.microsoft.com/office/powerpoint/2010/main" val="37407293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074457" y="2259577"/>
            <a:ext cx="8461614" cy="1446550"/>
          </a:xfrm>
          <a:prstGeom prst="rect">
            <a:avLst/>
          </a:prstGeom>
          <a:noFill/>
        </p:spPr>
        <p:txBody>
          <a:bodyPr wrap="square" rtlCol="0">
            <a:spAutoFit/>
          </a:bodyPr>
          <a:lstStyle/>
          <a:p>
            <a:pPr algn="ctr"/>
            <a:r>
              <a:rPr lang="en-US" altLang="zh-CN" sz="4400" b="1" dirty="0" smtClean="0">
                <a:latin typeface="Times New Roman" panose="02020603050405020304" pitchFamily="18" charset="0"/>
                <a:ea typeface="Arial-Rounded" pitchFamily="34" charset="0"/>
                <a:cs typeface="Times New Roman" panose="02020603050405020304" pitchFamily="18" charset="0"/>
                <a:sym typeface="+mn-lt"/>
              </a:rPr>
              <a:t>BÌNH CHỌN NHÓM, </a:t>
            </a:r>
            <a:endParaRPr lang="en-US" altLang="zh-CN" sz="4400" b="1" dirty="0" smtClean="0">
              <a:latin typeface="Times New Roman" panose="02020603050405020304" pitchFamily="18" charset="0"/>
              <a:ea typeface="Arial-Rounded" pitchFamily="34" charset="0"/>
              <a:cs typeface="Times New Roman" panose="02020603050405020304" pitchFamily="18" charset="0"/>
              <a:sym typeface="+mn-lt"/>
            </a:endParaRPr>
          </a:p>
          <a:p>
            <a:pPr algn="ctr"/>
            <a:r>
              <a:rPr lang="en-US" altLang="zh-CN" sz="4400" b="1" dirty="0" smtClean="0">
                <a:latin typeface="Times New Roman" panose="02020603050405020304" pitchFamily="18" charset="0"/>
                <a:ea typeface="Arial-Rounded" pitchFamily="34" charset="0"/>
                <a:cs typeface="Times New Roman" panose="02020603050405020304" pitchFamily="18" charset="0"/>
                <a:sym typeface="+mn-lt"/>
              </a:rPr>
              <a:t>CÁ </a:t>
            </a:r>
            <a:r>
              <a:rPr lang="en-US" altLang="zh-CN" sz="4400" b="1" dirty="0" smtClean="0">
                <a:latin typeface="Times New Roman" panose="02020603050405020304" pitchFamily="18" charset="0"/>
                <a:ea typeface="Arial-Rounded" pitchFamily="34" charset="0"/>
                <a:cs typeface="Times New Roman" panose="02020603050405020304" pitchFamily="18" charset="0"/>
                <a:sym typeface="+mn-lt"/>
              </a:rPr>
              <a:t>NHÂN KỂ CHUYỆN HAY. </a:t>
            </a:r>
            <a:endParaRPr lang="en-US" altLang="zh-CN" sz="4400" b="1" dirty="0">
              <a:latin typeface="Times New Roman" panose="02020603050405020304" pitchFamily="18" charset="0"/>
              <a:ea typeface="Arial-Rounded" pitchFamily="34" charset="0"/>
              <a:cs typeface="Times New Roman" panose="02020603050405020304" pitchFamily="18" charset="0"/>
              <a:sym typeface="+mn-lt"/>
            </a:endParaRPr>
          </a:p>
        </p:txBody>
      </p:sp>
    </p:spTree>
    <p:extLst>
      <p:ext uri="{BB962C8B-B14F-4D97-AF65-F5344CB8AC3E}">
        <p14:creationId xmlns:p14="http://schemas.microsoft.com/office/powerpoint/2010/main" val="3866220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6" presetClass="emph" presetSubtype="0" repeatCount="3000" fill="hold" grpId="1" nodeType="afterEffect">
                                  <p:stCondLst>
                                    <p:cond delay="0"/>
                                  </p:stCondLst>
                                  <p:childTnLst>
                                    <p:animEffect transition="out" filter="fade">
                                      <p:cBhvr>
                                        <p:cTn id="23" dur="1000" tmFilter="0, 0; .2, .5; .8, .5; 1, 0"/>
                                        <p:tgtEl>
                                          <p:spTgt spid="10"/>
                                        </p:tgtEl>
                                      </p:cBhvr>
                                    </p:animEffect>
                                    <p:animScale>
                                      <p:cBhvr>
                                        <p:cTn id="24"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34" y="2074984"/>
            <a:ext cx="11443566" cy="478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C77B5A7-5CB4-437E-BBFC-6FE6969E2F5F}"/>
              </a:ext>
            </a:extLst>
          </p:cNvPr>
          <p:cNvSpPr txBox="1"/>
          <p:nvPr/>
        </p:nvSpPr>
        <p:spPr>
          <a:xfrm>
            <a:off x="1768240" y="3995129"/>
            <a:ext cx="6783573" cy="1200329"/>
          </a:xfrm>
          <a:prstGeom prst="rect">
            <a:avLst/>
          </a:prstGeom>
          <a:noFill/>
        </p:spPr>
        <p:txBody>
          <a:bodyPr wrap="square" rtlCol="0">
            <a:spAutoFit/>
          </a:bodyPr>
          <a:lstStyle/>
          <a:p>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nàng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4" name="图片 4">
            <a:extLst>
              <a:ext uri="{FF2B5EF4-FFF2-40B4-BE49-F238E27FC236}">
                <a16:creationId xmlns:a16="http://schemas.microsoft.com/office/drawing/2014/main" id="{52EAD2C7-52C4-4F2B-AA14-EC54A61E8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687" y="215230"/>
            <a:ext cx="7424126" cy="3465250"/>
          </a:xfrm>
          <a:prstGeom prst="rect">
            <a:avLst/>
          </a:prstGeom>
        </p:spPr>
      </p:pic>
      <p:sp>
        <p:nvSpPr>
          <p:cNvPr id="5" name="TextBox 4">
            <a:extLst>
              <a:ext uri="{FF2B5EF4-FFF2-40B4-BE49-F238E27FC236}">
                <a16:creationId xmlns:a16="http://schemas.microsoft.com/office/drawing/2014/main" id="{6073FB52-D41D-4185-999B-911B7FDB59BA}"/>
              </a:ext>
            </a:extLst>
          </p:cNvPr>
          <p:cNvSpPr txBox="1"/>
          <p:nvPr/>
        </p:nvSpPr>
        <p:spPr>
          <a:xfrm>
            <a:off x="2712842" y="2270388"/>
            <a:ext cx="5838971" cy="769441"/>
          </a:xfrm>
          <a:prstGeom prst="rect">
            <a:avLst/>
          </a:prstGeom>
          <a:noFill/>
        </p:spPr>
        <p:txBody>
          <a:bodyPr wrap="square" rtlCol="0">
            <a:spAutoFit/>
          </a:bodyPr>
          <a:lstStyle/>
          <a:p>
            <a:pPr defTabSz="914392"/>
            <a:r>
              <a:rPr lang="en-GB" sz="4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GB" sz="4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4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GB" sz="4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4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sau</a:t>
            </a:r>
            <a:r>
              <a:rPr lang="en-GB" sz="4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4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a:t>
            </a:r>
            <a:r>
              <a:rPr lang="en-GB" sz="4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4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a:t>
            </a:r>
            <a:r>
              <a:rPr lang="en-GB" sz="4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079856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25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6126D41-D8FF-40DA-A761-0B241A65A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546" y="1968228"/>
            <a:ext cx="5102885" cy="5186619"/>
          </a:xfrm>
          <a:prstGeom prst="rect">
            <a:avLst/>
          </a:prstGeom>
        </p:spPr>
      </p:pic>
      <p:grpSp>
        <p:nvGrpSpPr>
          <p:cNvPr id="4" name="组合 8">
            <a:extLst>
              <a:ext uri="{FF2B5EF4-FFF2-40B4-BE49-F238E27FC236}">
                <a16:creationId xmlns:a16="http://schemas.microsoft.com/office/drawing/2014/main" id="{8478C03B-0995-412F-9091-4A767370CA11}"/>
              </a:ext>
            </a:extLst>
          </p:cNvPr>
          <p:cNvGrpSpPr/>
          <p:nvPr/>
        </p:nvGrpSpPr>
        <p:grpSpPr>
          <a:xfrm>
            <a:off x="5302089" y="132163"/>
            <a:ext cx="6753083" cy="2922558"/>
            <a:chOff x="5895172" y="1243498"/>
            <a:chExt cx="5254987" cy="1228298"/>
          </a:xfrm>
        </p:grpSpPr>
        <p:pic>
          <p:nvPicPr>
            <p:cNvPr id="5"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5895172" y="1243498"/>
              <a:ext cx="5254987" cy="1228298"/>
            </a:xfrm>
            <a:prstGeom prst="rect">
              <a:avLst/>
            </a:prstGeom>
          </p:spPr>
        </p:pic>
        <p:sp>
          <p:nvSpPr>
            <p:cNvPr id="6" name="文本框 10">
              <a:extLst>
                <a:ext uri="{FF2B5EF4-FFF2-40B4-BE49-F238E27FC236}">
                  <a16:creationId xmlns:a16="http://schemas.microsoft.com/office/drawing/2014/main" id="{B8003D37-4D96-45F1-A3E9-C8FFEFC68C46}"/>
                </a:ext>
              </a:extLst>
            </p:cNvPr>
            <p:cNvSpPr txBox="1"/>
            <p:nvPr/>
          </p:nvSpPr>
          <p:spPr>
            <a:xfrm>
              <a:off x="6245385" y="1394028"/>
              <a:ext cx="4755720" cy="8149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latin typeface="Times New Roman" panose="02020603050405020304" pitchFamily="18" charset="0"/>
                  <a:ea typeface="Arial-Rounded" panose="020B0500000000000000" pitchFamily="34" charset="0"/>
                  <a:cs typeface="Times New Roman" panose="02020603050405020304" pitchFamily="18" charset="0"/>
                </a:rPr>
                <a:t>Nàng tiên mà em yêu thích nhất là nàng tiên mùa Xuân. Vì mùa Xuân có Tết Nguyên đán, có cây cối đâm chồi nảy lộc. Em được đón năm mới cùng gia đình. Mùa xuân cũng có rất nhiều loài hoa đẹp như hoa mai, hoa đào</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dirty="0">
                <a:latin typeface="Times New Roman" panose="02020603050405020304" pitchFamily="18" charset="0"/>
                <a:ea typeface="Arial-Rounded" pitchFamily="34" charset="0"/>
                <a:cs typeface="Times New Roman" panose="02020603050405020304" pitchFamily="18" charset="0"/>
                <a:sym typeface="+mn-lt"/>
              </a:endParaRPr>
            </a:p>
          </p:txBody>
        </p:sp>
      </p:grpSp>
      <p:grpSp>
        <p:nvGrpSpPr>
          <p:cNvPr id="3" name="组合 2">
            <a:extLst>
              <a:ext uri="{FF2B5EF4-FFF2-40B4-BE49-F238E27FC236}">
                <a16:creationId xmlns:a16="http://schemas.microsoft.com/office/drawing/2014/main" id="{933E5042-50A0-443E-A6C6-7A929A87B885}"/>
              </a:ext>
            </a:extLst>
          </p:cNvPr>
          <p:cNvGrpSpPr/>
          <p:nvPr/>
        </p:nvGrpSpPr>
        <p:grpSpPr>
          <a:xfrm>
            <a:off x="469099" y="1071544"/>
            <a:ext cx="4350927" cy="1470468"/>
            <a:chOff x="288339" y="718761"/>
            <a:chExt cx="4350927" cy="1470468"/>
          </a:xfrm>
        </p:grpSpPr>
        <p:pic>
          <p:nvPicPr>
            <p:cNvPr id="7"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84" r="11491" b="56505"/>
            <a:stretch/>
          </p:blipFill>
          <p:spPr>
            <a:xfrm>
              <a:off x="288339" y="718761"/>
              <a:ext cx="4350927" cy="1470468"/>
            </a:xfrm>
            <a:prstGeom prst="rect">
              <a:avLst/>
            </a:prstGeom>
          </p:spPr>
        </p:pic>
        <p:sp>
          <p:nvSpPr>
            <p:cNvPr id="8" name="文本框 4">
              <a:extLst>
                <a:ext uri="{FF2B5EF4-FFF2-40B4-BE49-F238E27FC236}">
                  <a16:creationId xmlns:a16="http://schemas.microsoft.com/office/drawing/2014/main" id="{D701CB4B-30DD-43D3-9EB7-6BFF6F05F18B}"/>
                </a:ext>
              </a:extLst>
            </p:cNvPr>
            <p:cNvSpPr txBox="1"/>
            <p:nvPr/>
          </p:nvSpPr>
          <p:spPr>
            <a:xfrm>
              <a:off x="480244" y="865873"/>
              <a:ext cx="4012441"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Nàng tiên em thích là ai? Tượng trưng cho mùa gì</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dirty="0">
                <a:solidFill>
                  <a:srgbClr val="FF0000"/>
                </a:solidFill>
                <a:latin typeface="Times New Roman" panose="02020603050405020304" pitchFamily="18" charset="0"/>
                <a:ea typeface="Arial-Rounded" pitchFamily="34" charset="0"/>
                <a:cs typeface="Times New Roman" panose="02020603050405020304" pitchFamily="18" charset="0"/>
                <a:sym typeface="+mn-lt"/>
              </a:endParaRPr>
            </a:p>
          </p:txBody>
        </p:sp>
      </p:grpSp>
      <p:sp>
        <p:nvSpPr>
          <p:cNvPr id="22" name="Oval 21"/>
          <p:cNvSpPr/>
          <p:nvPr/>
        </p:nvSpPr>
        <p:spPr>
          <a:xfrm>
            <a:off x="457966" y="361665"/>
            <a:ext cx="709684" cy="723331"/>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8472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09"/>
            <a:ext cx="12192000"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9606" y="1230146"/>
            <a:ext cx="5665599"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92096" y="1518387"/>
            <a:ext cx="3660617" cy="1897956"/>
          </a:xfrm>
          <a:prstGeom prst="rect">
            <a:avLst/>
          </a:prstGeom>
          <a:noFill/>
        </p:spPr>
        <p:txBody>
          <a:bodyPr wrap="square" lIns="91432" tIns="45718" rIns="91432" bIns="45718"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45444" y="1598483"/>
            <a:ext cx="827824"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 y="1769321"/>
            <a:ext cx="3497443"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56"/>
            <a:ext cx="12192000"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90413" y="439431"/>
            <a:ext cx="2784401"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15815" y="4340527"/>
            <a:ext cx="71952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29460" y="5139829"/>
            <a:ext cx="719528" cy="674559"/>
          </a:xfrm>
          <a:prstGeom prst="rect">
            <a:avLst/>
          </a:prstGeom>
        </p:spPr>
      </p:pic>
      <p:pic>
        <p:nvPicPr>
          <p:cNvPr id="13" name="图片 12">
            <a:extLst>
              <a:ext uri="{FF2B5EF4-FFF2-40B4-BE49-F238E27FC236}">
                <a16:creationId xmlns:a16="http://schemas.microsoft.com/office/drawing/2014/main" id="{0AE537D5-9C4E-44AA-AF9A-6559920DEDB3}"/>
              </a:ext>
            </a:extLst>
          </p:cNvPr>
          <p:cNvPicPr>
            <a:picLocks noChangeAspect="1"/>
          </p:cNvPicPr>
          <p:nvPr/>
        </p:nvPicPr>
        <p:blipFill>
          <a:blip r:embed="rId10"/>
          <a:stretch>
            <a:fillRect/>
          </a:stretch>
        </p:blipFill>
        <p:spPr>
          <a:xfrm>
            <a:off x="4193863" y="5068029"/>
            <a:ext cx="1261452" cy="746359"/>
          </a:xfrm>
          <a:prstGeom prst="rect">
            <a:avLst/>
          </a:prstGeom>
        </p:spPr>
      </p:pic>
    </p:spTree>
    <p:extLst>
      <p:ext uri="{BB962C8B-B14F-4D97-AF65-F5344CB8AC3E}">
        <p14:creationId xmlns:p14="http://schemas.microsoft.com/office/powerpoint/2010/main" val="3338346159"/>
      </p:ext>
    </p:extLst>
  </p:cSld>
  <p:clrMapOvr>
    <a:masterClrMapping/>
  </p:clrMapOvr>
  <p:transition spd="med"/>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E762DD-4657-490C-80E9-45EDE9F2663B}"/>
              </a:ext>
            </a:extLst>
          </p:cNvPr>
          <p:cNvPicPr>
            <a:picLocks noChangeAspect="1"/>
          </p:cNvPicPr>
          <p:nvPr/>
        </p:nvPicPr>
        <p:blipFill rotWithShape="1">
          <a:blip r:embed="rId3"/>
          <a:srcRect l="-187" t="11506" r="187" b="4120"/>
          <a:stretch/>
        </p:blipFill>
        <p:spPr>
          <a:xfrm>
            <a:off x="-38100" y="-14224"/>
            <a:ext cx="12217287" cy="6872224"/>
          </a:xfrm>
          <a:prstGeom prst="rect">
            <a:avLst/>
          </a:prstGeom>
        </p:spPr>
      </p:pic>
      <p:pic>
        <p:nvPicPr>
          <p:cNvPr id="2050" name="Picture 2" descr="Wood Log Cartoon Wooden Pile, Cartoon Illustration, Creative Cartoon,  Illustration PNG and Vector with Transparent Background for Free Download">
            <a:extLst>
              <a:ext uri="{FF2B5EF4-FFF2-40B4-BE49-F238E27FC236}">
                <a16:creationId xmlns:a16="http://schemas.microsoft.com/office/drawing/2014/main" id="{EE9607E4-B917-42C0-B8B5-3437752199EE}"/>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9731" y="4310440"/>
            <a:ext cx="1222936" cy="1787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C12F69-7F7D-498D-B0D5-9BD1975B0023}"/>
              </a:ext>
            </a:extLst>
          </p:cNvPr>
          <p:cNvPicPr>
            <a:picLocks noChangeAspect="1"/>
          </p:cNvPicPr>
          <p:nvPr/>
        </p:nvPicPr>
        <p:blipFill rotWithShape="1">
          <a:blip r:embed="rId5">
            <a:clrChange>
              <a:clrFrom>
                <a:srgbClr val="EFE4B0"/>
              </a:clrFrom>
              <a:clrTo>
                <a:srgbClr val="EFE4B0">
                  <a:alpha val="0"/>
                </a:srgbClr>
              </a:clrTo>
            </a:clrChange>
          </a:blip>
          <a:srcRect b="22346"/>
          <a:stretch/>
        </p:blipFill>
        <p:spPr>
          <a:xfrm>
            <a:off x="5455402" y="496097"/>
            <a:ext cx="4572071" cy="4766537"/>
          </a:xfrm>
          <a:prstGeom prst="rect">
            <a:avLst/>
          </a:prstGeom>
        </p:spPr>
      </p:pic>
      <p:pic>
        <p:nvPicPr>
          <p:cNvPr id="7" name="Picture 6">
            <a:extLst>
              <a:ext uri="{FF2B5EF4-FFF2-40B4-BE49-F238E27FC236}">
                <a16:creationId xmlns:a16="http://schemas.microsoft.com/office/drawing/2014/main" id="{7E0AE3C9-4884-40C1-8FE9-FFF49C74B0D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606007" y="760252"/>
            <a:ext cx="3825825" cy="4051801"/>
          </a:xfrm>
          <a:prstGeom prst="rect">
            <a:avLst/>
          </a:prstGeom>
          <a:effectLst>
            <a:glow rad="63500">
              <a:schemeClr val="accent2">
                <a:satMod val="175000"/>
                <a:alpha val="40000"/>
              </a:schemeClr>
            </a:glow>
          </a:effectLst>
        </p:spPr>
      </p:pic>
      <p:pic>
        <p:nvPicPr>
          <p:cNvPr id="11" name="Picture 10">
            <a:extLst>
              <a:ext uri="{FF2B5EF4-FFF2-40B4-BE49-F238E27FC236}">
                <a16:creationId xmlns:a16="http://schemas.microsoft.com/office/drawing/2014/main" id="{68025A2B-DB88-45DE-A7F1-E5689B1DF4D6}"/>
              </a:ext>
            </a:extLst>
          </p:cNvPr>
          <p:cNvPicPr>
            <a:picLocks noChangeAspect="1"/>
          </p:cNvPicPr>
          <p:nvPr/>
        </p:nvPicPr>
        <p:blipFill rotWithShape="1">
          <a:blip r:embed="rId7">
            <a:clrChange>
              <a:clrFrom>
                <a:srgbClr val="B6FF0A"/>
              </a:clrFrom>
              <a:clrTo>
                <a:srgbClr val="B6FF0A">
                  <a:alpha val="0"/>
                </a:srgbClr>
              </a:clrTo>
            </a:clrChange>
          </a:blip>
          <a:srcRect l="4927" t="12877" r="7746" b="8818"/>
          <a:stretch/>
        </p:blipFill>
        <p:spPr>
          <a:xfrm>
            <a:off x="5606007" y="830593"/>
            <a:ext cx="4137241" cy="4432041"/>
          </a:xfrm>
          <a:prstGeom prst="rect">
            <a:avLst/>
          </a:prstGeom>
        </p:spPr>
      </p:pic>
      <p:pic>
        <p:nvPicPr>
          <p:cNvPr id="13" name="Picture 12">
            <a:extLst>
              <a:ext uri="{FF2B5EF4-FFF2-40B4-BE49-F238E27FC236}">
                <a16:creationId xmlns:a16="http://schemas.microsoft.com/office/drawing/2014/main" id="{CC13734B-6F97-4FF8-90D6-E8C5199D6A22}"/>
              </a:ext>
            </a:extLst>
          </p:cNvPr>
          <p:cNvPicPr>
            <a:picLocks noChangeAspect="1"/>
          </p:cNvPicPr>
          <p:nvPr/>
        </p:nvPicPr>
        <p:blipFill rotWithShape="1">
          <a:blip r:embed="rId8">
            <a:clrChange>
              <a:clrFrom>
                <a:srgbClr val="B6FF0A"/>
              </a:clrFrom>
              <a:clrTo>
                <a:srgbClr val="B6FF0A">
                  <a:alpha val="0"/>
                </a:srgbClr>
              </a:clrTo>
            </a:clrChange>
          </a:blip>
          <a:srcRect r="5193" b="5031"/>
          <a:stretch/>
        </p:blipFill>
        <p:spPr>
          <a:xfrm>
            <a:off x="5061213" y="167989"/>
            <a:ext cx="4370619" cy="5230451"/>
          </a:xfrm>
          <a:prstGeom prst="rect">
            <a:avLst/>
          </a:prstGeom>
        </p:spPr>
      </p:pic>
      <p:pic>
        <p:nvPicPr>
          <p:cNvPr id="14" name="Picture 13">
            <a:extLst>
              <a:ext uri="{FF2B5EF4-FFF2-40B4-BE49-F238E27FC236}">
                <a16:creationId xmlns:a16="http://schemas.microsoft.com/office/drawing/2014/main" id="{5264B1C8-6F32-477A-A108-9B4F940578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004557" y="42053"/>
            <a:ext cx="1154843" cy="1242583"/>
          </a:xfrm>
          <a:prstGeom prst="rect">
            <a:avLst/>
          </a:prstGeom>
          <a:effectLst>
            <a:glow rad="139700">
              <a:schemeClr val="accent4">
                <a:satMod val="175000"/>
                <a:alpha val="40000"/>
              </a:schemeClr>
            </a:glow>
          </a:effectLst>
        </p:spPr>
      </p:pic>
      <p:pic>
        <p:nvPicPr>
          <p:cNvPr id="8" name="Picture 7">
            <a:extLst>
              <a:ext uri="{FF2B5EF4-FFF2-40B4-BE49-F238E27FC236}">
                <a16:creationId xmlns:a16="http://schemas.microsoft.com/office/drawing/2014/main" id="{7A3D4C7E-9EEF-4361-9507-3FAEA006AC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2413" y="4248364"/>
            <a:ext cx="2729667" cy="2183733"/>
          </a:xfrm>
          <a:prstGeom prst="rect">
            <a:avLst/>
          </a:prstGeom>
        </p:spPr>
      </p:pic>
      <p:pic>
        <p:nvPicPr>
          <p:cNvPr id="9" name="Picture 8" descr="Combo TripU 3N2Ä Novotel PhÃº Quá»c">
            <a:extLst>
              <a:ext uri="{FF2B5EF4-FFF2-40B4-BE49-F238E27FC236}">
                <a16:creationId xmlns:a16="http://schemas.microsoft.com/office/drawing/2014/main" id="{2A35E6CA-042A-4577-912D-B531A0CB8ED7}"/>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86559" y="3960541"/>
            <a:ext cx="3321304" cy="26570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id="{B607168C-5BE7-41A4-97C7-B019A88DC0F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83264" y="4646135"/>
            <a:ext cx="2158301" cy="208242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C7D463D-4644-4FA4-BC31-EB119F05AF8D}"/>
              </a:ext>
            </a:extLst>
          </p:cNvPr>
          <p:cNvPicPr>
            <a:picLocks noChangeAspect="1"/>
          </p:cNvPicPr>
          <p:nvPr/>
        </p:nvPicPr>
        <p:blipFill rotWithShape="1">
          <a:blip r:embed="rId13">
            <a:clrChange>
              <a:clrFrom>
                <a:srgbClr val="6DFFFF"/>
              </a:clrFrom>
              <a:clrTo>
                <a:srgbClr val="6DFFFF">
                  <a:alpha val="0"/>
                </a:srgbClr>
              </a:clrTo>
            </a:clrChange>
          </a:blip>
          <a:srcRect r="4695"/>
          <a:stretch/>
        </p:blipFill>
        <p:spPr>
          <a:xfrm>
            <a:off x="-526940" y="2027597"/>
            <a:ext cx="6416791" cy="5164899"/>
          </a:xfrm>
          <a:prstGeom prst="rect">
            <a:avLst/>
          </a:prstGeom>
        </p:spPr>
      </p:pic>
      <p:sp>
        <p:nvSpPr>
          <p:cNvPr id="19" name="Rectangle 18">
            <a:extLst>
              <a:ext uri="{FF2B5EF4-FFF2-40B4-BE49-F238E27FC236}">
                <a16:creationId xmlns:a16="http://schemas.microsoft.com/office/drawing/2014/main" id="{B6745C25-495F-441D-9B6B-85071DBFEE70}"/>
              </a:ext>
            </a:extLst>
          </p:cNvPr>
          <p:cNvSpPr/>
          <p:nvPr/>
        </p:nvSpPr>
        <p:spPr>
          <a:xfrm>
            <a:off x="668347"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91434" tIns="45718" rIns="91434" bIns="45718" rtlCol="0" anchor="ctr"/>
          <a:lstStyle/>
          <a:p>
            <a:pPr algn="ctr" defTabSz="914332"/>
            <a:endParaRPr lang="en-US">
              <a:solidFill>
                <a:prstClr val="white"/>
              </a:solidFill>
            </a:endParaRPr>
          </a:p>
        </p:txBody>
      </p:sp>
      <p:sp>
        <p:nvSpPr>
          <p:cNvPr id="20" name="TextBox 19">
            <a:extLst>
              <a:ext uri="{FF2B5EF4-FFF2-40B4-BE49-F238E27FC236}">
                <a16:creationId xmlns:a16="http://schemas.microsoft.com/office/drawing/2014/main" id="{37EA6EF9-D33E-4741-8FE9-E1DB85DBF257}"/>
              </a:ext>
            </a:extLst>
          </p:cNvPr>
          <p:cNvSpPr txBox="1"/>
          <p:nvPr/>
        </p:nvSpPr>
        <p:spPr>
          <a:xfrm>
            <a:off x="286375" y="2405849"/>
            <a:ext cx="11617750" cy="1200329"/>
          </a:xfrm>
          <a:prstGeom prst="rect">
            <a:avLst/>
          </a:prstGeom>
          <a:noFill/>
        </p:spPr>
        <p:txBody>
          <a:bodyPr wrap="square" lIns="91434" tIns="45718" rIns="91434" bIns="45718" rtlCol="0">
            <a:spAutoFit/>
          </a:bodyPr>
          <a:lstStyle/>
          <a:p>
            <a:pPr algn="ctr" defTabSz="914332"/>
            <a:r>
              <a:rPr lang="en-US" sz="7200" dirty="0">
                <a:solidFill>
                  <a:prstClr val="white"/>
                </a:solidFill>
                <a:latin typeface="Arial-Rounded" pitchFamily="34" charset="0"/>
                <a:ea typeface="Arial-Rounded" pitchFamily="34" charset="0"/>
                <a:cs typeface="Arial-Rounded" pitchFamily="34" charset="0"/>
              </a:rPr>
              <a:t>CÂY THÔNG GIÁNG SINH</a:t>
            </a:r>
          </a:p>
        </p:txBody>
      </p:sp>
      <p:sp>
        <p:nvSpPr>
          <p:cNvPr id="21" name="Rectangle 20">
            <a:extLst>
              <a:ext uri="{FF2B5EF4-FFF2-40B4-BE49-F238E27FC236}">
                <a16:creationId xmlns:a16="http://schemas.microsoft.com/office/drawing/2014/main" id="{36B1D6E3-E38C-48FA-844F-765A017D115B}"/>
              </a:ext>
            </a:extLst>
          </p:cNvPr>
          <p:cNvSpPr/>
          <p:nvPr/>
        </p:nvSpPr>
        <p:spPr>
          <a:xfrm>
            <a:off x="4398580" y="3957841"/>
            <a:ext cx="3112621" cy="9691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91434" tIns="45718" rIns="91434" bIns="45718" rtlCol="0" anchor="ctr"/>
          <a:lstStyle/>
          <a:p>
            <a:pPr algn="ctr" defTabSz="914332"/>
            <a:endParaRPr lang="en-US">
              <a:solidFill>
                <a:prstClr val="white"/>
              </a:solidFill>
            </a:endParaRPr>
          </a:p>
        </p:txBody>
      </p:sp>
      <p:sp>
        <p:nvSpPr>
          <p:cNvPr id="22" name="TextBox 21">
            <a:hlinkClick r:id="rId14" action="ppaction://hlinksldjump"/>
            <a:extLst>
              <a:ext uri="{FF2B5EF4-FFF2-40B4-BE49-F238E27FC236}">
                <a16:creationId xmlns:a16="http://schemas.microsoft.com/office/drawing/2014/main" id="{FC3B83AA-5136-4E3D-9987-24D254533CC7}"/>
              </a:ext>
            </a:extLst>
          </p:cNvPr>
          <p:cNvSpPr txBox="1"/>
          <p:nvPr/>
        </p:nvSpPr>
        <p:spPr>
          <a:xfrm>
            <a:off x="2920029" y="4026924"/>
            <a:ext cx="6007219" cy="830997"/>
          </a:xfrm>
          <a:prstGeom prst="rect">
            <a:avLst/>
          </a:prstGeom>
          <a:noFill/>
        </p:spPr>
        <p:txBody>
          <a:bodyPr wrap="square" lIns="91434" tIns="45718" rIns="91434" bIns="45718" rtlCol="0">
            <a:spAutoFit/>
          </a:bodyPr>
          <a:lstStyle/>
          <a:p>
            <a:pPr algn="ctr" defTabSz="914332"/>
            <a:r>
              <a:rPr lang="en-US" sz="4800" b="1" dirty="0">
                <a:solidFill>
                  <a:prstClr val="white"/>
                </a:solidFill>
                <a:latin typeface="Arial-Rounded" pitchFamily="34" charset="0"/>
                <a:ea typeface="Arial-Rounded" pitchFamily="34" charset="0"/>
                <a:cs typeface="Arial-Rounded" pitchFamily="34" charset="0"/>
              </a:rPr>
              <a:t>CHƠI</a:t>
            </a:r>
          </a:p>
        </p:txBody>
      </p:sp>
    </p:spTree>
    <p:extLst>
      <p:ext uri="{BB962C8B-B14F-4D97-AF65-F5344CB8AC3E}">
        <p14:creationId xmlns:p14="http://schemas.microsoft.com/office/powerpoint/2010/main" val="2366956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26" presetClass="emph" presetSubtype="0" repeatCount="200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6"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80">
                                          <p:stCondLst>
                                            <p:cond delay="0"/>
                                          </p:stCondLst>
                                        </p:cTn>
                                        <p:tgtEl>
                                          <p:spTgt spid="21"/>
                                        </p:tgtEl>
                                      </p:cBhvr>
                                    </p:animEffect>
                                    <p:anim calcmode="lin" valueType="num">
                                      <p:cBhvr>
                                        <p:cTn id="3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7" dur="26">
                                          <p:stCondLst>
                                            <p:cond delay="650"/>
                                          </p:stCondLst>
                                        </p:cTn>
                                        <p:tgtEl>
                                          <p:spTgt spid="21"/>
                                        </p:tgtEl>
                                      </p:cBhvr>
                                      <p:to x="100000" y="60000"/>
                                    </p:animScale>
                                    <p:animScale>
                                      <p:cBhvr>
                                        <p:cTn id="38" dur="166" decel="50000">
                                          <p:stCondLst>
                                            <p:cond delay="676"/>
                                          </p:stCondLst>
                                        </p:cTn>
                                        <p:tgtEl>
                                          <p:spTgt spid="21"/>
                                        </p:tgtEl>
                                      </p:cBhvr>
                                      <p:to x="100000" y="100000"/>
                                    </p:animScale>
                                    <p:animScale>
                                      <p:cBhvr>
                                        <p:cTn id="39" dur="26">
                                          <p:stCondLst>
                                            <p:cond delay="1312"/>
                                          </p:stCondLst>
                                        </p:cTn>
                                        <p:tgtEl>
                                          <p:spTgt spid="21"/>
                                        </p:tgtEl>
                                      </p:cBhvr>
                                      <p:to x="100000" y="80000"/>
                                    </p:animScale>
                                    <p:animScale>
                                      <p:cBhvr>
                                        <p:cTn id="40" dur="166" decel="50000">
                                          <p:stCondLst>
                                            <p:cond delay="1338"/>
                                          </p:stCondLst>
                                        </p:cTn>
                                        <p:tgtEl>
                                          <p:spTgt spid="21"/>
                                        </p:tgtEl>
                                      </p:cBhvr>
                                      <p:to x="100000" y="100000"/>
                                    </p:animScale>
                                    <p:animScale>
                                      <p:cBhvr>
                                        <p:cTn id="41" dur="26">
                                          <p:stCondLst>
                                            <p:cond delay="1642"/>
                                          </p:stCondLst>
                                        </p:cTn>
                                        <p:tgtEl>
                                          <p:spTgt spid="21"/>
                                        </p:tgtEl>
                                      </p:cBhvr>
                                      <p:to x="100000" y="90000"/>
                                    </p:animScale>
                                    <p:animScale>
                                      <p:cBhvr>
                                        <p:cTn id="42" dur="166" decel="50000">
                                          <p:stCondLst>
                                            <p:cond delay="1668"/>
                                          </p:stCondLst>
                                        </p:cTn>
                                        <p:tgtEl>
                                          <p:spTgt spid="21"/>
                                        </p:tgtEl>
                                      </p:cBhvr>
                                      <p:to x="100000" y="100000"/>
                                    </p:animScale>
                                    <p:animScale>
                                      <p:cBhvr>
                                        <p:cTn id="43" dur="26">
                                          <p:stCondLst>
                                            <p:cond delay="1808"/>
                                          </p:stCondLst>
                                        </p:cTn>
                                        <p:tgtEl>
                                          <p:spTgt spid="21"/>
                                        </p:tgtEl>
                                      </p:cBhvr>
                                      <p:to x="100000" y="95000"/>
                                    </p:animScale>
                                    <p:animScale>
                                      <p:cBhvr>
                                        <p:cTn id="44" dur="166" decel="50000">
                                          <p:stCondLst>
                                            <p:cond delay="1834"/>
                                          </p:stCondLst>
                                        </p:cTn>
                                        <p:tgtEl>
                                          <p:spTgt spid="2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80">
                                          <p:stCondLst>
                                            <p:cond delay="0"/>
                                          </p:stCondLst>
                                        </p:cTn>
                                        <p:tgtEl>
                                          <p:spTgt spid="22"/>
                                        </p:tgtEl>
                                      </p:cBhvr>
                                    </p:animEffect>
                                    <p:anim calcmode="lin" valueType="num">
                                      <p:cBhvr>
                                        <p:cTn id="4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3" dur="26">
                                          <p:stCondLst>
                                            <p:cond delay="650"/>
                                          </p:stCondLst>
                                        </p:cTn>
                                        <p:tgtEl>
                                          <p:spTgt spid="22"/>
                                        </p:tgtEl>
                                      </p:cBhvr>
                                      <p:to x="100000" y="60000"/>
                                    </p:animScale>
                                    <p:animScale>
                                      <p:cBhvr>
                                        <p:cTn id="54" dur="166" decel="50000">
                                          <p:stCondLst>
                                            <p:cond delay="676"/>
                                          </p:stCondLst>
                                        </p:cTn>
                                        <p:tgtEl>
                                          <p:spTgt spid="22"/>
                                        </p:tgtEl>
                                      </p:cBhvr>
                                      <p:to x="100000" y="100000"/>
                                    </p:animScale>
                                    <p:animScale>
                                      <p:cBhvr>
                                        <p:cTn id="55" dur="26">
                                          <p:stCondLst>
                                            <p:cond delay="1312"/>
                                          </p:stCondLst>
                                        </p:cTn>
                                        <p:tgtEl>
                                          <p:spTgt spid="22"/>
                                        </p:tgtEl>
                                      </p:cBhvr>
                                      <p:to x="100000" y="80000"/>
                                    </p:animScale>
                                    <p:animScale>
                                      <p:cBhvr>
                                        <p:cTn id="56" dur="166" decel="50000">
                                          <p:stCondLst>
                                            <p:cond delay="1338"/>
                                          </p:stCondLst>
                                        </p:cTn>
                                        <p:tgtEl>
                                          <p:spTgt spid="22"/>
                                        </p:tgtEl>
                                      </p:cBhvr>
                                      <p:to x="100000" y="100000"/>
                                    </p:animScale>
                                    <p:animScale>
                                      <p:cBhvr>
                                        <p:cTn id="57" dur="26">
                                          <p:stCondLst>
                                            <p:cond delay="1642"/>
                                          </p:stCondLst>
                                        </p:cTn>
                                        <p:tgtEl>
                                          <p:spTgt spid="22"/>
                                        </p:tgtEl>
                                      </p:cBhvr>
                                      <p:to x="100000" y="90000"/>
                                    </p:animScale>
                                    <p:animScale>
                                      <p:cBhvr>
                                        <p:cTn id="58" dur="166" decel="50000">
                                          <p:stCondLst>
                                            <p:cond delay="1668"/>
                                          </p:stCondLst>
                                        </p:cTn>
                                        <p:tgtEl>
                                          <p:spTgt spid="22"/>
                                        </p:tgtEl>
                                      </p:cBhvr>
                                      <p:to x="100000" y="100000"/>
                                    </p:animScale>
                                    <p:animScale>
                                      <p:cBhvr>
                                        <p:cTn id="59" dur="26">
                                          <p:stCondLst>
                                            <p:cond delay="1808"/>
                                          </p:stCondLst>
                                        </p:cTn>
                                        <p:tgtEl>
                                          <p:spTgt spid="22"/>
                                        </p:tgtEl>
                                      </p:cBhvr>
                                      <p:to x="100000" y="95000"/>
                                    </p:animScale>
                                    <p:animScale>
                                      <p:cBhvr>
                                        <p:cTn id="6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1444492" y="699061"/>
            <a:ext cx="9303015"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432" tIns="45718" rIns="91432" bIns="45718"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r>
              <a:rPr lang="en-US" sz="5500" dirty="0">
                <a:solidFill>
                  <a:prstClr val="black"/>
                </a:solidFill>
                <a:latin typeface="Arial-Rounded" pitchFamily="34" charset="0"/>
                <a:ea typeface="Arial-Rounded" pitchFamily="34" charset="0"/>
                <a:cs typeface="Arial-Rounded" pitchFamily="34" charset="0"/>
              </a:rPr>
              <a:t>CHÀO TẠM BIỆT CÁC EM!</a:t>
            </a:r>
          </a:p>
        </p:txBody>
      </p:sp>
    </p:spTree>
    <p:extLst>
      <p:ext uri="{BB962C8B-B14F-4D97-AF65-F5344CB8AC3E}">
        <p14:creationId xmlns:p14="http://schemas.microsoft.com/office/powerpoint/2010/main" val="36356957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AME ĐƯỢC CHIA SẺ MIỄN PHÍ BỚI NK POWERSKILLS">
            <a:extLst>
              <a:ext uri="{FF2B5EF4-FFF2-40B4-BE49-F238E27FC236}">
                <a16:creationId xmlns:a16="http://schemas.microsoft.com/office/drawing/2014/main" id="{30E762DD-4657-490C-80E9-45EDE9F2663B}"/>
              </a:ext>
            </a:extLst>
          </p:cNvPr>
          <p:cNvPicPr>
            <a:picLocks noChangeAspect="1"/>
          </p:cNvPicPr>
          <p:nvPr/>
        </p:nvPicPr>
        <p:blipFill rotWithShape="1">
          <a:blip r:embed="rId5"/>
          <a:srcRect l="-187" t="11506" r="187" b="4120"/>
          <a:stretch/>
        </p:blipFill>
        <p:spPr>
          <a:xfrm>
            <a:off x="-38100" y="-14224"/>
            <a:ext cx="12217287" cy="6872224"/>
          </a:xfrm>
          <a:prstGeom prst="rect">
            <a:avLst/>
          </a:prstGeom>
        </p:spPr>
      </p:pic>
      <p:pic>
        <p:nvPicPr>
          <p:cNvPr id="42" name="GAME ĐƯỢC CHIA SẺ MIỄN PHÍ BỚI NK POWERSKILLS" descr="Wood Log Cartoon Wooden Pile, Cartoon Illustration, Creative Cartoon,  Illustration PNG and Vector with Transparent Background for Free Download">
            <a:extLst>
              <a:ext uri="{FF2B5EF4-FFF2-40B4-BE49-F238E27FC236}">
                <a16:creationId xmlns:a16="http://schemas.microsoft.com/office/drawing/2014/main" id="{91F3C27D-FC4E-4D8F-B5CB-5B19AAB89B5A}"/>
              </a:ext>
            </a:extLst>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899731" y="4310440"/>
            <a:ext cx="1222936" cy="1787312"/>
          </a:xfrm>
          <a:prstGeom prst="rect">
            <a:avLst/>
          </a:prstGeom>
          <a:noFill/>
          <a:extLst>
            <a:ext uri="{909E8E84-426E-40DD-AFC4-6F175D3DCCD1}">
              <a14:hiddenFill xmlns:a14="http://schemas.microsoft.com/office/drawing/2010/main">
                <a:solidFill>
                  <a:srgbClr val="FFFFFF"/>
                </a:solidFill>
              </a14:hiddenFill>
            </a:ext>
          </a:extLst>
        </p:spPr>
      </p:pic>
      <p:pic>
        <p:nvPicPr>
          <p:cNvPr id="4" name="GAME ĐƯỢC CHIA SẺ MIỄN PHÍ BỚI NK POWERSKILLS">
            <a:extLst>
              <a:ext uri="{FF2B5EF4-FFF2-40B4-BE49-F238E27FC236}">
                <a16:creationId xmlns:a16="http://schemas.microsoft.com/office/drawing/2014/main" id="{25C12F69-7F7D-498D-B0D5-9BD1975B0023}"/>
              </a:ext>
            </a:extLst>
          </p:cNvPr>
          <p:cNvPicPr>
            <a:picLocks noChangeAspect="1"/>
          </p:cNvPicPr>
          <p:nvPr/>
        </p:nvPicPr>
        <p:blipFill rotWithShape="1">
          <a:blip r:embed="rId7">
            <a:clrChange>
              <a:clrFrom>
                <a:srgbClr val="EFE4B0"/>
              </a:clrFrom>
              <a:clrTo>
                <a:srgbClr val="EFE4B0">
                  <a:alpha val="0"/>
                </a:srgbClr>
              </a:clrTo>
            </a:clrChange>
          </a:blip>
          <a:srcRect b="22346"/>
          <a:stretch/>
        </p:blipFill>
        <p:spPr>
          <a:xfrm>
            <a:off x="5455402" y="496097"/>
            <a:ext cx="4572071" cy="4766537"/>
          </a:xfrm>
          <a:prstGeom prst="rect">
            <a:avLst/>
          </a:prstGeom>
        </p:spPr>
      </p:pic>
      <p:grpSp>
        <p:nvGrpSpPr>
          <p:cNvPr id="31" name="Group 30">
            <a:extLst>
              <a:ext uri="{FF2B5EF4-FFF2-40B4-BE49-F238E27FC236}">
                <a16:creationId xmlns:a16="http://schemas.microsoft.com/office/drawing/2014/main" id="{1FE57979-DFEB-4C18-B0A4-C6441FA0ED46}"/>
              </a:ext>
            </a:extLst>
          </p:cNvPr>
          <p:cNvGrpSpPr/>
          <p:nvPr/>
        </p:nvGrpSpPr>
        <p:grpSpPr>
          <a:xfrm>
            <a:off x="4317962" y="-2107768"/>
            <a:ext cx="6301711" cy="6889975"/>
            <a:chOff x="4360343" y="-2060868"/>
            <a:chExt cx="6301711" cy="6889975"/>
          </a:xfrm>
        </p:grpSpPr>
        <p:sp>
          <p:nvSpPr>
            <p:cNvPr id="34" name="Rounded Rectangle 14">
              <a:hlinkClick r:id="rId8"/>
              <a:extLst>
                <a:ext uri="{FF2B5EF4-FFF2-40B4-BE49-F238E27FC236}">
                  <a16:creationId xmlns:a16="http://schemas.microsoft.com/office/drawing/2014/main" id="{85A8952D-BFCA-405A-BE91-DFACE38AB039}"/>
                </a:ext>
              </a:extLst>
            </p:cNvPr>
            <p:cNvSpPr/>
            <p:nvPr/>
          </p:nvSpPr>
          <p:spPr>
            <a:xfrm>
              <a:off x="4360343" y="-2060868"/>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a:solidFill>
                  <a:prstClr val="white"/>
                </a:solidFill>
              </a:endParaRPr>
            </a:p>
          </p:txBody>
        </p:sp>
        <p:pic>
          <p:nvPicPr>
            <p:cNvPr id="35" name="Picture 34">
              <a:extLst>
                <a:ext uri="{FF2B5EF4-FFF2-40B4-BE49-F238E27FC236}">
                  <a16:creationId xmlns:a16="http://schemas.microsoft.com/office/drawing/2014/main" id="{16F188E7-4BFF-4A73-9E77-D30648ADEBC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626318" y="777306"/>
              <a:ext cx="3825825" cy="4051801"/>
            </a:xfrm>
            <a:prstGeom prst="rect">
              <a:avLst/>
            </a:prstGeom>
            <a:effectLst>
              <a:glow rad="63500">
                <a:schemeClr val="accent2">
                  <a:satMod val="175000"/>
                  <a:alpha val="40000"/>
                </a:schemeClr>
              </a:glow>
            </a:effectLst>
          </p:spPr>
        </p:pic>
      </p:grpSp>
      <p:pic>
        <p:nvPicPr>
          <p:cNvPr id="11" name="GAME ĐƯỢC CHIA SẺ MIỄN PHÍ BỚI NK POWERSKILLS">
            <a:extLst>
              <a:ext uri="{FF2B5EF4-FFF2-40B4-BE49-F238E27FC236}">
                <a16:creationId xmlns:a16="http://schemas.microsoft.com/office/drawing/2014/main" id="{68025A2B-DB88-45DE-A7F1-E5689B1DF4D6}"/>
              </a:ext>
            </a:extLst>
          </p:cNvPr>
          <p:cNvPicPr>
            <a:picLocks noChangeAspect="1"/>
          </p:cNvPicPr>
          <p:nvPr/>
        </p:nvPicPr>
        <p:blipFill rotWithShape="1">
          <a:blip r:embed="rId11">
            <a:clrChange>
              <a:clrFrom>
                <a:srgbClr val="B6FF0A"/>
              </a:clrFrom>
              <a:clrTo>
                <a:srgbClr val="B6FF0A">
                  <a:alpha val="0"/>
                </a:srgbClr>
              </a:clrTo>
            </a:clrChange>
          </a:blip>
          <a:srcRect l="4927" t="12877" r="7746" b="8818"/>
          <a:stretch/>
        </p:blipFill>
        <p:spPr>
          <a:xfrm>
            <a:off x="5606007" y="830593"/>
            <a:ext cx="4137241" cy="4432041"/>
          </a:xfrm>
          <a:prstGeom prst="rect">
            <a:avLst/>
          </a:prstGeom>
        </p:spPr>
      </p:pic>
      <p:pic>
        <p:nvPicPr>
          <p:cNvPr id="13" name="GAME ĐƯỢC CHIA SẺ MIỄN PHÍ BỚI NK POWERSKILLS">
            <a:extLst>
              <a:ext uri="{FF2B5EF4-FFF2-40B4-BE49-F238E27FC236}">
                <a16:creationId xmlns:a16="http://schemas.microsoft.com/office/drawing/2014/main" id="{CC13734B-6F97-4FF8-90D6-E8C5199D6A22}"/>
              </a:ext>
            </a:extLst>
          </p:cNvPr>
          <p:cNvPicPr>
            <a:picLocks noChangeAspect="1"/>
          </p:cNvPicPr>
          <p:nvPr/>
        </p:nvPicPr>
        <p:blipFill rotWithShape="1">
          <a:blip r:embed="rId12">
            <a:clrChange>
              <a:clrFrom>
                <a:srgbClr val="B6FF0A"/>
              </a:clrFrom>
              <a:clrTo>
                <a:srgbClr val="B6FF0A">
                  <a:alpha val="0"/>
                </a:srgbClr>
              </a:clrTo>
            </a:clrChange>
          </a:blip>
          <a:srcRect r="5193" b="5031"/>
          <a:stretch/>
        </p:blipFill>
        <p:spPr>
          <a:xfrm>
            <a:off x="5061213" y="167989"/>
            <a:ext cx="4370619" cy="5230451"/>
          </a:xfrm>
          <a:prstGeom prst="rect">
            <a:avLst/>
          </a:prstGeom>
        </p:spPr>
      </p:pic>
      <p:pic>
        <p:nvPicPr>
          <p:cNvPr id="14" name="GAME ĐƯỢC CHIA SẺ MIỄN PHÍ BỚI NK POWERSKILLS">
            <a:extLst>
              <a:ext uri="{FF2B5EF4-FFF2-40B4-BE49-F238E27FC236}">
                <a16:creationId xmlns:a16="http://schemas.microsoft.com/office/drawing/2014/main" id="{5264B1C8-6F32-477A-A108-9B4F94057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004557" y="42053"/>
            <a:ext cx="1154843" cy="1242583"/>
          </a:xfrm>
          <a:prstGeom prst="rect">
            <a:avLst/>
          </a:prstGeom>
          <a:effectLst>
            <a:glow rad="139700">
              <a:schemeClr val="accent4">
                <a:satMod val="175000"/>
                <a:alpha val="40000"/>
              </a:schemeClr>
            </a:glow>
          </a:effectLst>
        </p:spPr>
      </p:pic>
      <p:pic>
        <p:nvPicPr>
          <p:cNvPr id="17" name="GAME ĐƯỢC CHIA SẺ MIỄN PHÍ BỚI NK POWERSKILLS">
            <a:extLst>
              <a:ext uri="{FF2B5EF4-FFF2-40B4-BE49-F238E27FC236}">
                <a16:creationId xmlns:a16="http://schemas.microsoft.com/office/drawing/2014/main" id="{4C7D463D-4644-4FA4-BC31-EB119F05AF8D}"/>
              </a:ext>
            </a:extLst>
          </p:cNvPr>
          <p:cNvPicPr>
            <a:picLocks noChangeAspect="1"/>
          </p:cNvPicPr>
          <p:nvPr/>
        </p:nvPicPr>
        <p:blipFill rotWithShape="1">
          <a:blip r:embed="rId14">
            <a:clrChange>
              <a:clrFrom>
                <a:srgbClr val="6DFFFF"/>
              </a:clrFrom>
              <a:clrTo>
                <a:srgbClr val="6DFFFF">
                  <a:alpha val="0"/>
                </a:srgbClr>
              </a:clrTo>
            </a:clrChange>
          </a:blip>
          <a:srcRect r="4695"/>
          <a:stretch/>
        </p:blipFill>
        <p:spPr>
          <a:xfrm>
            <a:off x="-284824" y="1748125"/>
            <a:ext cx="6416791" cy="5164899"/>
          </a:xfrm>
          <a:prstGeom prst="rect">
            <a:avLst/>
          </a:prstGeom>
        </p:spPr>
      </p:pic>
      <p:grpSp>
        <p:nvGrpSpPr>
          <p:cNvPr id="36" name="Group 35">
            <a:extLst>
              <a:ext uri="{FF2B5EF4-FFF2-40B4-BE49-F238E27FC236}">
                <a16:creationId xmlns:a16="http://schemas.microsoft.com/office/drawing/2014/main" id="{6C60DB00-E242-4C54-8AF6-D623D5109ABF}"/>
              </a:ext>
            </a:extLst>
          </p:cNvPr>
          <p:cNvGrpSpPr/>
          <p:nvPr/>
        </p:nvGrpSpPr>
        <p:grpSpPr>
          <a:xfrm>
            <a:off x="4572759" y="4356561"/>
            <a:ext cx="6301711" cy="3706119"/>
            <a:chOff x="556127" y="5632749"/>
            <a:chExt cx="6301711" cy="3706119"/>
          </a:xfrm>
        </p:grpSpPr>
        <p:pic>
          <p:nvPicPr>
            <p:cNvPr id="37" name="Picture 36">
              <a:extLst>
                <a:ext uri="{FF2B5EF4-FFF2-40B4-BE49-F238E27FC236}">
                  <a16:creationId xmlns:a16="http://schemas.microsoft.com/office/drawing/2014/main" id="{E9D2E7B6-9184-47A2-963B-29F059F530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6465" y="6211527"/>
              <a:ext cx="1838374" cy="1470699"/>
            </a:xfrm>
            <a:prstGeom prst="rect">
              <a:avLst/>
            </a:prstGeom>
          </p:spPr>
        </p:pic>
        <p:pic>
          <p:nvPicPr>
            <p:cNvPr id="38" name="Picture 37" descr="Combo TripU 3N2Ä Novotel PhÃº Quá»c">
              <a:extLst>
                <a:ext uri="{FF2B5EF4-FFF2-40B4-BE49-F238E27FC236}">
                  <a16:creationId xmlns:a16="http://schemas.microsoft.com/office/drawing/2014/main" id="{D391E72F-30FB-4A8D-9EFD-F152DEE5FB9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8457" y="5632749"/>
              <a:ext cx="2236830" cy="178946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6" descr="MÃ¡y Äiá»n giáº£i 03">
              <a:extLst>
                <a:ext uri="{FF2B5EF4-FFF2-40B4-BE49-F238E27FC236}">
                  <a16:creationId xmlns:a16="http://schemas.microsoft.com/office/drawing/2014/main" id="{4A48505D-74A4-4CD6-8418-3CC2BC09B28E}"/>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640" y="624564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40" name="Rounded Rectangle 14">
              <a:hlinkClick r:id="rId8"/>
              <a:extLst>
                <a:ext uri="{FF2B5EF4-FFF2-40B4-BE49-F238E27FC236}">
                  <a16:creationId xmlns:a16="http://schemas.microsoft.com/office/drawing/2014/main" id="{1EEA854E-1AA2-47F7-99EA-597DF5CA4BD6}"/>
                </a:ext>
              </a:extLst>
            </p:cNvPr>
            <p:cNvSpPr/>
            <p:nvPr/>
          </p:nvSpPr>
          <p:spPr>
            <a:xfrm>
              <a:off x="556127" y="8447424"/>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en-US">
                <a:solidFill>
                  <a:prstClr val="white"/>
                </a:solidFill>
              </a:endParaRPr>
            </a:p>
          </p:txBody>
        </p:sp>
      </p:grpSp>
      <p:pic>
        <p:nvPicPr>
          <p:cNvPr id="25" name="GAME ĐƯỢC CHIA SẺ MIỄN PHÍ BỚI NK POWERSKILLS">
            <a:hlinkClick r:id="rId18" action="ppaction://hlinksldjump"/>
            <a:extLst>
              <a:ext uri="{FF2B5EF4-FFF2-40B4-BE49-F238E27FC236}">
                <a16:creationId xmlns:a16="http://schemas.microsoft.com/office/drawing/2014/main" id="{98CEADEE-E752-4D3A-A2A4-1CB84B13E0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1743" y="152075"/>
            <a:ext cx="998575" cy="982911"/>
          </a:xfrm>
          <a:prstGeom prst="rect">
            <a:avLst/>
          </a:prstGeom>
        </p:spPr>
      </p:pic>
      <p:pic>
        <p:nvPicPr>
          <p:cNvPr id="26" name="GAME ĐƯỢC CHIA SẺ MIỄN PHÍ BỚI NK POWERSKILLS">
            <a:hlinkClick r:id="rId20" action="ppaction://hlinksldjump"/>
            <a:extLst>
              <a:ext uri="{FF2B5EF4-FFF2-40B4-BE49-F238E27FC236}">
                <a16:creationId xmlns:a16="http://schemas.microsoft.com/office/drawing/2014/main" id="{CBD8E4B6-A865-4640-A570-1E1F99C1B5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72335" y="161829"/>
            <a:ext cx="1022465" cy="1010435"/>
          </a:xfrm>
          <a:prstGeom prst="rect">
            <a:avLst/>
          </a:prstGeom>
        </p:spPr>
      </p:pic>
      <p:pic>
        <p:nvPicPr>
          <p:cNvPr id="27" name="GAME ĐƯỢC CHIA SẺ MIỄN PHÍ BỚI NK POWERSKILLS">
            <a:hlinkClick r:id="rId22" action="ppaction://hlinksldjump"/>
            <a:extLst>
              <a:ext uri="{FF2B5EF4-FFF2-40B4-BE49-F238E27FC236}">
                <a16:creationId xmlns:a16="http://schemas.microsoft.com/office/drawing/2014/main" id="{6820257A-2665-4BA4-9C0D-96432CBA6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85125" y="153568"/>
            <a:ext cx="1006659" cy="998733"/>
          </a:xfrm>
          <a:prstGeom prst="rect">
            <a:avLst/>
          </a:prstGeom>
        </p:spPr>
      </p:pic>
      <p:pic>
        <p:nvPicPr>
          <p:cNvPr id="28" name="GAME ĐƯỢC CHIA SẺ MIỄN PHÍ BỚI NK POWERSKILLS">
            <a:hlinkClick r:id="rId24" action="ppaction://hlinksldjump"/>
            <a:extLst>
              <a:ext uri="{FF2B5EF4-FFF2-40B4-BE49-F238E27FC236}">
                <a16:creationId xmlns:a16="http://schemas.microsoft.com/office/drawing/2014/main" id="{CB31683C-7D4D-4660-B50A-5F6F417511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86241" y="150948"/>
            <a:ext cx="986519" cy="971045"/>
          </a:xfrm>
          <a:prstGeom prst="rect">
            <a:avLst/>
          </a:prstGeom>
        </p:spPr>
      </p:pic>
      <p:pic>
        <p:nvPicPr>
          <p:cNvPr id="29" name="GAME ĐƯỢC CHIA SẺ MIỄN PHÍ BỚI NK POWERSKILLS">
            <a:hlinkClick r:id="rId26" action="ppaction://hlinksldjump"/>
            <a:extLst>
              <a:ext uri="{FF2B5EF4-FFF2-40B4-BE49-F238E27FC236}">
                <a16:creationId xmlns:a16="http://schemas.microsoft.com/office/drawing/2014/main" id="{530F952F-4614-4B5B-B6BA-E6C5B9D399C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86559" y="150577"/>
            <a:ext cx="982500" cy="967089"/>
          </a:xfrm>
          <a:prstGeom prst="rect">
            <a:avLst/>
          </a:prstGeom>
        </p:spPr>
      </p:pic>
      <p:pic>
        <p:nvPicPr>
          <p:cNvPr id="32" name="GAME ĐƯỢC CHIA SẺ MIỄN PHÍ BỚI NK POWERSKILLS" descr="Káº¿t quáº£ hÃ¬nh áº£nh cho win text gif">
            <a:hlinkClick r:id="rId8"/>
            <a:extLst>
              <a:ext uri="{FF2B5EF4-FFF2-40B4-BE49-F238E27FC236}">
                <a16:creationId xmlns:a16="http://schemas.microsoft.com/office/drawing/2014/main" id="{D2FC900C-ABDA-40DE-974C-9048B9721DFE}"/>
              </a:ext>
            </a:extLst>
          </p:cNvPr>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a:off x="4406186" y="10435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9" action="ppaction://hlinksldjump"/>
          </p:cNvPr>
          <p:cNvSpPr/>
          <p:nvPr/>
        </p:nvSpPr>
        <p:spPr>
          <a:xfrm>
            <a:off x="10619672" y="-14224"/>
            <a:ext cx="1559517" cy="74462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spcCol="0" rtlCol="0" anchor="ctr"/>
          <a:lstStyle/>
          <a:p>
            <a:pPr algn="ctr"/>
            <a:r>
              <a:rPr lang="en-US" sz="2400" dirty="0">
                <a:solidFill>
                  <a:srgbClr val="FF0000"/>
                </a:solidFill>
                <a:latin typeface="Arial-Rounded" pitchFamily="34" charset="0"/>
                <a:ea typeface="Arial-Rounded" pitchFamily="34" charset="0"/>
                <a:cs typeface="Arial-Rounded" pitchFamily="34" charset="0"/>
              </a:rPr>
              <a:t>HỌC TIẾP</a:t>
            </a:r>
          </a:p>
        </p:txBody>
      </p:sp>
    </p:spTree>
    <p:extLst>
      <p:ext uri="{BB962C8B-B14F-4D97-AF65-F5344CB8AC3E}">
        <p14:creationId xmlns:p14="http://schemas.microsoft.com/office/powerpoint/2010/main" val="1327362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9"/>
                                        </p:tgtEl>
                                        <p:attrNameLst>
                                          <p:attrName>r</p:attrName>
                                        </p:attrNameLst>
                                      </p:cBhvr>
                                    </p:animRot>
                                    <p:animRot by="-240000">
                                      <p:cBhvr>
                                        <p:cTn id="31" dur="200" fill="hold">
                                          <p:stCondLst>
                                            <p:cond delay="200"/>
                                          </p:stCondLst>
                                        </p:cTn>
                                        <p:tgtEl>
                                          <p:spTgt spid="29"/>
                                        </p:tgtEl>
                                        <p:attrNameLst>
                                          <p:attrName>r</p:attrName>
                                        </p:attrNameLst>
                                      </p:cBhvr>
                                    </p:animRot>
                                    <p:animRot by="240000">
                                      <p:cBhvr>
                                        <p:cTn id="32" dur="200" fill="hold">
                                          <p:stCondLst>
                                            <p:cond delay="400"/>
                                          </p:stCondLst>
                                        </p:cTn>
                                        <p:tgtEl>
                                          <p:spTgt spid="29"/>
                                        </p:tgtEl>
                                        <p:attrNameLst>
                                          <p:attrName>r</p:attrName>
                                        </p:attrNameLst>
                                      </p:cBhvr>
                                    </p:animRot>
                                    <p:animRot by="-240000">
                                      <p:cBhvr>
                                        <p:cTn id="33" dur="200" fill="hold">
                                          <p:stCondLst>
                                            <p:cond delay="600"/>
                                          </p:stCondLst>
                                        </p:cTn>
                                        <p:tgtEl>
                                          <p:spTgt spid="29"/>
                                        </p:tgtEl>
                                        <p:attrNameLst>
                                          <p:attrName>r</p:attrName>
                                        </p:attrNameLst>
                                      </p:cBhvr>
                                    </p:animRot>
                                    <p:animRot by="120000">
                                      <p:cBhvr>
                                        <p:cTn id="34" dur="200" fill="hold">
                                          <p:stCondLst>
                                            <p:cond delay="800"/>
                                          </p:stCondLst>
                                        </p:cTn>
                                        <p:tgtEl>
                                          <p:spTgt spid="2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26" presetClass="emph" presetSubtype="0" repeatCount="2000" fill="hold" nodeType="with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1"/>
                                        </p:tgtEl>
                                        <p:attrNameLst>
                                          <p:attrName>r</p:attrName>
                                        </p:attrNameLst>
                                      </p:cBhvr>
                                    </p:animRot>
                                    <p:animRot by="-240000">
                                      <p:cBhvr>
                                        <p:cTn id="85" dur="200" fill="hold">
                                          <p:stCondLst>
                                            <p:cond delay="200"/>
                                          </p:stCondLst>
                                        </p:cTn>
                                        <p:tgtEl>
                                          <p:spTgt spid="11"/>
                                        </p:tgtEl>
                                        <p:attrNameLst>
                                          <p:attrName>r</p:attrName>
                                        </p:attrNameLst>
                                      </p:cBhvr>
                                    </p:animRot>
                                    <p:animRot by="240000">
                                      <p:cBhvr>
                                        <p:cTn id="86" dur="200" fill="hold">
                                          <p:stCondLst>
                                            <p:cond delay="400"/>
                                          </p:stCondLst>
                                        </p:cTn>
                                        <p:tgtEl>
                                          <p:spTgt spid="11"/>
                                        </p:tgtEl>
                                        <p:attrNameLst>
                                          <p:attrName>r</p:attrName>
                                        </p:attrNameLst>
                                      </p:cBhvr>
                                    </p:animRot>
                                    <p:animRot by="-240000">
                                      <p:cBhvr>
                                        <p:cTn id="87" dur="200" fill="hold">
                                          <p:stCondLst>
                                            <p:cond delay="600"/>
                                          </p:stCondLst>
                                        </p:cTn>
                                        <p:tgtEl>
                                          <p:spTgt spid="11"/>
                                        </p:tgtEl>
                                        <p:attrNameLst>
                                          <p:attrName>r</p:attrName>
                                        </p:attrNameLst>
                                      </p:cBhvr>
                                    </p:animRot>
                                    <p:animRot by="120000">
                                      <p:cBhvr>
                                        <p:cTn id="8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8"/>
                  </p:tgtEl>
                </p:cond>
              </p:nextCondLst>
            </p:seq>
            <p:seq concurrent="1" nextAc="seek">
              <p:cTn id="89" restart="whenNotActive" fill="hold" evtFilter="cancelBubble" nodeType="interactiveSeq">
                <p:stCondLst>
                  <p:cond evt="onClick" delay="0">
                    <p:tgtEl>
                      <p:spTgt spid="2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subTnLst>
                                    <p:audio>
                                      <p:cMediaNode>
                                        <p:cTn display="0" masterRel="sameClick">
                                          <p:stCondLst>
                                            <p:cond evt="begin" delay="0">
                                              <p:tn val="96"/>
                                            </p:cond>
                                          </p:stCondLst>
                                          <p:endCondLst>
                                            <p:cond evt="onStopAudio" delay="0">
                                              <p:tgtEl>
                                                <p:sldTgt/>
                                              </p:tgtEl>
                                            </p:cond>
                                          </p:endCondLst>
                                        </p:cTn>
                                        <p:tgtEl>
                                          <p:sndTgt r:embed="rId3" name="Am-thanh-phep-thuat-www_nhacchuongvui_com.wav"/>
                                        </p:tgtEl>
                                      </p:cMediaNode>
                                    </p:audio>
                                  </p:subTnLst>
                                </p:cTn>
                              </p:par>
                              <p:par>
                                <p:cTn id="99" presetID="26" presetClass="emph" presetSubtype="0" repeatCount="2000" fill="hold" nodeType="withEffect">
                                  <p:stCondLst>
                                    <p:cond delay="0"/>
                                  </p:stCondLst>
                                  <p:childTnLst>
                                    <p:animEffect transition="out" filter="fade">
                                      <p:cBhvr>
                                        <p:cTn id="100" dur="500" tmFilter="0, 0; .2, .5; .8, .5; 1, 0"/>
                                        <p:tgtEl>
                                          <p:spTgt spid="13"/>
                                        </p:tgtEl>
                                      </p:cBhvr>
                                    </p:animEffect>
                                    <p:animScale>
                                      <p:cBhvr>
                                        <p:cTn id="101" dur="250" autoRev="1" fill="hold"/>
                                        <p:tgtEl>
                                          <p:spTgt spid="13"/>
                                        </p:tgtEl>
                                      </p:cBhvr>
                                      <p:by x="105000" y="105000"/>
                                    </p:animScale>
                                  </p:childTnLst>
                                </p:cTn>
                              </p:par>
                            </p:childTnLst>
                          </p:cTn>
                        </p:par>
                        <p:par>
                          <p:cTn id="102" fill="hold">
                            <p:stCondLst>
                              <p:cond delay="1500"/>
                            </p:stCondLst>
                            <p:childTnLst>
                              <p:par>
                                <p:cTn id="103" presetID="10" presetClass="entr" presetSubtype="0" fill="hold" nodeType="afterEffect">
                                  <p:stCondLst>
                                    <p:cond delay="200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subTnLst>
                                    <p:audio>
                                      <p:cMediaNode>
                                        <p:cTn display="0" masterRel="sameClick">
                                          <p:stCondLst>
                                            <p:cond evt="begin" delay="0">
                                              <p:tn val="10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25287"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829" y="3328985"/>
            <a:ext cx="2175171" cy="351439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478222"/>
            <a:ext cx="9192424" cy="1702269"/>
          </a:xfrm>
          <a:prstGeom prst="wedgeRoundRectCallout">
            <a:avLst>
              <a:gd name="adj1" fmla="val 42669"/>
              <a:gd name="adj2" fmla="val 116264"/>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en-US" sz="4800" dirty="0">
                <a:solidFill>
                  <a:schemeClr val="tx1"/>
                </a:solidFill>
                <a:latin typeface="Times New Roman" panose="02020603050405020304" pitchFamily="18" charset="0"/>
                <a:ea typeface="Arial-Rounded" pitchFamily="34" charset="0"/>
                <a:cs typeface="Times New Roman" panose="02020603050405020304" pitchFamily="18" charset="0"/>
              </a:rPr>
              <a:t>1.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Nêu</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tên</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bài</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đọc</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con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đã</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học</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trong</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Arial-Rounded" pitchFamily="34" charset="0"/>
                <a:cs typeface="Times New Roman" panose="02020603050405020304" pitchFamily="18" charset="0"/>
              </a:rPr>
              <a:t>tuần</a:t>
            </a:r>
            <a:r>
              <a:rPr lang="en-US" sz="4800" dirty="0" smtClean="0">
                <a:solidFill>
                  <a:schemeClr val="tx1"/>
                </a:solidFill>
                <a:latin typeface="Times New Roman" panose="02020603050405020304" pitchFamily="18" charset="0"/>
                <a:ea typeface="Arial-Rounded" pitchFamily="34" charset="0"/>
                <a:cs typeface="Times New Roman" panose="02020603050405020304" pitchFamily="18" charset="0"/>
              </a:rPr>
              <a:t> ?</a:t>
            </a:r>
            <a:endParaRPr lang="en-US" sz="4800" dirty="0">
              <a:solidFill>
                <a:schemeClr val="tx1"/>
              </a:solidFill>
              <a:latin typeface="Times New Roman" panose="02020603050405020304" pitchFamily="18" charset="0"/>
              <a:ea typeface="Arial-Rounded"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51813" y="3038808"/>
            <a:ext cx="5176835" cy="162288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defTabSz="914332"/>
            <a:r>
              <a:rPr lang="en-US" sz="3600" b="1" dirty="0" smtClean="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itchFamily="34" charset="0"/>
                <a:cs typeface="Times New Roman" panose="02020603050405020304" pitchFamily="18" charset="0"/>
              </a:rPr>
              <a:t>Chuyện</a:t>
            </a:r>
            <a:r>
              <a:rPr lang="en-US" sz="3600" b="1"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itchFamily="34" charset="0"/>
                <a:cs typeface="Times New Roman" panose="02020603050405020304" pitchFamily="18" charset="0"/>
              </a:rPr>
              <a:t>bốn</a:t>
            </a:r>
            <a:r>
              <a:rPr lang="en-US" sz="3600" b="1"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Arial-Rounded" pitchFamily="34" charset="0"/>
                <a:cs typeface="Times New Roman" panose="02020603050405020304" pitchFamily="18" charset="0"/>
              </a:rPr>
              <a:t>mùa</a:t>
            </a:r>
            <a:r>
              <a:rPr lang="en-US" sz="3600" b="1" dirty="0" smtClean="0">
                <a:solidFill>
                  <a:srgbClr val="FF0000"/>
                </a:solidFill>
                <a:latin typeface="Times New Roman" panose="02020603050405020304" pitchFamily="18" charset="0"/>
                <a:ea typeface="Arial-Rounded" pitchFamily="34" charset="0"/>
                <a:cs typeface="Times New Roman" panose="02020603050405020304" pitchFamily="18" charset="0"/>
              </a:rPr>
              <a:t>.</a:t>
            </a:r>
            <a:endParaRPr lang="en-US" sz="36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8468" y="3301609"/>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372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408" y="3247917"/>
            <a:ext cx="2045745" cy="330528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304804"/>
            <a:ext cx="10325100" cy="1792013"/>
          </a:xfrm>
          <a:prstGeom prst="wedgeRoundRectCallout">
            <a:avLst>
              <a:gd name="adj1" fmla="val 45478"/>
              <a:gd name="adj2" fmla="val 102563"/>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vi-VN" sz="4400" dirty="0" smtClean="0">
                <a:latin typeface="+mj-lt"/>
                <a:ea typeface="Arial-Rounded" panose="020B0500000000000000" pitchFamily="34" charset="0"/>
                <a:cs typeface="Arial-Rounded" panose="020B0500000000000000" pitchFamily="34" charset="0"/>
              </a:rPr>
              <a:t>Bốn </a:t>
            </a:r>
            <a:r>
              <a:rPr lang="vi-VN" sz="4400" dirty="0">
                <a:latin typeface="+mj-lt"/>
                <a:ea typeface="Arial-Rounded" panose="020B0500000000000000" pitchFamily="34" charset="0"/>
                <a:cs typeface="Arial-Rounded" panose="020B0500000000000000" pitchFamily="34" charset="0"/>
              </a:rPr>
              <a:t>nàng tiên tượng trưng cho những mùa nào trong năm</a:t>
            </a:r>
            <a:r>
              <a:rPr lang="vi-VN" sz="4400" dirty="0" smtClean="0">
                <a:latin typeface="+mj-lt"/>
                <a:ea typeface="Arial-Rounded" panose="020B0500000000000000" pitchFamily="34" charset="0"/>
                <a:cs typeface="Arial-Rounded" panose="020B0500000000000000" pitchFamily="34" charset="0"/>
              </a:rPr>
              <a:t>?</a:t>
            </a:r>
            <a:endParaRPr lang="vi-VN" sz="4400" dirty="0">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90174" y="3188789"/>
            <a:ext cx="7313783" cy="1812171"/>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r>
              <a:rPr lang="en-US" sz="4000" b="1" dirty="0" smtClean="0">
                <a:solidFill>
                  <a:prstClr val="black"/>
                </a:solidFill>
                <a:latin typeface="+mj-lt"/>
                <a:ea typeface="Arial-Rounded" pitchFamily="34" charset="0"/>
                <a:cs typeface="Arial-Rounded"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Bốn nàng tiên tượng trưng cho bốn mùa xuân, hạ, thu, đông.</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6848" y="3928768"/>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500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273" y="2628903"/>
            <a:ext cx="2428875"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547707" y="384294"/>
            <a:ext cx="10325100" cy="1602827"/>
          </a:xfrm>
          <a:prstGeom prst="wedgeRoundRectCallout">
            <a:avLst>
              <a:gd name="adj1" fmla="val 45478"/>
              <a:gd name="adj2" fmla="val 104438"/>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vi-VN" sz="4000" dirty="0" smtClean="0">
                <a:latin typeface="+mj-lt"/>
                <a:ea typeface="Arial-Rounded" panose="020B0500000000000000" pitchFamily="34" charset="0"/>
                <a:cs typeface="Arial-Rounded" panose="020B0500000000000000" pitchFamily="34" charset="0"/>
              </a:rPr>
              <a:t>Theo nàng tiên mùa hạ, vì sao thiếu nhi thích mùa thu?</a:t>
            </a:r>
            <a:endParaRPr lang="vi-VN" sz="4000" dirty="0">
              <a:latin typeface="+mj-lt"/>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173424" y="3042749"/>
            <a:ext cx="8162053" cy="1690026"/>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pPr algn="ctr"/>
            <a:r>
              <a:rPr lang="vi-VN" sz="4000" dirty="0" smtClean="0">
                <a:solidFill>
                  <a:srgbClr val="FF0000"/>
                </a:solidFill>
                <a:latin typeface="+mj-lt"/>
                <a:ea typeface="Arial-Rounded" panose="020B0500000000000000" pitchFamily="34" charset="0"/>
                <a:cs typeface="Arial-Rounded" panose="020B0500000000000000" pitchFamily="34" charset="0"/>
              </a:rPr>
              <a:t>Vì </a:t>
            </a:r>
            <a:r>
              <a:rPr lang="vi-VN" sz="4000" dirty="0">
                <a:solidFill>
                  <a:srgbClr val="FF0000"/>
                </a:solidFill>
                <a:latin typeface="+mj-lt"/>
                <a:ea typeface="Arial-Rounded" panose="020B0500000000000000" pitchFamily="34" charset="0"/>
                <a:cs typeface="Arial-Rounded" panose="020B0500000000000000" pitchFamily="34" charset="0"/>
              </a:rPr>
              <a:t>không có mùa thu thì không có đêm trăng rằm rước </a:t>
            </a:r>
            <a:r>
              <a:rPr lang="vi-VN" sz="4000" dirty="0" smtClean="0">
                <a:solidFill>
                  <a:srgbClr val="FF0000"/>
                </a:solidFill>
                <a:latin typeface="+mj-lt"/>
                <a:ea typeface="Arial-Rounded" panose="020B0500000000000000" pitchFamily="34" charset="0"/>
                <a:cs typeface="Arial-Rounded" panose="020B0500000000000000" pitchFamily="34" charset="0"/>
              </a:rPr>
              <a:t>đ</a:t>
            </a:r>
            <a:r>
              <a:rPr lang="en-GB" sz="4000" dirty="0" err="1" smtClean="0">
                <a:solidFill>
                  <a:srgbClr val="FF0000"/>
                </a:solidFill>
                <a:latin typeface="+mj-lt"/>
                <a:ea typeface="Arial-Rounded" panose="020B0500000000000000" pitchFamily="34" charset="0"/>
                <a:cs typeface="Arial-Rounded" panose="020B0500000000000000" pitchFamily="34" charset="0"/>
              </a:rPr>
              <a:t>èn</a:t>
            </a:r>
            <a:r>
              <a:rPr lang="vi-VN" sz="4000" dirty="0" smtClean="0">
                <a:solidFill>
                  <a:srgbClr val="FF0000"/>
                </a:solidFill>
                <a:latin typeface="+mj-lt"/>
                <a:ea typeface="Arial-Rounded" panose="020B0500000000000000" pitchFamily="34" charset="0"/>
                <a:cs typeface="Arial-Rounded" panose="020B0500000000000000" pitchFamily="34" charset="0"/>
              </a:rPr>
              <a:t>, </a:t>
            </a:r>
            <a:r>
              <a:rPr lang="vi-VN" sz="4000" dirty="0">
                <a:solidFill>
                  <a:srgbClr val="FF0000"/>
                </a:solidFill>
                <a:latin typeface="+mj-lt"/>
                <a:ea typeface="Arial-Rounded" panose="020B0500000000000000" pitchFamily="34" charset="0"/>
                <a:cs typeface="Arial-Rounded" panose="020B0500000000000000" pitchFamily="34" charset="0"/>
              </a:rPr>
              <a:t>phá cỗ,…</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8259" y="34937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99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64721" y="-120102"/>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5809" y="3188788"/>
            <a:ext cx="2082343" cy="336441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304801"/>
            <a:ext cx="10325100" cy="1445171"/>
          </a:xfrm>
          <a:prstGeom prst="wedgeRoundRectCallout">
            <a:avLst>
              <a:gd name="adj1" fmla="val 47463"/>
              <a:gd name="adj2" fmla="val 123467"/>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lnSpc>
                <a:spcPct val="114000"/>
              </a:lnSpc>
            </a:pPr>
            <a:r>
              <a:rPr lang="vi-VN" sz="4000" dirty="0" smtClean="0">
                <a:latin typeface="+mj-lt"/>
                <a:ea typeface="Arial-Rounded" panose="020B0500000000000000" pitchFamily="34" charset="0"/>
                <a:cs typeface="Arial-Rounded" panose="020B0500000000000000" pitchFamily="34" charset="0"/>
              </a:rPr>
              <a:t>Vì </a:t>
            </a:r>
            <a:r>
              <a:rPr lang="vi-VN" sz="4000" dirty="0">
                <a:latin typeface="+mj-lt"/>
                <a:ea typeface="Arial-Rounded" panose="020B0500000000000000" pitchFamily="34" charset="0"/>
                <a:cs typeface="Arial-Rounded" panose="020B0500000000000000" pitchFamily="34" charset="0"/>
              </a:rPr>
              <a:t>sao bà Đất nói cả bốn nàng tiên đều có ích và đáng yêu? </a:t>
            </a: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656791" y="2174875"/>
            <a:ext cx="7765314" cy="2035384"/>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pPr algn="just"/>
            <a:r>
              <a:rPr lang="vi-VN" sz="2800" dirty="0">
                <a:solidFill>
                  <a:srgbClr val="FF0000"/>
                </a:solidFill>
                <a:latin typeface="+mj-lt"/>
                <a:ea typeface="Arial-Rounded" panose="020B0500000000000000" pitchFamily="34" charset="0"/>
                <a:cs typeface="Arial-Rounded" panose="020B0500000000000000" pitchFamily="34" charset="0"/>
              </a:rPr>
              <a:t>Xuân làm cho cây lá tươi tốt. Hạ cho trái ngọt, hoa thơm. Thu làm cho trời xanh cao, học sinh nhớ ngày tựu trường. Đông ấp ủ mầm sống để mùa xuân về cây cối đâm chồi nảy lộc. </a:t>
            </a:r>
          </a:p>
          <a:p>
            <a:pPr defTabSz="914332"/>
            <a:endParaRPr lang="en-US" sz="3600" b="1" dirty="0">
              <a:solidFill>
                <a:prstClr val="black"/>
              </a:solidFill>
              <a:latin typeface="+mj-lt"/>
              <a:ea typeface="Arial-Rounded" pitchFamily="34" charset="0"/>
              <a:cs typeface="Arial-Rounded" pitchFamily="34"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8978" y="3773714"/>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4181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3" y="-14224"/>
            <a:ext cx="12217287" cy="6872224"/>
          </a:xfrm>
          <a:prstGeom prst="rect">
            <a:avLst/>
          </a:prstGeom>
        </p:spPr>
      </p:pic>
      <p:pic>
        <p:nvPicPr>
          <p:cNvPr id="1026" name="Picture 2" descr="Piaget Meets Santa Claus and Discussion Questions Current">
            <a:hlinkClick r:id="rId5"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2265" y="3247701"/>
            <a:ext cx="2045883" cy="330550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393703" y="304801"/>
            <a:ext cx="10325100" cy="1618592"/>
          </a:xfrm>
          <a:prstGeom prst="wedgeRoundRectCallout">
            <a:avLst>
              <a:gd name="adj1" fmla="val 45478"/>
              <a:gd name="adj2" fmla="val 96311"/>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91434" tIns="45718" rIns="91434" bIns="45718" rtlCol="0" anchor="ctr"/>
          <a:lstStyle/>
          <a:p>
            <a:pPr algn="ct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Bài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tập</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đọc</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giúp</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em</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hiểu</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điều</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latin typeface="Times New Roman" panose="02020603050405020304" pitchFamily="18" charset="0"/>
                <a:ea typeface="Arial-Rounded" panose="020B0500000000000000" pitchFamily="34" charset="0"/>
                <a:cs typeface="Times New Roman" panose="02020603050405020304" pitchFamily="18" charset="0"/>
              </a:rPr>
              <a:t>gì</a:t>
            </a:r>
            <a:r>
              <a:rPr lang="en-US" sz="4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4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393703" y="2770739"/>
            <a:ext cx="6873371" cy="189353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91434" tIns="45718" rIns="91434" bIns="45718" rtlCol="0" anchor="t"/>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Bốn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hạ</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đông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riêng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đều</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ích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lợi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sống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223" y="4115632"/>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09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6" presetClass="emph" presetSubtype="0" fill="hold" grpId="0"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ARIAL ROUNDED">
      <a:majorFont>
        <a:latin typeface="Arial-Rounded"/>
        <a:ea typeface=""/>
        <a:cs typeface=""/>
      </a:majorFont>
      <a:minorFont>
        <a:latin typeface="Arial-Rounded"/>
        <a:ea typeface=""/>
        <a:cs typeface=""/>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TotalTime>
  <Words>1133</Words>
  <Application>Microsoft Office PowerPoint</Application>
  <PresentationFormat>Widescreen</PresentationFormat>
  <Paragraphs>145</Paragraphs>
  <Slides>30</Slides>
  <Notes>30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30</vt:i4>
      </vt:variant>
    </vt:vector>
  </HeadingPairs>
  <TitlesOfParts>
    <vt:vector size="49" baseType="lpstr">
      <vt:lpstr>Microsoft YaHei</vt:lpstr>
      <vt:lpstr>SimSun</vt:lpstr>
      <vt:lpstr>SimSun</vt:lpstr>
      <vt:lpstr>Arial</vt:lpstr>
      <vt:lpstr>Arial-Rounded</vt:lpstr>
      <vt:lpstr>Calibri</vt:lpstr>
      <vt:lpstr>Calibri Light</vt:lpstr>
      <vt:lpstr>等线</vt:lpstr>
      <vt:lpstr>HP001 4 hàng</vt:lpstr>
      <vt:lpstr>Lato Regular</vt:lpstr>
      <vt:lpstr>Times New Roman</vt:lpstr>
      <vt:lpstr>Wingdings 3</vt:lpstr>
      <vt:lpstr>字魂17号-萌趣果冻体</vt:lpstr>
      <vt:lpstr>字魂59号-创粗黑</vt:lpstr>
      <vt:lpstr>字魂70号-灵悦黑体</vt:lpstr>
      <vt:lpstr>Office 主题</vt:lpstr>
      <vt:lpstr>4_Office Theme</vt:lpstr>
      <vt:lpstr>Office Theme</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524</cp:revision>
  <dcterms:created xsi:type="dcterms:W3CDTF">2021-05-22T10:10:43Z</dcterms:created>
  <dcterms:modified xsi:type="dcterms:W3CDTF">2023-01-06T02:06:48Z</dcterms:modified>
</cp:coreProperties>
</file>