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639" r:id="rId4"/>
    <p:sldId id="289" r:id="rId5"/>
    <p:sldId id="290" r:id="rId6"/>
    <p:sldId id="306" r:id="rId7"/>
    <p:sldId id="305" r:id="rId8"/>
    <p:sldId id="308" r:id="rId9"/>
    <p:sldId id="309" r:id="rId10"/>
    <p:sldId id="310" r:id="rId11"/>
    <p:sldId id="311" r:id="rId12"/>
    <p:sldId id="312" r:id="rId13"/>
    <p:sldId id="332" r:id="rId14"/>
    <p:sldId id="307" r:id="rId15"/>
    <p:sldId id="336" r:id="rId16"/>
    <p:sldId id="337" r:id="rId17"/>
    <p:sldId id="291" r:id="rId18"/>
    <p:sldId id="334" r:id="rId19"/>
    <p:sldId id="335" r:id="rId20"/>
    <p:sldId id="293" r:id="rId21"/>
    <p:sldId id="2634" r:id="rId22"/>
    <p:sldId id="2635" r:id="rId23"/>
    <p:sldId id="2637" r:id="rId24"/>
    <p:sldId id="2638" r:id="rId25"/>
    <p:sldId id="314" r:id="rId26"/>
    <p:sldId id="3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40" autoAdjust="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3172C-05F7-45B7-84F7-40B96CBBB628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F336-CBEE-48DA-8791-7F1FA320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6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6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4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73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11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953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42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35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679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6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93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89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57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50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243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696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039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76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60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39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07741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96390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79357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4072352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15860584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08106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1735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231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10051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90398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287754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17268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307721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498117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0218056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51823733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92694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107289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860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12606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68945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09152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367771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397578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50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05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956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53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60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09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05/03/2023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475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256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A04C1-F65F-E49A-2781-C3001611C20F}"/>
              </a:ext>
            </a:extLst>
          </p:cNvPr>
          <p:cNvSpPr txBox="1"/>
          <p:nvPr/>
        </p:nvSpPr>
        <p:spPr>
          <a:xfrm>
            <a:off x="3695700" y="3200400"/>
            <a:ext cx="511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0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684BF-C56B-F8AD-A9E0-FD44697A3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3719"/>
            <a:ext cx="10439400" cy="51903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98FDC1-0F2F-CADC-1BDC-02D5862F384B}"/>
              </a:ext>
            </a:extLst>
          </p:cNvPr>
          <p:cNvGrpSpPr/>
          <p:nvPr/>
        </p:nvGrpSpPr>
        <p:grpSpPr>
          <a:xfrm>
            <a:off x="1115364" y="5876924"/>
            <a:ext cx="10447985" cy="640181"/>
            <a:chOff x="3876080" y="983901"/>
            <a:chExt cx="5469700" cy="1816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B1B9261-AFEE-AF20-DD80-76E97F7D944F}"/>
                </a:ext>
              </a:extLst>
            </p:cNvPr>
            <p:cNvSpPr/>
            <p:nvPr/>
          </p:nvSpPr>
          <p:spPr>
            <a:xfrm>
              <a:off x="3876080" y="983901"/>
              <a:ext cx="5469700" cy="1816216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938183-4149-CC83-17F7-07FF333FA0C7}"/>
                </a:ext>
              </a:extLst>
            </p:cNvPr>
            <p:cNvSpPr txBox="1"/>
            <p:nvPr/>
          </p:nvSpPr>
          <p:spPr>
            <a:xfrm>
              <a:off x="3876080" y="1101695"/>
              <a:ext cx="5469700" cy="165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Nêu phép tính tìm số hộp bánh chưa đóng gói xuất khẩu.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0C1BC-DDC2-E71A-A830-1627B9FC050C}"/>
              </a:ext>
            </a:extLst>
          </p:cNvPr>
          <p:cNvSpPr txBox="1"/>
          <p:nvPr/>
        </p:nvSpPr>
        <p:spPr>
          <a:xfrm>
            <a:off x="1148080" y="179705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25 285</a:t>
            </a:r>
          </a:p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11 436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F7DAB8-E71E-580D-26F9-B90402DB7F58}"/>
              </a:ext>
            </a:extLst>
          </p:cNvPr>
          <p:cNvCxnSpPr>
            <a:cxnSpLocks/>
          </p:cNvCxnSpPr>
          <p:nvPr/>
        </p:nvCxnSpPr>
        <p:spPr>
          <a:xfrm>
            <a:off x="1224280" y="3005046"/>
            <a:ext cx="1585595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B98C6C-8257-2F2D-54D1-780EED826B7D}"/>
              </a:ext>
            </a:extLst>
          </p:cNvPr>
          <p:cNvSpPr txBox="1"/>
          <p:nvPr/>
        </p:nvSpPr>
        <p:spPr>
          <a:xfrm>
            <a:off x="850458" y="213656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7488E-59E2-0BC3-9F2F-BF8D96B2DB76}"/>
              </a:ext>
            </a:extLst>
          </p:cNvPr>
          <p:cNvSpPr txBox="1"/>
          <p:nvPr/>
        </p:nvSpPr>
        <p:spPr>
          <a:xfrm>
            <a:off x="3347200" y="1927389"/>
            <a:ext cx="839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không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được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6,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lấy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6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9,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9,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nhớ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7AB04-C2D3-5EDA-E58B-BDFB383BDE81}"/>
              </a:ext>
            </a:extLst>
          </p:cNvPr>
          <p:cNvSpPr txBox="1"/>
          <p:nvPr/>
        </p:nvSpPr>
        <p:spPr>
          <a:xfrm>
            <a:off x="2413557" y="29307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FF512-4555-0396-158D-719C485280B0}"/>
              </a:ext>
            </a:extLst>
          </p:cNvPr>
          <p:cNvSpPr txBox="1"/>
          <p:nvPr/>
        </p:nvSpPr>
        <p:spPr>
          <a:xfrm>
            <a:off x="3366250" y="2838524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3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thêm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4, 8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37825-46F3-A237-4069-9110C6F3A25E}"/>
              </a:ext>
            </a:extLst>
          </p:cNvPr>
          <p:cNvSpPr txBox="1"/>
          <p:nvPr/>
        </p:nvSpPr>
        <p:spPr>
          <a:xfrm>
            <a:off x="2140585" y="29307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51C27-8DD4-7257-ABA8-99FDCE5D9EC8}"/>
              </a:ext>
            </a:extLst>
          </p:cNvPr>
          <p:cNvSpPr txBox="1"/>
          <p:nvPr/>
        </p:nvSpPr>
        <p:spPr>
          <a:xfrm>
            <a:off x="3345930" y="3389612"/>
            <a:ext cx="8588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không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được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lấy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4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8,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8,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nhớ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2C2ED-B63A-A0F5-9093-A0B686D4C77F}"/>
              </a:ext>
            </a:extLst>
          </p:cNvPr>
          <p:cNvSpPr txBox="1"/>
          <p:nvPr/>
        </p:nvSpPr>
        <p:spPr>
          <a:xfrm>
            <a:off x="1873729" y="2934120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D003F8-8957-2B5A-D91B-1C2DBC7C2838}"/>
              </a:ext>
            </a:extLst>
          </p:cNvPr>
          <p:cNvSpPr txBox="1"/>
          <p:nvPr/>
        </p:nvSpPr>
        <p:spPr>
          <a:xfrm>
            <a:off x="3345930" y="4320775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thêm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2, 5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3,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0DB76-05C8-8800-492A-8D3462D9F939}"/>
              </a:ext>
            </a:extLst>
          </p:cNvPr>
          <p:cNvSpPr txBox="1"/>
          <p:nvPr/>
        </p:nvSpPr>
        <p:spPr>
          <a:xfrm>
            <a:off x="1446415" y="294026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859596-1556-6C30-D955-4E1C9374EEBB}"/>
              </a:ext>
            </a:extLst>
          </p:cNvPr>
          <p:cNvSpPr/>
          <p:nvPr/>
        </p:nvSpPr>
        <p:spPr>
          <a:xfrm>
            <a:off x="3990974" y="876300"/>
            <a:ext cx="5734051" cy="671914"/>
          </a:xfrm>
          <a:prstGeom prst="roundRect">
            <a:avLst/>
          </a:prstGeom>
          <a:solidFill>
            <a:srgbClr val="FCA32C">
              <a:lumMod val="20000"/>
              <a:lumOff val="80000"/>
            </a:srgbClr>
          </a:solidFill>
          <a:ln w="38100" cap="flat" cmpd="sng" algn="ctr">
            <a:solidFill>
              <a:srgbClr val="C851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 25 285 – 11 436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DD709-7F4C-57D6-A2AA-05D5FFFF88E2}"/>
              </a:ext>
            </a:extLst>
          </p:cNvPr>
          <p:cNvSpPr txBox="1"/>
          <p:nvPr/>
        </p:nvSpPr>
        <p:spPr>
          <a:xfrm>
            <a:off x="1141615" y="294026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Arial"/>
                <a:ea typeface="微软雅黑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D27D2-DD25-906A-BAA9-10F18BFA8147}"/>
              </a:ext>
            </a:extLst>
          </p:cNvPr>
          <p:cNvSpPr txBox="1"/>
          <p:nvPr/>
        </p:nvSpPr>
        <p:spPr>
          <a:xfrm>
            <a:off x="3355455" y="4987525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trừ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1.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71D2F3-99ED-910F-6E68-BF8E890C9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5572125"/>
            <a:ext cx="56578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7FDB83-D11F-749F-3E35-2BCFCE022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24" y="2694465"/>
            <a:ext cx="5303980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1204756"/>
            <a:ext cx="6200233" cy="1937550"/>
            <a:chOff x="3838823" y="1277720"/>
            <a:chExt cx="5882983" cy="227846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277720"/>
              <a:ext cx="5882983" cy="2278460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 bạn hãy hoàn thành bài tập sau để mình được thay đồ bơi nhé!</a:t>
              </a:r>
              <a:endPara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F3D6BBD9-F2D1-7C69-9048-6704E57F5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15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361950" y="634658"/>
            <a:ext cx="1154430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C8B400-A9BD-ADF8-F92D-071D6CAB6755}"/>
              </a:ext>
            </a:extLst>
          </p:cNvPr>
          <p:cNvSpPr txBox="1"/>
          <p:nvPr/>
        </p:nvSpPr>
        <p:spPr>
          <a:xfrm>
            <a:off x="1552575" y="657225"/>
            <a:ext cx="577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Tính</a:t>
            </a:r>
            <a:endParaRPr lang="en-US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C02B8-2FBC-F804-280F-5E79F853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066903"/>
            <a:ext cx="11138394" cy="22574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D14FC6-CCB1-A356-031F-4AE3B08E064F}"/>
              </a:ext>
            </a:extLst>
          </p:cNvPr>
          <p:cNvSpPr/>
          <p:nvPr/>
        </p:nvSpPr>
        <p:spPr>
          <a:xfrm>
            <a:off x="752475" y="3629025"/>
            <a:ext cx="1571625" cy="600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3FABF-98BA-B1AF-FC8C-37A1B6277235}"/>
              </a:ext>
            </a:extLst>
          </p:cNvPr>
          <p:cNvSpPr/>
          <p:nvPr/>
        </p:nvSpPr>
        <p:spPr>
          <a:xfrm>
            <a:off x="3876675" y="3686175"/>
            <a:ext cx="1571625" cy="600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28A052-53C9-9621-3C98-D109D7B1F027}"/>
              </a:ext>
            </a:extLst>
          </p:cNvPr>
          <p:cNvSpPr/>
          <p:nvPr/>
        </p:nvSpPr>
        <p:spPr>
          <a:xfrm>
            <a:off x="6962775" y="3695700"/>
            <a:ext cx="1571625" cy="600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09B091-2BDC-E1FC-2A01-F1C78EA06408}"/>
              </a:ext>
            </a:extLst>
          </p:cNvPr>
          <p:cNvSpPr/>
          <p:nvPr/>
        </p:nvSpPr>
        <p:spPr>
          <a:xfrm>
            <a:off x="9934575" y="3648075"/>
            <a:ext cx="1571625" cy="600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4020C-3274-1AFF-39C5-C55A40F7378D}"/>
              </a:ext>
            </a:extLst>
          </p:cNvPr>
          <p:cNvSpPr txBox="1"/>
          <p:nvPr/>
        </p:nvSpPr>
        <p:spPr>
          <a:xfrm>
            <a:off x="1885950" y="3505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077149-006A-1DF7-F5A1-F3E540AFAD81}"/>
              </a:ext>
            </a:extLst>
          </p:cNvPr>
          <p:cNvSpPr/>
          <p:nvPr/>
        </p:nvSpPr>
        <p:spPr>
          <a:xfrm>
            <a:off x="1781175" y="260032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84578-8F32-2FB8-3915-1FEC0503A485}"/>
              </a:ext>
            </a:extLst>
          </p:cNvPr>
          <p:cNvSpPr txBox="1"/>
          <p:nvPr/>
        </p:nvSpPr>
        <p:spPr>
          <a:xfrm>
            <a:off x="1638300" y="3505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344BA0-0B9C-9DC2-96FD-46274F3AE59D}"/>
              </a:ext>
            </a:extLst>
          </p:cNvPr>
          <p:cNvSpPr txBox="1"/>
          <p:nvPr/>
        </p:nvSpPr>
        <p:spPr>
          <a:xfrm>
            <a:off x="1409700" y="3505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2AF1117-173D-13B7-6B1E-7BDA642B7B00}"/>
              </a:ext>
            </a:extLst>
          </p:cNvPr>
          <p:cNvSpPr/>
          <p:nvPr/>
        </p:nvSpPr>
        <p:spPr>
          <a:xfrm>
            <a:off x="1219200" y="260032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091499-5AEA-CA59-35D4-8F2A8CC13CAB}"/>
              </a:ext>
            </a:extLst>
          </p:cNvPr>
          <p:cNvSpPr txBox="1"/>
          <p:nvPr/>
        </p:nvSpPr>
        <p:spPr>
          <a:xfrm>
            <a:off x="1114425" y="3505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CD265E-EE33-35F9-00ED-2FA0F6C2E86A}"/>
              </a:ext>
            </a:extLst>
          </p:cNvPr>
          <p:cNvSpPr txBox="1"/>
          <p:nvPr/>
        </p:nvSpPr>
        <p:spPr>
          <a:xfrm>
            <a:off x="497205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ED8A7C-BC98-2F52-9FA5-4472856181B1}"/>
              </a:ext>
            </a:extLst>
          </p:cNvPr>
          <p:cNvSpPr/>
          <p:nvPr/>
        </p:nvSpPr>
        <p:spPr>
          <a:xfrm>
            <a:off x="4848225" y="260032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25193-10DF-58B4-AFF8-C1D80887270C}"/>
              </a:ext>
            </a:extLst>
          </p:cNvPr>
          <p:cNvSpPr txBox="1"/>
          <p:nvPr/>
        </p:nvSpPr>
        <p:spPr>
          <a:xfrm>
            <a:off x="47720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91C2B1-3D01-0DEB-C2D5-EFD6B9B248F1}"/>
              </a:ext>
            </a:extLst>
          </p:cNvPr>
          <p:cNvSpPr txBox="1"/>
          <p:nvPr/>
        </p:nvSpPr>
        <p:spPr>
          <a:xfrm>
            <a:off x="452437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6FA59F-A0C0-832C-09D3-C130C1F1DF5E}"/>
              </a:ext>
            </a:extLst>
          </p:cNvPr>
          <p:cNvSpPr/>
          <p:nvPr/>
        </p:nvSpPr>
        <p:spPr>
          <a:xfrm>
            <a:off x="4295775" y="260032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ED10FE-3909-7F0B-D934-00DA487A6EF0}"/>
              </a:ext>
            </a:extLst>
          </p:cNvPr>
          <p:cNvSpPr txBox="1"/>
          <p:nvPr/>
        </p:nvSpPr>
        <p:spPr>
          <a:xfrm>
            <a:off x="42005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7A176-8FDA-DCCD-7B79-28DA53479F7D}"/>
              </a:ext>
            </a:extLst>
          </p:cNvPr>
          <p:cNvSpPr txBox="1"/>
          <p:nvPr/>
        </p:nvSpPr>
        <p:spPr>
          <a:xfrm>
            <a:off x="3933825" y="3429000"/>
            <a:ext cx="266700" cy="66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9B95DA-1EC2-615A-500A-0C11341DDC19}"/>
              </a:ext>
            </a:extLst>
          </p:cNvPr>
          <p:cNvSpPr txBox="1"/>
          <p:nvPr/>
        </p:nvSpPr>
        <p:spPr>
          <a:xfrm>
            <a:off x="8058150" y="34385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7DA104-2E4A-1E6B-4630-B6196BB1EA69}"/>
              </a:ext>
            </a:extLst>
          </p:cNvPr>
          <p:cNvSpPr/>
          <p:nvPr/>
        </p:nvSpPr>
        <p:spPr>
          <a:xfrm>
            <a:off x="7972425" y="2619375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1B4235-D40D-3C6D-41DB-34B80A86AB73}"/>
              </a:ext>
            </a:extLst>
          </p:cNvPr>
          <p:cNvSpPr txBox="1"/>
          <p:nvPr/>
        </p:nvSpPr>
        <p:spPr>
          <a:xfrm>
            <a:off x="7829550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0B3120-8867-C2F9-AFFE-E89AE0EA4774}"/>
              </a:ext>
            </a:extLst>
          </p:cNvPr>
          <p:cNvSpPr txBox="1"/>
          <p:nvPr/>
        </p:nvSpPr>
        <p:spPr>
          <a:xfrm>
            <a:off x="7591425" y="34385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EAF9C2-B1F7-6FA8-EBF8-B8B76390B13D}"/>
              </a:ext>
            </a:extLst>
          </p:cNvPr>
          <p:cNvSpPr txBox="1"/>
          <p:nvPr/>
        </p:nvSpPr>
        <p:spPr>
          <a:xfrm>
            <a:off x="7267575" y="34385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F7FC35-B356-0B5F-AA48-F639C650622A}"/>
              </a:ext>
            </a:extLst>
          </p:cNvPr>
          <p:cNvSpPr/>
          <p:nvPr/>
        </p:nvSpPr>
        <p:spPr>
          <a:xfrm>
            <a:off x="7162800" y="2609850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171E7D-FFA6-C113-FEE9-393DD44D78C0}"/>
              </a:ext>
            </a:extLst>
          </p:cNvPr>
          <p:cNvSpPr txBox="1"/>
          <p:nvPr/>
        </p:nvSpPr>
        <p:spPr>
          <a:xfrm>
            <a:off x="11125200" y="340995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9BAE99-C3CB-80B4-073F-8ADC08DDE1DC}"/>
              </a:ext>
            </a:extLst>
          </p:cNvPr>
          <p:cNvSpPr txBox="1"/>
          <p:nvPr/>
        </p:nvSpPr>
        <p:spPr>
          <a:xfrm>
            <a:off x="10906125" y="34004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556BC3D-0585-536B-63BC-E7CFC446FBBD}"/>
              </a:ext>
            </a:extLst>
          </p:cNvPr>
          <p:cNvSpPr/>
          <p:nvPr/>
        </p:nvSpPr>
        <p:spPr>
          <a:xfrm>
            <a:off x="10801350" y="2590800"/>
            <a:ext cx="12382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764D18-7BEC-3CD1-C708-7203C0F83C20}"/>
              </a:ext>
            </a:extLst>
          </p:cNvPr>
          <p:cNvSpPr txBox="1"/>
          <p:nvPr/>
        </p:nvSpPr>
        <p:spPr>
          <a:xfrm>
            <a:off x="10677525" y="340995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CDFF8C-9F32-D87C-F65E-BF3F1F55514D}"/>
              </a:ext>
            </a:extLst>
          </p:cNvPr>
          <p:cNvSpPr txBox="1"/>
          <p:nvPr/>
        </p:nvSpPr>
        <p:spPr>
          <a:xfrm>
            <a:off x="10363200" y="340995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/>
      <p:bldP spid="18" grpId="0" animBg="1"/>
      <p:bldP spid="18" grpId="1" animBg="1"/>
      <p:bldP spid="19" grpId="0"/>
      <p:bldP spid="26" grpId="0"/>
      <p:bldP spid="27" grpId="0" animBg="1"/>
      <p:bldP spid="27" grpId="1" animBg="1"/>
      <p:bldP spid="28" grpId="0"/>
      <p:bldP spid="29" grpId="0"/>
      <p:bldP spid="30" grpId="0" animBg="1"/>
      <p:bldP spid="30" grpId="1" animBg="1"/>
      <p:bldP spid="31" grpId="0"/>
      <p:bldP spid="32" grpId="0"/>
      <p:bldP spid="33" grpId="0" animBg="1"/>
      <p:bldP spid="33" grpId="1" animBg="1"/>
      <p:bldP spid="34" grpId="0"/>
      <p:bldP spid="35" grpId="0"/>
      <p:bldP spid="36" grpId="0"/>
      <p:bldP spid="38" grpId="0" animBg="1"/>
      <p:bldP spid="38" grpId="1" animBg="1"/>
      <p:bldP spid="39" grpId="0"/>
      <p:bldP spid="40" grpId="0"/>
      <p:bldP spid="41" grpId="0"/>
      <p:bldP spid="42" grpId="0" animBg="1"/>
      <p:bldP spid="42" grpId="1" animBg="1"/>
      <p:bldP spid="43" grpId="0"/>
      <p:bldP spid="45" grpId="0"/>
      <p:bldP spid="46" grpId="0" animBg="1"/>
      <p:bldP spid="46" grpId="1" animBg="1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 đồ bơi thật xinh. Cảm ơn các bạn nhiều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3902" y="3265980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95360-44E5-9568-A101-52A04DD5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3" y="3530560"/>
            <a:ext cx="4423877" cy="298562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734816" y="1656279"/>
            <a:ext cx="5042517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giải bài tập sau để giúp mình xây lâu đài cát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C8A14-C503-9AB6-F6DF-D260CAC39E0E}"/>
              </a:ext>
            </a:extLst>
          </p:cNvPr>
          <p:cNvSpPr txBox="1"/>
          <p:nvPr/>
        </p:nvSpPr>
        <p:spPr>
          <a:xfrm>
            <a:off x="1499274" y="1055314"/>
            <a:ext cx="983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12050" y="105531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10D69B-BD9A-2792-00CE-3905DB58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2047875"/>
            <a:ext cx="5153025" cy="224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C4FD1C-988C-AAF9-24E8-49D341E2A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962150"/>
            <a:ext cx="4419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5 638 – 3 154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29125" y="1397872"/>
            <a:ext cx="377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5 638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76750" y="2634474"/>
            <a:ext cx="4248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3 154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996892" y="290857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324350" y="4041774"/>
            <a:ext cx="3704344" cy="825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90088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695366" y="1575728"/>
            <a:ext cx="7375358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D1A8D-033C-59CD-2D49-CF5B60F7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658" y="1575728"/>
            <a:ext cx="3395799" cy="1661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02C63C-509D-5041-B287-FFC12C6F8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180" y="2835839"/>
            <a:ext cx="7693729" cy="18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69 182 – 58 246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69 182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48076" y="2634474"/>
            <a:ext cx="514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58 246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0788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96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04AC98-249B-4A1B-B6C0-14A2DDEA0AF9}"/>
              </a:ext>
            </a:extLst>
          </p:cNvPr>
          <p:cNvSpPr txBox="1"/>
          <p:nvPr/>
        </p:nvSpPr>
        <p:spPr>
          <a:xfrm>
            <a:off x="37268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644417-F447-D22B-A274-FE193007ABE6}"/>
              </a:ext>
            </a:extLst>
          </p:cNvPr>
          <p:cNvSpPr/>
          <p:nvPr/>
        </p:nvSpPr>
        <p:spPr>
          <a:xfrm>
            <a:off x="46626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3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59 283 – 5 764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59 283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67225" y="2634474"/>
            <a:ext cx="4324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5 764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96211" y="26577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005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C6DD7-DC7E-6A7B-6A5E-E32F6962BB0E}"/>
              </a:ext>
            </a:extLst>
          </p:cNvPr>
          <p:cNvSpPr txBox="1"/>
          <p:nvPr/>
        </p:nvSpPr>
        <p:spPr>
          <a:xfrm>
            <a:off x="3774458" y="390797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728524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-162478"/>
            <a:ext cx="7172324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89 610 - 807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89 610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807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357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0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96211" y="26577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005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C6DD7-DC7E-6A7B-6A5E-E32F6962BB0E}"/>
              </a:ext>
            </a:extLst>
          </p:cNvPr>
          <p:cNvSpPr txBox="1"/>
          <p:nvPr/>
        </p:nvSpPr>
        <p:spPr>
          <a:xfrm>
            <a:off x="3774458" y="390797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358481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4E00-F93F-16EB-6645-3805C8E9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26" y="3201626"/>
            <a:ext cx="3269410" cy="32253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1674" y="2911416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DD23CF-C65E-C138-5B5B-EA410C2CE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205" y="2209800"/>
            <a:ext cx="7205983" cy="31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47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1E072-1F27-76BD-42C7-5387BF87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393" y="2728397"/>
            <a:ext cx="4149538" cy="31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8C8D2-3A3E-34F1-452F-184429141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335" y="3248706"/>
            <a:ext cx="7236579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5" y="-4784"/>
            <a:ext cx="12206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458F2279-FF6F-D182-EEA6-E8BEB20D1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54" y="3424796"/>
            <a:ext cx="7462679" cy="3462828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93A71CF4-E8B0-27CB-2377-9D2F1BDA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07" y="2050458"/>
            <a:ext cx="6078239" cy="4822354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313D08AD-94BD-27AA-A1B5-8DD37653EA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235" y="4784"/>
            <a:ext cx="7437765" cy="3414056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9F247ABC-4867-68A3-A243-7AF6A7AB34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754" y="-16151"/>
            <a:ext cx="6192034" cy="4828450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  <a:extLst>
              <a:ext uri="{FF2B5EF4-FFF2-40B4-BE49-F238E27FC236}">
                <a16:creationId xmlns:a16="http://schemas.microsoft.com/office/drawing/2014/main" id="{26A854B8-8D9F-7830-5C7C-CEB4BA1FF7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7503" y="5638800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481179"/>
              <a:ext cx="347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7 305 + 877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41882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8 182</a:t>
              </a: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378554" y="1663812"/>
              <a:ext cx="3981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6 547 + 2 448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01576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8 995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A137252F-F777-F5A2-9F95-E78EBF0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F4046-3BD8-A7DE-9645-061372C29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540068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8 864 + 209 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9 073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E842-151D-F253-515C-CE7C32AC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538680" y="1663812"/>
              <a:ext cx="3477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24 543 + 17 276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41 819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6619AE8A-BE0B-DD0C-BD2D-74F11FDB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A9F7C-7097-1EDC-46BA-B942A4AE2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417</Words>
  <Application>Microsoft Office PowerPoint</Application>
  <PresentationFormat>Widescreen</PresentationFormat>
  <Paragraphs>96</Paragraphs>
  <Slides>24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Bebas Neue</vt:lpstr>
      <vt:lpstr>Calibri</vt:lpstr>
      <vt:lpstr>Calibri Light</vt:lpstr>
      <vt:lpstr>Cambria</vt:lpstr>
      <vt:lpstr>Karla</vt:lpstr>
      <vt:lpstr>LNTH-Hoa Nho LNTH</vt:lpstr>
      <vt:lpstr>Love Ya Like A Sister</vt:lpstr>
      <vt:lpstr>Times New Roman</vt:lpstr>
      <vt:lpstr>1_Office Theme</vt:lpstr>
      <vt:lpstr>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22</cp:revision>
  <dcterms:created xsi:type="dcterms:W3CDTF">2023-02-17T08:58:00Z</dcterms:created>
  <dcterms:modified xsi:type="dcterms:W3CDTF">2023-03-05T10:21:13Z</dcterms:modified>
</cp:coreProperties>
</file>