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</p:sldMasterIdLst>
  <p:notesMasterIdLst>
    <p:notesMasterId r:id="rId14"/>
  </p:notesMasterIdLst>
  <p:sldIdLst>
    <p:sldId id="314" r:id="rId3"/>
    <p:sldId id="2648" r:id="rId4"/>
    <p:sldId id="2649" r:id="rId5"/>
    <p:sldId id="2650" r:id="rId6"/>
    <p:sldId id="2651" r:id="rId7"/>
    <p:sldId id="2652" r:id="rId8"/>
    <p:sldId id="2634" r:id="rId9"/>
    <p:sldId id="2665" r:id="rId10"/>
    <p:sldId id="2666" r:id="rId11"/>
    <p:sldId id="2667" r:id="rId12"/>
    <p:sldId id="26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18" autoAdjust="0"/>
  </p:normalViewPr>
  <p:slideViewPr>
    <p:cSldViewPr snapToGrid="0">
      <p:cViewPr>
        <p:scale>
          <a:sx n="82" d="100"/>
          <a:sy n="82" d="100"/>
        </p:scale>
        <p:origin x="-8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8706-1F2A-4A7D-839E-BEB97410C26A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71F36-9AFF-4264-AE8E-E1C9364B3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5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9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2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8F6036-E835-44CB-A25A-34C755DFD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3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5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DDD8-1ECD-409E-8538-2F1E746E1F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57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8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36197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425793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0986813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5578859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198776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77089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11297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04696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12326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6146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01110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5435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37357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94894859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66233081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3677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6400701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67069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66395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89391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909079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783734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59733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101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42608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57253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8285993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34535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82743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709" r:id="rId5"/>
    <p:sldLayoutId id="2147483710" r:id="rId6"/>
    <p:sldLayoutId id="2147483669" r:id="rId7"/>
  </p:sldLayoutIdLst>
  <p:transition spd="slow">
    <p:fade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5177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58 368 + 715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58 368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5610225" y="2634474"/>
            <a:ext cx="3181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B2B220D-6139-492F-85A3-87F43A69BE18}"/>
              </a:ext>
            </a:extLst>
          </p:cNvPr>
          <p:cNvSpPr/>
          <p:nvPr/>
        </p:nvSpPr>
        <p:spPr>
          <a:xfrm>
            <a:off x="46433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30093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3D7AC6A5-1E2C-4F8C-B7F2-52072626A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0171B25-02F7-444B-A424-2AE5F8A8E6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594426-E42F-403C-9C72-2288776FB0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54FA88-CD8E-44F4-B3E1-069B2B9B9E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491686-3DF9-4DF7-88A8-E0C7F740D8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F0416AA-68CB-4C1A-B928-1969114476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671B966-6B72-4582-85CE-F7EDD7CCF7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643FC4B-27D3-4711-B75C-4C784B49C0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62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CF782A-0B0A-4002-B0D2-8F95E9E21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97" y="8467"/>
            <a:ext cx="8605003" cy="6858000"/>
          </a:xfrm>
          <a:prstGeom prst="rect">
            <a:avLst/>
          </a:prstGeom>
        </p:spPr>
      </p:pic>
      <p:pic>
        <p:nvPicPr>
          <p:cNvPr id="32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6669185" y="-1502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3699" y="5443605"/>
            <a:ext cx="12408900" cy="14143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" y="4241800"/>
            <a:ext cx="2771688" cy="2463723"/>
          </a:xfrm>
          <a:prstGeom prst="rect">
            <a:avLst/>
          </a:prstGeom>
        </p:spPr>
      </p:pic>
      <p:pic>
        <p:nvPicPr>
          <p:cNvPr id="16" name="图片 20">
            <a:extLst>
              <a:ext uri="{FF2B5EF4-FFF2-40B4-BE49-F238E27FC236}">
                <a16:creationId xmlns:a16="http://schemas.microsoft.com/office/drawing/2014/main" xmlns="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30" y="88901"/>
            <a:ext cx="2628900" cy="2476500"/>
          </a:xfrm>
          <a:prstGeom prst="rect">
            <a:avLst/>
          </a:prstGeom>
        </p:spPr>
      </p:pic>
      <p:pic>
        <p:nvPicPr>
          <p:cNvPr id="20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484" y="2"/>
            <a:ext cx="3892792" cy="2514599"/>
          </a:xfrm>
          <a:prstGeom prst="rect">
            <a:avLst/>
          </a:prstGeom>
        </p:spPr>
      </p:pic>
      <p:pic>
        <p:nvPicPr>
          <p:cNvPr id="30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-1456790" y="-24841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1824154" y="-17315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7" r="18558" b="86667"/>
          <a:stretch>
            <a:fillRect/>
          </a:stretch>
        </p:blipFill>
        <p:spPr bwMode="auto">
          <a:xfrm>
            <a:off x="4402729" y="-201083"/>
            <a:ext cx="5841151" cy="2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59FAF3C-2EE0-45CD-99DF-06BE4C209516}"/>
              </a:ext>
            </a:extLst>
          </p:cNvPr>
          <p:cNvGrpSpPr/>
          <p:nvPr/>
        </p:nvGrpSpPr>
        <p:grpSpPr>
          <a:xfrm>
            <a:off x="350136" y="18234"/>
            <a:ext cx="2106195" cy="3383495"/>
            <a:chOff x="10470967" y="246219"/>
            <a:chExt cx="1579646" cy="2746478"/>
          </a:xfrm>
        </p:grpSpPr>
        <p:pic>
          <p:nvPicPr>
            <p:cNvPr id="35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329154" y="246219"/>
              <a:ext cx="721459" cy="2083636"/>
            </a:xfrm>
            <a:prstGeom prst="rect">
              <a:avLst/>
            </a:prstGeom>
          </p:spPr>
        </p:pic>
        <p:pic>
          <p:nvPicPr>
            <p:cNvPr id="37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470967" y="683597"/>
              <a:ext cx="738450" cy="1893461"/>
            </a:xfrm>
            <a:prstGeom prst="rect">
              <a:avLst/>
            </a:prstGeom>
          </p:spPr>
        </p:pic>
        <p:pic>
          <p:nvPicPr>
            <p:cNvPr id="38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 b="11956"/>
            <a:stretch>
              <a:fillRect/>
            </a:stretch>
          </p:blipFill>
          <p:spPr>
            <a:xfrm>
              <a:off x="10988856" y="1503945"/>
              <a:ext cx="680597" cy="148875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343400"/>
            <a:ext cx="4023717" cy="3235904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3F6B2983-C4A1-41DF-B46E-46847807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57" y="4945317"/>
            <a:ext cx="1912683" cy="191268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698F19-3507-4E87-9B97-8B182E445B7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9848" y="772973"/>
            <a:ext cx="4298053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4FDD49-5B62-4C63-BF75-8A79EB79F3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0573" y="2248703"/>
            <a:ext cx="7980356" cy="175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FDF560-92F5-43C5-8D0F-714CE8E859AD}"/>
              </a:ext>
            </a:extLst>
          </p:cNvPr>
          <p:cNvSpPr txBox="1"/>
          <p:nvPr/>
        </p:nvSpPr>
        <p:spPr>
          <a:xfrm>
            <a:off x="5573870" y="3998407"/>
            <a:ext cx="180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</a:t>
            </a:r>
            <a:r>
              <a:rPr lang="en-US" sz="3200" b="1" dirty="0" err="1"/>
              <a:t>Tiết</a:t>
            </a:r>
            <a:r>
              <a:rPr lang="en-US" sz="3200" b="1" dirty="0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6566685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8" y="5443605"/>
            <a:ext cx="12233700" cy="1414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59614F-0518-4A22-9921-05E6F32E2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413177"/>
            <a:ext cx="8477250" cy="344589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8D3238B-8FD5-4591-9AE3-65328E26D1B0}"/>
              </a:ext>
            </a:extLst>
          </p:cNvPr>
          <p:cNvSpPr/>
          <p:nvPr/>
        </p:nvSpPr>
        <p:spPr>
          <a:xfrm>
            <a:off x="1447799" y="4229101"/>
            <a:ext cx="9820275" cy="900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79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90BF24-902B-424F-A37D-C664E00A1C66}"/>
              </a:ext>
            </a:extLst>
          </p:cNvPr>
          <p:cNvSpPr txBox="1"/>
          <p:nvPr/>
        </p:nvSpPr>
        <p:spPr>
          <a:xfrm>
            <a:off x="576580" y="13684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24 465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18 252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B834DA6-BCB5-4DE9-84D4-7A692BBA1868}"/>
              </a:ext>
            </a:extLst>
          </p:cNvPr>
          <p:cNvCxnSpPr>
            <a:cxnSpLocks/>
          </p:cNvCxnSpPr>
          <p:nvPr/>
        </p:nvCxnSpPr>
        <p:spPr>
          <a:xfrm>
            <a:off x="652780" y="25764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3E3BFC-2F48-455B-ADD4-233F33735581}"/>
              </a:ext>
            </a:extLst>
          </p:cNvPr>
          <p:cNvSpPr txBox="1"/>
          <p:nvPr/>
        </p:nvSpPr>
        <p:spPr>
          <a:xfrm>
            <a:off x="278958" y="17079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AE7D9F3-98AD-46B2-98AF-8DF8019E4EDB}"/>
              </a:ext>
            </a:extLst>
          </p:cNvPr>
          <p:cNvSpPr txBox="1"/>
          <p:nvPr/>
        </p:nvSpPr>
        <p:spPr>
          <a:xfrm>
            <a:off x="2775699" y="149876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cộng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2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bằng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7, </a:t>
            </a:r>
            <a:r>
              <a:rPr lang="en-US" sz="2800" dirty="0" err="1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viết</a:t>
            </a:r>
            <a:r>
              <a:rPr lang="en-US" sz="2800" dirty="0">
                <a:solidFill>
                  <a:srgbClr val="000000">
                    <a:lumMod val="10000"/>
                  </a:srgbClr>
                </a:solidFill>
                <a:latin typeface="Arial"/>
                <a:ea typeface="微软雅黑"/>
              </a:rPr>
              <a:t> 7.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25ADBB8-C82A-496C-8DB3-95F6952BFEA2}"/>
              </a:ext>
            </a:extLst>
          </p:cNvPr>
          <p:cNvSpPr txBox="1"/>
          <p:nvPr/>
        </p:nvSpPr>
        <p:spPr>
          <a:xfrm>
            <a:off x="1842057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1B490A2-2ECD-4F9E-9984-513D5FA76905}"/>
              </a:ext>
            </a:extLst>
          </p:cNvPr>
          <p:cNvSpPr txBox="1"/>
          <p:nvPr/>
        </p:nvSpPr>
        <p:spPr>
          <a:xfrm>
            <a:off x="2775700" y="200984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9034BC-62B9-4A4B-BB28-84FEDF46FA70}"/>
              </a:ext>
            </a:extLst>
          </p:cNvPr>
          <p:cNvSpPr txBox="1"/>
          <p:nvPr/>
        </p:nvSpPr>
        <p:spPr>
          <a:xfrm>
            <a:off x="1569085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1C409D-2750-4937-9770-9A70A446A483}"/>
              </a:ext>
            </a:extLst>
          </p:cNvPr>
          <p:cNvSpPr txBox="1"/>
          <p:nvPr/>
        </p:nvSpPr>
        <p:spPr>
          <a:xfrm>
            <a:off x="2755380" y="256093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590E7C-A25E-41A9-A6A8-83CB16CC99E3}"/>
              </a:ext>
            </a:extLst>
          </p:cNvPr>
          <p:cNvSpPr txBox="1"/>
          <p:nvPr/>
        </p:nvSpPr>
        <p:spPr>
          <a:xfrm>
            <a:off x="1302229" y="2505495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700957C-BFBA-4FCB-992F-8F391F8EDCA7}"/>
              </a:ext>
            </a:extLst>
          </p:cNvPr>
          <p:cNvSpPr txBox="1"/>
          <p:nvPr/>
        </p:nvSpPr>
        <p:spPr>
          <a:xfrm>
            <a:off x="2755380" y="314920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5E7FA0-ECCB-4537-BFAF-35636EF68988}"/>
              </a:ext>
            </a:extLst>
          </p:cNvPr>
          <p:cNvSpPr txBox="1"/>
          <p:nvPr/>
        </p:nvSpPr>
        <p:spPr>
          <a:xfrm>
            <a:off x="8749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F19FBFB2-B8D4-4527-BDB1-1344A31EEC06}"/>
              </a:ext>
            </a:extLst>
          </p:cNvPr>
          <p:cNvSpPr/>
          <p:nvPr/>
        </p:nvSpPr>
        <p:spPr>
          <a:xfrm>
            <a:off x="3419474" y="447675"/>
            <a:ext cx="4972049" cy="671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24 465 + 18 252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7F479DB-9EFF-4D59-8D11-C8CFF0F068E6}"/>
              </a:ext>
            </a:extLst>
          </p:cNvPr>
          <p:cNvSpPr txBox="1"/>
          <p:nvPr/>
        </p:nvSpPr>
        <p:spPr>
          <a:xfrm>
            <a:off x="5701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4DE4BE4-660D-4B08-92CF-A574124F7F9C}"/>
              </a:ext>
            </a:extLst>
          </p:cNvPr>
          <p:cNvSpPr txBox="1"/>
          <p:nvPr/>
        </p:nvSpPr>
        <p:spPr>
          <a:xfrm>
            <a:off x="2764905" y="38159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D8F914-E8D0-462E-AB9A-EBA447562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87" y="4591050"/>
            <a:ext cx="62007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3277385-FE6D-4529-B233-7830F993F8B9}"/>
              </a:ext>
            </a:extLst>
          </p:cNvPr>
          <p:cNvGrpSpPr/>
          <p:nvPr/>
        </p:nvGrpSpPr>
        <p:grpSpPr>
          <a:xfrm>
            <a:off x="152239" y="78603"/>
            <a:ext cx="1853788" cy="849207"/>
            <a:chOff x="1058" y="385"/>
            <a:chExt cx="1807" cy="1003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xmlns="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0ABE657-FBE3-4500-80D2-B556286BB6B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897A1FF-4241-407E-B516-8C3F93B37BC0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xmlns="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123F4BB-6311-4837-96EB-9DB1D3726274}"/>
              </a:ext>
            </a:extLst>
          </p:cNvPr>
          <p:cNvSpPr txBox="1"/>
          <p:nvPr/>
        </p:nvSpPr>
        <p:spPr>
          <a:xfrm>
            <a:off x="304732" y="277516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  <a:r>
              <a:rPr kumimoji="0" lang="en-US" sz="6000" b="0" i="0" u="none" strike="noStrike" kern="1200" cap="none" spc="60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537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BBDFD81-08C6-4601-BFD0-E73EAA692991}"/>
              </a:ext>
            </a:extLst>
          </p:cNvPr>
          <p:cNvSpPr txBox="1"/>
          <p:nvPr/>
        </p:nvSpPr>
        <p:spPr>
          <a:xfrm>
            <a:off x="334261" y="3965916"/>
            <a:ext cx="406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2 348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0B7A7B4-A8CE-4EFD-BDD8-2FF642B95385}"/>
              </a:ext>
            </a:extLst>
          </p:cNvPr>
          <p:cNvSpPr/>
          <p:nvPr/>
        </p:nvSpPr>
        <p:spPr>
          <a:xfrm>
            <a:off x="79901" y="39799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B919745-0816-4118-A2DC-68ADA1DAB933}"/>
              </a:ext>
            </a:extLst>
          </p:cNvPr>
          <p:cNvSpPr/>
          <p:nvPr/>
        </p:nvSpPr>
        <p:spPr>
          <a:xfrm>
            <a:off x="120258" y="5046396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E41905-D041-4057-932C-855256F7E622}"/>
              </a:ext>
            </a:extLst>
          </p:cNvPr>
          <p:cNvSpPr txBox="1"/>
          <p:nvPr/>
        </p:nvSpPr>
        <p:spPr>
          <a:xfrm>
            <a:off x="2149263" y="4905196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5948F1-F10E-4C16-9D2E-1EEF6116F859}"/>
              </a:ext>
            </a:extLst>
          </p:cNvPr>
          <p:cNvSpPr txBox="1"/>
          <p:nvPr/>
        </p:nvSpPr>
        <p:spPr>
          <a:xfrm>
            <a:off x="1666119" y="492395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A46B29A-1F20-4F18-B2C1-0DEBD116F623}"/>
              </a:ext>
            </a:extLst>
          </p:cNvPr>
          <p:cNvSpPr txBox="1"/>
          <p:nvPr/>
        </p:nvSpPr>
        <p:spPr>
          <a:xfrm>
            <a:off x="1140549" y="490266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6267488-7E3B-4093-B961-15D40BB040D2}"/>
              </a:ext>
            </a:extLst>
          </p:cNvPr>
          <p:cNvSpPr/>
          <p:nvPr/>
        </p:nvSpPr>
        <p:spPr>
          <a:xfrm>
            <a:off x="2044860" y="3863189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E4FEDC4-9CB2-4BBC-9BCC-FE04510DA3C8}"/>
              </a:ext>
            </a:extLst>
          </p:cNvPr>
          <p:cNvSpPr txBox="1"/>
          <p:nvPr/>
        </p:nvSpPr>
        <p:spPr>
          <a:xfrm>
            <a:off x="340448" y="4921712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46A059-A9F4-4242-9B10-7B3446D9A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838645"/>
            <a:ext cx="10039350" cy="196308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B54B68E-D2C1-46EC-8BCF-3DD603D43D38}"/>
              </a:ext>
            </a:extLst>
          </p:cNvPr>
          <p:cNvSpPr/>
          <p:nvPr/>
        </p:nvSpPr>
        <p:spPr>
          <a:xfrm rot="16200000">
            <a:off x="79901" y="39799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1774927-6B70-4D5C-9023-7940F85113C9}"/>
              </a:ext>
            </a:extLst>
          </p:cNvPr>
          <p:cNvSpPr txBox="1"/>
          <p:nvPr/>
        </p:nvSpPr>
        <p:spPr>
          <a:xfrm>
            <a:off x="3390832" y="275611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3 418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C7CB383-E432-45AD-91D8-BA11793AE248}"/>
              </a:ext>
            </a:extLst>
          </p:cNvPr>
          <p:cNvSpPr txBox="1"/>
          <p:nvPr/>
        </p:nvSpPr>
        <p:spPr>
          <a:xfrm>
            <a:off x="3420361" y="3946866"/>
            <a:ext cx="406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2 657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FA863FD3-5CAB-4E36-928C-C55A9A839991}"/>
              </a:ext>
            </a:extLst>
          </p:cNvPr>
          <p:cNvSpPr/>
          <p:nvPr/>
        </p:nvSpPr>
        <p:spPr>
          <a:xfrm>
            <a:off x="3166001" y="396090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FB6E9D4-610F-4E5C-B24A-FE4B970F4ADA}"/>
              </a:ext>
            </a:extLst>
          </p:cNvPr>
          <p:cNvSpPr/>
          <p:nvPr/>
        </p:nvSpPr>
        <p:spPr>
          <a:xfrm>
            <a:off x="3206358" y="5027346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4FD21D9-BA76-4E37-91C3-DD747C1EC302}"/>
              </a:ext>
            </a:extLst>
          </p:cNvPr>
          <p:cNvSpPr txBox="1"/>
          <p:nvPr/>
        </p:nvSpPr>
        <p:spPr>
          <a:xfrm>
            <a:off x="5235363" y="4886146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D755D04D-C41A-4AF5-9F91-627DF8DAE062}"/>
              </a:ext>
            </a:extLst>
          </p:cNvPr>
          <p:cNvSpPr txBox="1"/>
          <p:nvPr/>
        </p:nvSpPr>
        <p:spPr>
          <a:xfrm>
            <a:off x="4752219" y="490490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E660519A-5928-4729-BD8C-8804FAC8422E}"/>
              </a:ext>
            </a:extLst>
          </p:cNvPr>
          <p:cNvSpPr txBox="1"/>
          <p:nvPr/>
        </p:nvSpPr>
        <p:spPr>
          <a:xfrm>
            <a:off x="4226649" y="48836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0821F3AF-ACD9-4334-9DB3-A139979300E9}"/>
              </a:ext>
            </a:extLst>
          </p:cNvPr>
          <p:cNvSpPr/>
          <p:nvPr/>
        </p:nvSpPr>
        <p:spPr>
          <a:xfrm>
            <a:off x="4873785" y="377746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CEE65C1-A556-418A-9B32-EC12957FE8BD}"/>
              </a:ext>
            </a:extLst>
          </p:cNvPr>
          <p:cNvSpPr txBox="1"/>
          <p:nvPr/>
        </p:nvSpPr>
        <p:spPr>
          <a:xfrm>
            <a:off x="3426548" y="4902662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55717BD4-6F7B-4FCF-A639-EB3ED562E625}"/>
              </a:ext>
            </a:extLst>
          </p:cNvPr>
          <p:cNvSpPr/>
          <p:nvPr/>
        </p:nvSpPr>
        <p:spPr>
          <a:xfrm rot="16200000">
            <a:off x="3166001" y="396090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273049E0-4B88-4B59-BAEB-EB69144AB0DB}"/>
              </a:ext>
            </a:extLst>
          </p:cNvPr>
          <p:cNvSpPr/>
          <p:nvPr/>
        </p:nvSpPr>
        <p:spPr>
          <a:xfrm>
            <a:off x="3540285" y="368221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1BBBB1A0-E86A-4C9B-890E-24329C751E90}"/>
              </a:ext>
            </a:extLst>
          </p:cNvPr>
          <p:cNvSpPr txBox="1"/>
          <p:nvPr/>
        </p:nvSpPr>
        <p:spPr>
          <a:xfrm>
            <a:off x="6334057" y="279421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7 304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B5327C6-3FBB-4749-8CAB-B555DF2CB45C}"/>
              </a:ext>
            </a:extLst>
          </p:cNvPr>
          <p:cNvSpPr txBox="1"/>
          <p:nvPr/>
        </p:nvSpPr>
        <p:spPr>
          <a:xfrm>
            <a:off x="7162800" y="3984966"/>
            <a:ext cx="323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876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28CEDAA8-33E5-48AF-9957-036B673BF66A}"/>
              </a:ext>
            </a:extLst>
          </p:cNvPr>
          <p:cNvSpPr/>
          <p:nvPr/>
        </p:nvSpPr>
        <p:spPr>
          <a:xfrm>
            <a:off x="6109226" y="399900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2A235E58-2ED0-4B44-A378-E4D52CB89EC2}"/>
              </a:ext>
            </a:extLst>
          </p:cNvPr>
          <p:cNvSpPr/>
          <p:nvPr/>
        </p:nvSpPr>
        <p:spPr>
          <a:xfrm>
            <a:off x="6149583" y="5065446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BD92F39-61D9-45C6-98BF-972E75166C99}"/>
              </a:ext>
            </a:extLst>
          </p:cNvPr>
          <p:cNvSpPr txBox="1"/>
          <p:nvPr/>
        </p:nvSpPr>
        <p:spPr>
          <a:xfrm>
            <a:off x="8178588" y="4924246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58DF0449-FF55-48EC-9138-9EF70E32530E}"/>
              </a:ext>
            </a:extLst>
          </p:cNvPr>
          <p:cNvSpPr txBox="1"/>
          <p:nvPr/>
        </p:nvSpPr>
        <p:spPr>
          <a:xfrm>
            <a:off x="7695444" y="494300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DB4B52D-9F46-4A01-A400-D775354BA467}"/>
              </a:ext>
            </a:extLst>
          </p:cNvPr>
          <p:cNvSpPr txBox="1"/>
          <p:nvPr/>
        </p:nvSpPr>
        <p:spPr>
          <a:xfrm>
            <a:off x="7169874" y="49217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5632D638-6978-4802-8297-4940785623C4}"/>
              </a:ext>
            </a:extLst>
          </p:cNvPr>
          <p:cNvSpPr/>
          <p:nvPr/>
        </p:nvSpPr>
        <p:spPr>
          <a:xfrm>
            <a:off x="7817010" y="381556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06C60A03-1866-4072-8403-E38D3DD6BCED}"/>
              </a:ext>
            </a:extLst>
          </p:cNvPr>
          <p:cNvSpPr txBox="1"/>
          <p:nvPr/>
        </p:nvSpPr>
        <p:spPr>
          <a:xfrm>
            <a:off x="6369773" y="4940762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6F899FCB-F7BB-4022-9E4C-F4BA6C98A050}"/>
              </a:ext>
            </a:extLst>
          </p:cNvPr>
          <p:cNvSpPr/>
          <p:nvPr/>
        </p:nvSpPr>
        <p:spPr>
          <a:xfrm rot="16200000">
            <a:off x="6109226" y="399900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0413B9D4-4E77-4978-875E-57CBAAEB2BBE}"/>
              </a:ext>
            </a:extLst>
          </p:cNvPr>
          <p:cNvSpPr/>
          <p:nvPr/>
        </p:nvSpPr>
        <p:spPr>
          <a:xfrm>
            <a:off x="6483510" y="372031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8E8A6F4-D66D-42B0-9A16-61CFC7BC573C}"/>
              </a:ext>
            </a:extLst>
          </p:cNvPr>
          <p:cNvSpPr txBox="1"/>
          <p:nvPr/>
        </p:nvSpPr>
        <p:spPr>
          <a:xfrm>
            <a:off x="9324907" y="275611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8 843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9417106E-C519-4B08-9FBF-F5A839A14317}"/>
              </a:ext>
            </a:extLst>
          </p:cNvPr>
          <p:cNvSpPr txBox="1"/>
          <p:nvPr/>
        </p:nvSpPr>
        <p:spPr>
          <a:xfrm>
            <a:off x="10153650" y="3937341"/>
            <a:ext cx="323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78893AF4-74DB-4E05-93FB-AB94BA77C94B}"/>
              </a:ext>
            </a:extLst>
          </p:cNvPr>
          <p:cNvSpPr/>
          <p:nvPr/>
        </p:nvSpPr>
        <p:spPr>
          <a:xfrm>
            <a:off x="9100076" y="396090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905F27DC-D56D-4270-81D7-8E9BF994646C}"/>
              </a:ext>
            </a:extLst>
          </p:cNvPr>
          <p:cNvSpPr/>
          <p:nvPr/>
        </p:nvSpPr>
        <p:spPr>
          <a:xfrm>
            <a:off x="9140433" y="5027346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E8CBEB4-BBB9-437E-9D11-DD411C5FF289}"/>
              </a:ext>
            </a:extLst>
          </p:cNvPr>
          <p:cNvSpPr txBox="1"/>
          <p:nvPr/>
        </p:nvSpPr>
        <p:spPr>
          <a:xfrm>
            <a:off x="11169438" y="4886146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2466B3BE-1CA2-491A-A064-905EA0A74B71}"/>
              </a:ext>
            </a:extLst>
          </p:cNvPr>
          <p:cNvSpPr txBox="1"/>
          <p:nvPr/>
        </p:nvSpPr>
        <p:spPr>
          <a:xfrm>
            <a:off x="10686294" y="490490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00A6BE85-B76B-46D1-B467-923DD1CF520C}"/>
              </a:ext>
            </a:extLst>
          </p:cNvPr>
          <p:cNvSpPr txBox="1"/>
          <p:nvPr/>
        </p:nvSpPr>
        <p:spPr>
          <a:xfrm>
            <a:off x="10160724" y="48836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79029A45-1E65-4AC2-8DAC-EF5D38DB9044}"/>
              </a:ext>
            </a:extLst>
          </p:cNvPr>
          <p:cNvSpPr/>
          <p:nvPr/>
        </p:nvSpPr>
        <p:spPr>
          <a:xfrm>
            <a:off x="10807860" y="377746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DC2E47B-1FA3-41DD-91C3-9C31BCBC3BE7}"/>
              </a:ext>
            </a:extLst>
          </p:cNvPr>
          <p:cNvSpPr txBox="1"/>
          <p:nvPr/>
        </p:nvSpPr>
        <p:spPr>
          <a:xfrm>
            <a:off x="9360623" y="4902662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C8329D68-C94D-438D-95B0-5C30AC3E1664}"/>
              </a:ext>
            </a:extLst>
          </p:cNvPr>
          <p:cNvSpPr/>
          <p:nvPr/>
        </p:nvSpPr>
        <p:spPr>
          <a:xfrm rot="16200000">
            <a:off x="9100076" y="396090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50DCAF34-7BC2-4B62-A1F3-FFEBCC7380FE}"/>
              </a:ext>
            </a:extLst>
          </p:cNvPr>
          <p:cNvSpPr/>
          <p:nvPr/>
        </p:nvSpPr>
        <p:spPr>
          <a:xfrm>
            <a:off x="9474360" y="368221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60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 animBg="1"/>
      <p:bldP spid="43" grpId="1" animBg="1"/>
      <p:bldP spid="65" grpId="0"/>
      <p:bldP spid="45" grpId="0" animBg="1"/>
      <p:bldP spid="79" grpId="0"/>
      <p:bldP spid="80" grpId="0"/>
      <p:bldP spid="81" grpId="0" animBg="1"/>
      <p:bldP spid="82" grpId="0" animBg="1"/>
      <p:bldP spid="83" grpId="0"/>
      <p:bldP spid="84" grpId="0"/>
      <p:bldP spid="85" grpId="0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/>
      <p:bldP spid="92" grpId="0" animBg="1"/>
      <p:bldP spid="93" grpId="0" animBg="1"/>
      <p:bldP spid="94" grpId="0"/>
      <p:bldP spid="95" grpId="0"/>
      <p:bldP spid="96" grpId="0"/>
      <p:bldP spid="108" grpId="0" animBg="1"/>
      <p:bldP spid="108" grpId="1" animBg="1"/>
      <p:bldP spid="109" grpId="0"/>
      <p:bldP spid="110" grpId="0" animBg="1"/>
      <p:bldP spid="111" grpId="0" animBg="1"/>
      <p:bldP spid="111" grpId="1" animBg="1"/>
      <p:bldP spid="112" grpId="0"/>
      <p:bldP spid="113" grpId="0"/>
      <p:bldP spid="114" grpId="0" animBg="1"/>
      <p:bldP spid="115" grpId="0" animBg="1"/>
      <p:bldP spid="116" grpId="0"/>
      <p:bldP spid="117" grpId="0"/>
      <p:bldP spid="118" grpId="0"/>
      <p:bldP spid="119" grpId="0" animBg="1"/>
      <p:bldP spid="119" grpId="1" animBg="1"/>
      <p:bldP spid="120" grpId="0"/>
      <p:bldP spid="121" grpId="0" animBg="1"/>
      <p:bldP spid="122" grpId="0" animBg="1"/>
      <p:bldP spid="1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699" y="5866336"/>
            <a:ext cx="12233700" cy="9916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3277385-FE6D-4529-B233-7830F993F8B9}"/>
              </a:ext>
            </a:extLst>
          </p:cNvPr>
          <p:cNvGrpSpPr/>
          <p:nvPr/>
        </p:nvGrpSpPr>
        <p:grpSpPr>
          <a:xfrm>
            <a:off x="186353" y="185495"/>
            <a:ext cx="4385692" cy="903394"/>
            <a:chOff x="822" y="275"/>
            <a:chExt cx="4275" cy="1067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xmlns="" id="{24B97DA0-9CBB-479B-955F-8034B6EDBDF2}"/>
                </a:ext>
              </a:extLst>
            </p:cNvPr>
            <p:cNvSpPr txBox="1"/>
            <p:nvPr/>
          </p:nvSpPr>
          <p:spPr>
            <a:xfrm>
              <a:off x="1848" y="385"/>
              <a:ext cx="3249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Đặt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rồi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0ABE657-FBE3-4500-80D2-B556286BB6B0}"/>
                </a:ext>
              </a:extLst>
            </p:cNvPr>
            <p:cNvGrpSpPr/>
            <p:nvPr/>
          </p:nvGrpSpPr>
          <p:grpSpPr>
            <a:xfrm>
              <a:off x="822" y="275"/>
              <a:ext cx="992" cy="1067"/>
              <a:chOff x="738" y="297"/>
              <a:chExt cx="992" cy="10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7897A1FF-4241-407E-B516-8C3F93B37BC0}"/>
                  </a:ext>
                </a:extLst>
              </p:cNvPr>
              <p:cNvSpPr/>
              <p:nvPr/>
            </p:nvSpPr>
            <p:spPr>
              <a:xfrm>
                <a:off x="738" y="408"/>
                <a:ext cx="992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xmlns="" id="{F76BFFF6-E856-470A-9F68-8E920D809ADC}"/>
                  </a:ext>
                </a:extLst>
              </p:cNvPr>
              <p:cNvSpPr txBox="1"/>
              <p:nvPr/>
            </p:nvSpPr>
            <p:spPr>
              <a:xfrm>
                <a:off x="926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EADD1B-9957-4EF1-BB03-AD7755EAB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9" y="1833562"/>
            <a:ext cx="11096013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5503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25 638 + 41 546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25 638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3619500" y="2634474"/>
            <a:ext cx="517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41 546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16 187 + 5 806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16 187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4381500" y="2634474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5 806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4E896C23-AE77-405E-A0B2-78A9A88BDC07}"/>
              </a:ext>
            </a:extLst>
          </p:cNvPr>
          <p:cNvSpPr/>
          <p:nvPr/>
        </p:nvSpPr>
        <p:spPr>
          <a:xfrm>
            <a:off x="6624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B2B220D-6139-492F-85A3-87F43A69BE18}"/>
              </a:ext>
            </a:extLst>
          </p:cNvPr>
          <p:cNvSpPr/>
          <p:nvPr/>
        </p:nvSpPr>
        <p:spPr>
          <a:xfrm>
            <a:off x="39956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4 794 + 8 123 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4400551" y="137882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4 794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4400550" y="2615424"/>
            <a:ext cx="5172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8 123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>
            <a:off x="4063567" y="28323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3981450" y="403225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C2C6882-C48D-46AC-838E-0BBB0DA3A626}"/>
              </a:ext>
            </a:extLst>
          </p:cNvPr>
          <p:cNvSpPr txBox="1"/>
          <p:nvPr/>
        </p:nvSpPr>
        <p:spPr>
          <a:xfrm>
            <a:off x="712147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3265650-E745-4115-8019-6E26B1648DC4}"/>
              </a:ext>
            </a:extLst>
          </p:cNvPr>
          <p:cNvSpPr txBox="1"/>
          <p:nvPr/>
        </p:nvSpPr>
        <p:spPr>
          <a:xfrm>
            <a:off x="6401816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F9096D3-332B-455E-93D1-813EF25531EC}"/>
              </a:ext>
            </a:extLst>
          </p:cNvPr>
          <p:cNvSpPr txBox="1"/>
          <p:nvPr/>
        </p:nvSpPr>
        <p:spPr>
          <a:xfrm>
            <a:off x="5589609" y="38483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5971D0C-6109-4711-9C48-BEEE47A85E28}"/>
              </a:ext>
            </a:extLst>
          </p:cNvPr>
          <p:cNvSpPr txBox="1"/>
          <p:nvPr/>
        </p:nvSpPr>
        <p:spPr>
          <a:xfrm>
            <a:off x="3714751" y="3898448"/>
            <a:ext cx="1703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B2B220D-6139-492F-85A3-87F43A69BE18}"/>
              </a:ext>
            </a:extLst>
          </p:cNvPr>
          <p:cNvSpPr/>
          <p:nvPr/>
        </p:nvSpPr>
        <p:spPr>
          <a:xfrm>
            <a:off x="5824493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6200000">
            <a:off x="4054042" y="28418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579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1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1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5100"/>
      </a:accent1>
      <a:accent2>
        <a:srgbClr val="FCA32C"/>
      </a:accent2>
      <a:accent3>
        <a:srgbClr val="C85100"/>
      </a:accent3>
      <a:accent4>
        <a:srgbClr val="FCA32C"/>
      </a:accent4>
      <a:accent5>
        <a:srgbClr val="C85100"/>
      </a:accent5>
      <a:accent6>
        <a:srgbClr val="FCA32C"/>
      </a:accent6>
      <a:hlink>
        <a:srgbClr val="C85100"/>
      </a:hlink>
      <a:folHlink>
        <a:srgbClr val="FCA32C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215</Words>
  <Application>Microsoft Office PowerPoint</Application>
  <PresentationFormat>Custom</PresentationFormat>
  <Paragraphs>86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21</cp:revision>
  <dcterms:created xsi:type="dcterms:W3CDTF">2023-01-07T00:05:40Z</dcterms:created>
  <dcterms:modified xsi:type="dcterms:W3CDTF">2019-03-19T08:13:21Z</dcterms:modified>
</cp:coreProperties>
</file>