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3" r:id="rId4"/>
  </p:sldMasterIdLst>
  <p:notesMasterIdLst>
    <p:notesMasterId r:id="rId29"/>
  </p:notesMasterIdLst>
  <p:sldIdLst>
    <p:sldId id="375" r:id="rId5"/>
    <p:sldId id="282" r:id="rId6"/>
    <p:sldId id="307" r:id="rId7"/>
    <p:sldId id="316" r:id="rId8"/>
    <p:sldId id="320" r:id="rId9"/>
    <p:sldId id="326" r:id="rId10"/>
    <p:sldId id="336" r:id="rId11"/>
    <p:sldId id="4387" r:id="rId12"/>
    <p:sldId id="303" r:id="rId13"/>
    <p:sldId id="330" r:id="rId14"/>
    <p:sldId id="4389" r:id="rId15"/>
    <p:sldId id="4390" r:id="rId16"/>
    <p:sldId id="4391" r:id="rId17"/>
    <p:sldId id="4394" r:id="rId18"/>
    <p:sldId id="327" r:id="rId19"/>
    <p:sldId id="4393" r:id="rId20"/>
    <p:sldId id="4395" r:id="rId21"/>
    <p:sldId id="4397" r:id="rId22"/>
    <p:sldId id="4398" r:id="rId23"/>
    <p:sldId id="4399" r:id="rId24"/>
    <p:sldId id="4400" r:id="rId25"/>
    <p:sldId id="8565" r:id="rId26"/>
    <p:sldId id="8566" r:id="rId27"/>
    <p:sldId id="856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100" d="100"/>
          <a:sy n="100" d="100"/>
        </p:scale>
        <p:origin x="-174"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044F9-61EA-4CD7-9C83-F834657A823D}" type="datetimeFigureOut">
              <a:rPr lang="en-US" smtClean="0"/>
              <a:t>3/19/2019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6A436-AE5A-4C35-BBC3-2E8C063C6ADB}" type="slidenum">
              <a:rPr lang="en-US" smtClean="0"/>
              <a:t>‹#›</a:t>
            </a:fld>
            <a:endParaRPr lang="en-US"/>
          </a:p>
        </p:txBody>
      </p:sp>
    </p:spTree>
    <p:extLst>
      <p:ext uri="{BB962C8B-B14F-4D97-AF65-F5344CB8AC3E}">
        <p14:creationId xmlns:p14="http://schemas.microsoft.com/office/powerpoint/2010/main" val="1186740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4B11EC-FAC8-C646-C0E3-0AA32F36B9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3DD4BDA-23F4-78AC-34EE-219C299B694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BC99286-9D7D-FA55-FF38-F7EE2744D487}"/>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3/19/2019</a:t>
            </a:fld>
            <a:endParaRPr lang="en-US"/>
          </a:p>
        </p:txBody>
      </p:sp>
      <p:sp>
        <p:nvSpPr>
          <p:cNvPr id="5" name="Footer Placeholder 4">
            <a:extLst>
              <a:ext uri="{FF2B5EF4-FFF2-40B4-BE49-F238E27FC236}">
                <a16:creationId xmlns:a16="http://schemas.microsoft.com/office/drawing/2014/main" xmlns="" id="{055FE1C0-73B9-ED2C-4F5E-8286D59634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0B4CE42-4F77-8410-2332-4B10C03B0614}"/>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3139204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BF796C-2DA2-3EA9-5B67-0C723E2140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5277833-144D-6528-9FD1-A110F147590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AB5CCA-29D7-16FE-0A73-1D6C7CFD911C}"/>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3/19/2019</a:t>
            </a:fld>
            <a:endParaRPr lang="en-US"/>
          </a:p>
        </p:txBody>
      </p:sp>
      <p:sp>
        <p:nvSpPr>
          <p:cNvPr id="5" name="Footer Placeholder 4">
            <a:extLst>
              <a:ext uri="{FF2B5EF4-FFF2-40B4-BE49-F238E27FC236}">
                <a16:creationId xmlns:a16="http://schemas.microsoft.com/office/drawing/2014/main" xmlns="" id="{34F4118A-6CF4-6289-87CE-D971AD82F5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BBB035-178A-75C9-01A8-2E8D881E8A8C}"/>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1296105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4193759-A9FC-8D19-E020-FB0CD615EA2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4A89FEB-BE58-A962-276F-CF84FB3A2B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FB08A81-33C7-3F7C-FCE1-B85E4DD12487}"/>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3/19/2019</a:t>
            </a:fld>
            <a:endParaRPr lang="en-US"/>
          </a:p>
        </p:txBody>
      </p:sp>
      <p:sp>
        <p:nvSpPr>
          <p:cNvPr id="5" name="Footer Placeholder 4">
            <a:extLst>
              <a:ext uri="{FF2B5EF4-FFF2-40B4-BE49-F238E27FC236}">
                <a16:creationId xmlns:a16="http://schemas.microsoft.com/office/drawing/2014/main" xmlns="" id="{3AD019DE-4544-1A8D-686F-8787D73E5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40C06AA-4B8F-F2FB-CF26-5776D81D2365}"/>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683028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8E1A5-0EEA-4C07-AA6B-CA683899D6A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EE4C27-8CEF-497D-8B76-DF5BE4A1EE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9C13C-912C-4371-BF2C-D0C1CF185016}"/>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3/19/2019</a:t>
            </a:fld>
            <a:endParaRPr lang="en-US"/>
          </a:p>
        </p:txBody>
      </p:sp>
      <p:sp>
        <p:nvSpPr>
          <p:cNvPr id="5" name="Footer Placeholder 4">
            <a:extLst>
              <a:ext uri="{FF2B5EF4-FFF2-40B4-BE49-F238E27FC236}">
                <a16:creationId xmlns:a16="http://schemas.microsoft.com/office/drawing/2014/main" xmlns="" id="{FAC7A2E8-FEF9-4024-94B5-B6C6BE0892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1D56CEC-30E8-4855-B48D-7B7970B98077}"/>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239721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844B08-C8D9-47A3-B910-7B9D307099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227DEAD-30A3-4F57-824F-B0F72228DA4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F9C8C9-9A4B-46D2-9A8C-88B7749BA48E}"/>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3/19/2019</a:t>
            </a:fld>
            <a:endParaRPr lang="en-US"/>
          </a:p>
        </p:txBody>
      </p:sp>
      <p:sp>
        <p:nvSpPr>
          <p:cNvPr id="5" name="Footer Placeholder 4">
            <a:extLst>
              <a:ext uri="{FF2B5EF4-FFF2-40B4-BE49-F238E27FC236}">
                <a16:creationId xmlns:a16="http://schemas.microsoft.com/office/drawing/2014/main" xmlns="" id="{ED51FCD9-E9A2-488D-A22D-C4FAC74F01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9BC667B-508A-417B-A859-442EA495BA81}"/>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43397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825CC-30BC-4C4F-BC70-4AA188BCABC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0067FCB-516C-49B0-B40F-4E35629EC0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73E99A1-36BD-433D-8D14-EC9961BF2BCA}"/>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3/19/2019</a:t>
            </a:fld>
            <a:endParaRPr lang="en-US"/>
          </a:p>
        </p:txBody>
      </p:sp>
      <p:sp>
        <p:nvSpPr>
          <p:cNvPr id="5" name="Footer Placeholder 4">
            <a:extLst>
              <a:ext uri="{FF2B5EF4-FFF2-40B4-BE49-F238E27FC236}">
                <a16:creationId xmlns:a16="http://schemas.microsoft.com/office/drawing/2014/main" xmlns="" id="{F8065CAF-8303-48C9-A97E-CAD89BBEF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4C680CA-8FC0-4F6B-898D-922E60260E3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14440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91858D-5359-4CE4-B7BB-03DEFF1E8A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B22FDF5-0B34-4886-AF9C-2A7CFB318E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107DAC7-5B84-4DCF-AE89-97F50D7A80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BAF7A28-E9A9-4A43-853F-F89B5987236C}"/>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3/19/2019</a:t>
            </a:fld>
            <a:endParaRPr lang="en-US"/>
          </a:p>
        </p:txBody>
      </p:sp>
      <p:sp>
        <p:nvSpPr>
          <p:cNvPr id="6" name="Footer Placeholder 5">
            <a:extLst>
              <a:ext uri="{FF2B5EF4-FFF2-40B4-BE49-F238E27FC236}">
                <a16:creationId xmlns:a16="http://schemas.microsoft.com/office/drawing/2014/main" xmlns="" id="{52C30F7F-B772-4044-842A-C00923989B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5D64836-110F-43C7-9DAA-8AC0FC4891E2}"/>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26731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11037-1296-436E-8EF1-F5ED19F7B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458A561-68C1-435B-B08E-8C1FECA28A2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8D2D1F5-39B0-4030-8F03-53D127DD4F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6BE43C-E552-4288-B13D-009D867F17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F0642E0-EA8F-49A5-82AA-C723C9FF16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7612B57-5487-4E45-B21B-66FEC617484E}"/>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3/19/2019</a:t>
            </a:fld>
            <a:endParaRPr lang="en-US"/>
          </a:p>
        </p:txBody>
      </p:sp>
      <p:sp>
        <p:nvSpPr>
          <p:cNvPr id="8" name="Footer Placeholder 7">
            <a:extLst>
              <a:ext uri="{FF2B5EF4-FFF2-40B4-BE49-F238E27FC236}">
                <a16:creationId xmlns:a16="http://schemas.microsoft.com/office/drawing/2014/main" xmlns="" id="{CA292414-FFD2-4238-ABC3-F865CD3591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8CEE3344-F653-4ADD-B7DA-F5C35E311BC4}"/>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12417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5394FA-C5C3-4B1C-9519-6BECAEA39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4A9C9969-4663-4223-832A-94AF9D0297D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3/19/2019</a:t>
            </a:fld>
            <a:endParaRPr lang="en-US"/>
          </a:p>
        </p:txBody>
      </p:sp>
      <p:sp>
        <p:nvSpPr>
          <p:cNvPr id="4" name="Footer Placeholder 3">
            <a:extLst>
              <a:ext uri="{FF2B5EF4-FFF2-40B4-BE49-F238E27FC236}">
                <a16:creationId xmlns:a16="http://schemas.microsoft.com/office/drawing/2014/main" xmlns="" id="{2E419B32-914F-4408-A84F-9B34F470FE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23D5A76B-8798-41A4-8EEB-98CF107C52D3}"/>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9741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3/19/2019</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80473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3/19/2019</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801128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452243-9A99-F13C-A014-63DDF5A463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89B5FB8-5580-0174-D43D-179DA15667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91B1285-863F-4F25-F71C-100E25304E36}"/>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3/19/2019</a:t>
            </a:fld>
            <a:endParaRPr lang="en-US"/>
          </a:p>
        </p:txBody>
      </p:sp>
      <p:sp>
        <p:nvSpPr>
          <p:cNvPr id="5" name="Footer Placeholder 4">
            <a:extLst>
              <a:ext uri="{FF2B5EF4-FFF2-40B4-BE49-F238E27FC236}">
                <a16:creationId xmlns:a16="http://schemas.microsoft.com/office/drawing/2014/main" xmlns="" id="{1F041B1E-B7CB-B726-B79B-116C7D8B0E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8D0D677-986F-C332-6AE4-D647BE3EAE3E}"/>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687210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3/19/2019</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xmlns=""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xmlns=""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xmlns=""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xmlns=""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xmlns="" id="{83241ECD-C1DF-4089-BE67-52DCFF32F6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4155170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3/19/2019</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xmlns=""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xmlns=""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xmlns=""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672395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957449-5207-43AA-8E8E-1151A127F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EFEC72D-207C-4D85-A683-DC801728A8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2D04877-A5E1-406B-9876-629A02CD5BF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4CA917A-4B99-4529-91DB-C0D227CF8E4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3/19/2019</a:t>
            </a:fld>
            <a:endParaRPr lang="en-US"/>
          </a:p>
        </p:txBody>
      </p:sp>
      <p:sp>
        <p:nvSpPr>
          <p:cNvPr id="6" name="Footer Placeholder 5">
            <a:extLst>
              <a:ext uri="{FF2B5EF4-FFF2-40B4-BE49-F238E27FC236}">
                <a16:creationId xmlns:a16="http://schemas.microsoft.com/office/drawing/2014/main" xmlns="" id="{301E13DB-9E4F-4580-967C-A8F5EDD0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AB01E13-1803-4B14-ACC2-5B3407FC5236}"/>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04664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038E9C-BC23-4644-AF13-37094D77E9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C9C4DBF-FB55-4857-859D-7F73B84B49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372F2CD-233F-45A2-8C50-926D6F1875B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547F530-EC1E-4E6B-99D4-C0E06B16A0F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3/19/2019</a:t>
            </a:fld>
            <a:endParaRPr lang="en-US"/>
          </a:p>
        </p:txBody>
      </p:sp>
      <p:sp>
        <p:nvSpPr>
          <p:cNvPr id="6" name="Footer Placeholder 5">
            <a:extLst>
              <a:ext uri="{FF2B5EF4-FFF2-40B4-BE49-F238E27FC236}">
                <a16:creationId xmlns:a16="http://schemas.microsoft.com/office/drawing/2014/main" xmlns="" id="{B53B060A-82A5-4F7F-A48C-BA87627063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7FA52D5-AE9D-4425-AF1B-D44FCFDD2ABE}"/>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57236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C5B6D-443D-4592-A439-203BF3DBB4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C3D5F68-921C-45EA-9EFA-6B4BB981176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1BB6A0-5362-4FF9-BC63-3AF4B481412C}"/>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3/19/2019</a:t>
            </a:fld>
            <a:endParaRPr lang="en-US"/>
          </a:p>
        </p:txBody>
      </p:sp>
      <p:sp>
        <p:nvSpPr>
          <p:cNvPr id="5" name="Footer Placeholder 4">
            <a:extLst>
              <a:ext uri="{FF2B5EF4-FFF2-40B4-BE49-F238E27FC236}">
                <a16:creationId xmlns:a16="http://schemas.microsoft.com/office/drawing/2014/main" xmlns="" id="{830D8C0E-8DF0-401C-8701-68B3D2B88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8B8F7AE-EE0B-4664-A091-E9C7C49E15DF}"/>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183904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54F676F-AE10-4A9C-AF62-D881168D0A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B41ABE9-6644-4B88-9A8A-FBDF205FACE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780E5D-C5DB-4EC0-9445-B86136C6FCE6}"/>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3/19/2019</a:t>
            </a:fld>
            <a:endParaRPr lang="en-US"/>
          </a:p>
        </p:txBody>
      </p:sp>
      <p:sp>
        <p:nvSpPr>
          <p:cNvPr id="5" name="Footer Placeholder 4">
            <a:extLst>
              <a:ext uri="{FF2B5EF4-FFF2-40B4-BE49-F238E27FC236}">
                <a16:creationId xmlns:a16="http://schemas.microsoft.com/office/drawing/2014/main" xmlns="" id="{CEC8F260-2560-41EF-A7C2-BDB171E357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E42DC3B-852E-481B-8424-199F522EF502}"/>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2463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7539469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BB0ACB-03B5-48BD-9186-B463A0B9B3FB}"/>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a16="http://schemas.microsoft.com/office/drawing/2014/main" xmlns="" id="{58CA6FFA-1F2D-4E59-9F03-5582A1266059}"/>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B4F825A9-39B3-421A-AA88-6D83D74C2C66}"/>
              </a:ext>
            </a:extLst>
          </p:cNvPr>
          <p:cNvSpPr>
            <a:spLocks noGrp="1"/>
          </p:cNvSpPr>
          <p:nvPr>
            <p:ph type="dt" sz="half" idx="10"/>
          </p:nvPr>
        </p:nvSpPr>
        <p:spPr/>
        <p:txBody>
          <a:bodyPr/>
          <a:lstStyle/>
          <a:p>
            <a:fld id="{A02D5873-6696-4EE0-B765-90B210B469DD}" type="datetimeFigureOut">
              <a:rPr lang="vi-VN" smtClean="0"/>
              <a:t>19/03/2019</a:t>
            </a:fld>
            <a:endParaRPr lang="vi-VN"/>
          </a:p>
        </p:txBody>
      </p:sp>
      <p:sp>
        <p:nvSpPr>
          <p:cNvPr id="5" name="Footer Placeholder 4">
            <a:extLst>
              <a:ext uri="{FF2B5EF4-FFF2-40B4-BE49-F238E27FC236}">
                <a16:creationId xmlns:a16="http://schemas.microsoft.com/office/drawing/2014/main" xmlns=""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xmlns=""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726325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D9A6D8-9477-4105-B1F6-052FF92F33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04AC2DB-308D-4753-8C8F-39AEAA2AE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82B26AC-ADEB-4A3D-87D3-6D6E4E58C1F7}"/>
              </a:ext>
            </a:extLst>
          </p:cNvPr>
          <p:cNvSpPr>
            <a:spLocks noGrp="1"/>
          </p:cNvSpPr>
          <p:nvPr>
            <p:ph type="dt" sz="half" idx="10"/>
          </p:nvPr>
        </p:nvSpPr>
        <p:spPr/>
        <p:txBody>
          <a:bodyPr/>
          <a:lstStyle/>
          <a:p>
            <a:fld id="{09B873BF-D25C-4B19-88F0-CC98E94B8042}" type="datetimeFigureOut">
              <a:rPr lang="zh-CN" altLang="en-US" smtClean="0"/>
              <a:t>2019/3/19</a:t>
            </a:fld>
            <a:endParaRPr lang="zh-CN" altLang="en-US"/>
          </a:p>
        </p:txBody>
      </p:sp>
      <p:sp>
        <p:nvSpPr>
          <p:cNvPr id="5" name="页脚占位符 4">
            <a:extLst>
              <a:ext uri="{FF2B5EF4-FFF2-40B4-BE49-F238E27FC236}">
                <a16:creationId xmlns:a16="http://schemas.microsoft.com/office/drawing/2014/main" xmlns="" id="{4C81C138-C986-4A82-BE06-808EC1B433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8989116-4AD8-4FFF-919E-5A8D17C5EAAD}"/>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968162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DD1E9C-B97A-4AEE-9AEB-E0F10E1FB3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B4675A8-8974-4A41-B4A9-B8F3663D716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A07F708-FC78-4685-A229-CD1C9ECBE9A3}"/>
              </a:ext>
            </a:extLst>
          </p:cNvPr>
          <p:cNvSpPr>
            <a:spLocks noGrp="1"/>
          </p:cNvSpPr>
          <p:nvPr>
            <p:ph type="dt" sz="half" idx="10"/>
          </p:nvPr>
        </p:nvSpPr>
        <p:spPr/>
        <p:txBody>
          <a:bodyPr/>
          <a:lstStyle/>
          <a:p>
            <a:fld id="{09B873BF-D25C-4B19-88F0-CC98E94B8042}" type="datetimeFigureOut">
              <a:rPr lang="zh-CN" altLang="en-US" smtClean="0"/>
              <a:t>2019/3/19</a:t>
            </a:fld>
            <a:endParaRPr lang="zh-CN" altLang="en-US"/>
          </a:p>
        </p:txBody>
      </p:sp>
      <p:sp>
        <p:nvSpPr>
          <p:cNvPr id="5" name="页脚占位符 4">
            <a:extLst>
              <a:ext uri="{FF2B5EF4-FFF2-40B4-BE49-F238E27FC236}">
                <a16:creationId xmlns:a16="http://schemas.microsoft.com/office/drawing/2014/main" xmlns="" id="{85CCE027-D605-4E46-8FAE-C7A8740444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0FC0DDA-7BB1-415D-B399-DEB46054E0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27646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7B9677-2F07-7B36-3F3C-8BFAAA1EA9F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7EBFC2E-1BC1-180A-08A0-85CD22C76CE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414726C-518C-6875-5667-A42FBFD2EF0E}"/>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3/19/2019</a:t>
            </a:fld>
            <a:endParaRPr lang="en-US"/>
          </a:p>
        </p:txBody>
      </p:sp>
      <p:sp>
        <p:nvSpPr>
          <p:cNvPr id="5" name="Footer Placeholder 4">
            <a:extLst>
              <a:ext uri="{FF2B5EF4-FFF2-40B4-BE49-F238E27FC236}">
                <a16:creationId xmlns:a16="http://schemas.microsoft.com/office/drawing/2014/main" xmlns="" id="{7A01F17F-919A-8D7D-777A-F2DEAD0E8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CDA3324-3B57-9334-CC86-F852A625313C}"/>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2810547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C5B5FF-9EA9-4223-B1CC-7DE35BA6F7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F6FE18B-51AA-4004-8A87-CF7117880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F8E19DB3-624D-4EFA-9B51-E59A2194E6E1}"/>
              </a:ext>
            </a:extLst>
          </p:cNvPr>
          <p:cNvSpPr>
            <a:spLocks noGrp="1"/>
          </p:cNvSpPr>
          <p:nvPr>
            <p:ph type="dt" sz="half" idx="10"/>
          </p:nvPr>
        </p:nvSpPr>
        <p:spPr/>
        <p:txBody>
          <a:bodyPr/>
          <a:lstStyle/>
          <a:p>
            <a:fld id="{09B873BF-D25C-4B19-88F0-CC98E94B8042}" type="datetimeFigureOut">
              <a:rPr lang="zh-CN" altLang="en-US" smtClean="0"/>
              <a:t>2019/3/19</a:t>
            </a:fld>
            <a:endParaRPr lang="zh-CN" altLang="en-US"/>
          </a:p>
        </p:txBody>
      </p:sp>
      <p:sp>
        <p:nvSpPr>
          <p:cNvPr id="5" name="页脚占位符 4">
            <a:extLst>
              <a:ext uri="{FF2B5EF4-FFF2-40B4-BE49-F238E27FC236}">
                <a16:creationId xmlns:a16="http://schemas.microsoft.com/office/drawing/2014/main" xmlns="" id="{1D40ED5D-5528-4CA9-8361-31EE592A85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D2CAA95-8972-45A9-A0A3-50C2F5404CC6}"/>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2723849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C1975D-D494-4CBB-90C7-32B588D81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F56ADA4-5C14-417C-A979-69B03E41B6D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04BE5DB9-54E6-4C2C-AB15-06AD1F8230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988EBCCD-87B7-460E-95F0-2A9736B74689}"/>
              </a:ext>
            </a:extLst>
          </p:cNvPr>
          <p:cNvSpPr>
            <a:spLocks noGrp="1"/>
          </p:cNvSpPr>
          <p:nvPr>
            <p:ph type="dt" sz="half" idx="10"/>
          </p:nvPr>
        </p:nvSpPr>
        <p:spPr/>
        <p:txBody>
          <a:bodyPr/>
          <a:lstStyle/>
          <a:p>
            <a:fld id="{09B873BF-D25C-4B19-88F0-CC98E94B8042}" type="datetimeFigureOut">
              <a:rPr lang="zh-CN" altLang="en-US" smtClean="0"/>
              <a:t>2019/3/19</a:t>
            </a:fld>
            <a:endParaRPr lang="zh-CN" altLang="en-US"/>
          </a:p>
        </p:txBody>
      </p:sp>
      <p:sp>
        <p:nvSpPr>
          <p:cNvPr id="6" name="页脚占位符 5">
            <a:extLst>
              <a:ext uri="{FF2B5EF4-FFF2-40B4-BE49-F238E27FC236}">
                <a16:creationId xmlns:a16="http://schemas.microsoft.com/office/drawing/2014/main" xmlns="" id="{2D24B074-A3FC-4400-9A67-FC1286E028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73E6125-6A4A-4C15-9204-BA902362AE5B}"/>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811357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82E6277-1E00-4744-9ADA-07364AC2BEC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C83F28B-E295-4948-9383-BE7091A2C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19A194AC-2E03-44C5-B6A8-5B86C7F9048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AA704FF-7FFD-460C-94BD-6F971DD0B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8519F04E-439C-43D5-AF42-464D5D57A37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D6EC7CD2-2F6F-4BE5-8B39-1DE04A244776}"/>
              </a:ext>
            </a:extLst>
          </p:cNvPr>
          <p:cNvSpPr>
            <a:spLocks noGrp="1"/>
          </p:cNvSpPr>
          <p:nvPr>
            <p:ph type="dt" sz="half" idx="10"/>
          </p:nvPr>
        </p:nvSpPr>
        <p:spPr/>
        <p:txBody>
          <a:bodyPr/>
          <a:lstStyle/>
          <a:p>
            <a:fld id="{09B873BF-D25C-4B19-88F0-CC98E94B8042}" type="datetimeFigureOut">
              <a:rPr lang="zh-CN" altLang="en-US" smtClean="0"/>
              <a:t>2019/3/19</a:t>
            </a:fld>
            <a:endParaRPr lang="zh-CN" altLang="en-US"/>
          </a:p>
        </p:txBody>
      </p:sp>
      <p:sp>
        <p:nvSpPr>
          <p:cNvPr id="8" name="页脚占位符 7">
            <a:extLst>
              <a:ext uri="{FF2B5EF4-FFF2-40B4-BE49-F238E27FC236}">
                <a16:creationId xmlns:a16="http://schemas.microsoft.com/office/drawing/2014/main" xmlns="" id="{AB29A13F-30A3-4E3B-B854-1DC430BC752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9D5EE3B8-2EAB-4DC1-A312-EF2954EFDBCC}"/>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579916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893681-ABE5-4C01-8747-DA9EC424D5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213A20C-E10A-40BB-84E2-3CB13CA0F881}"/>
              </a:ext>
            </a:extLst>
          </p:cNvPr>
          <p:cNvSpPr>
            <a:spLocks noGrp="1"/>
          </p:cNvSpPr>
          <p:nvPr>
            <p:ph type="dt" sz="half" idx="10"/>
          </p:nvPr>
        </p:nvSpPr>
        <p:spPr/>
        <p:txBody>
          <a:bodyPr/>
          <a:lstStyle/>
          <a:p>
            <a:fld id="{09B873BF-D25C-4B19-88F0-CC98E94B8042}" type="datetimeFigureOut">
              <a:rPr lang="zh-CN" altLang="en-US" smtClean="0"/>
              <a:t>2019/3/19</a:t>
            </a:fld>
            <a:endParaRPr lang="zh-CN" altLang="en-US"/>
          </a:p>
        </p:txBody>
      </p:sp>
      <p:sp>
        <p:nvSpPr>
          <p:cNvPr id="4" name="页脚占位符 3">
            <a:extLst>
              <a:ext uri="{FF2B5EF4-FFF2-40B4-BE49-F238E27FC236}">
                <a16:creationId xmlns:a16="http://schemas.microsoft.com/office/drawing/2014/main" xmlns="" id="{F8EA11A8-5FF7-4C30-AE3D-5A0A3348D9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C23EE09F-C4E0-4690-9E89-12B506D4BE6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833470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FEEEA15-9B96-48F9-9C31-E57417F53440}"/>
              </a:ext>
            </a:extLst>
          </p:cNvPr>
          <p:cNvSpPr>
            <a:spLocks noGrp="1"/>
          </p:cNvSpPr>
          <p:nvPr>
            <p:ph type="dt" sz="half" idx="10"/>
          </p:nvPr>
        </p:nvSpPr>
        <p:spPr/>
        <p:txBody>
          <a:bodyPr/>
          <a:lstStyle/>
          <a:p>
            <a:fld id="{09B873BF-D25C-4B19-88F0-CC98E94B8042}" type="datetimeFigureOut">
              <a:rPr lang="zh-CN" altLang="en-US" smtClean="0"/>
              <a:t>2019/3/19</a:t>
            </a:fld>
            <a:endParaRPr lang="zh-CN" altLang="en-US"/>
          </a:p>
        </p:txBody>
      </p:sp>
      <p:sp>
        <p:nvSpPr>
          <p:cNvPr id="3" name="页脚占位符 2">
            <a:extLst>
              <a:ext uri="{FF2B5EF4-FFF2-40B4-BE49-F238E27FC236}">
                <a16:creationId xmlns:a16="http://schemas.microsoft.com/office/drawing/2014/main" xmlns="" id="{DD966BC0-CD13-497A-92A7-0344DFD0D9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E4E6560-363D-4A6D-8806-BC34A2F67C7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9246016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BC246FB-8869-445F-9A0A-F1F758B06B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F2F995D-578E-4384-8439-37C67DF84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ABF54308-66BA-4974-AECB-D6708E3CA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BF3F4F8F-6136-4547-BE2A-E34343CDDE5C}"/>
              </a:ext>
            </a:extLst>
          </p:cNvPr>
          <p:cNvSpPr>
            <a:spLocks noGrp="1"/>
          </p:cNvSpPr>
          <p:nvPr>
            <p:ph type="dt" sz="half" idx="10"/>
          </p:nvPr>
        </p:nvSpPr>
        <p:spPr/>
        <p:txBody>
          <a:bodyPr/>
          <a:lstStyle/>
          <a:p>
            <a:fld id="{09B873BF-D25C-4B19-88F0-CC98E94B8042}" type="datetimeFigureOut">
              <a:rPr lang="zh-CN" altLang="en-US" smtClean="0"/>
              <a:t>2019/3/19</a:t>
            </a:fld>
            <a:endParaRPr lang="zh-CN" altLang="en-US"/>
          </a:p>
        </p:txBody>
      </p:sp>
      <p:sp>
        <p:nvSpPr>
          <p:cNvPr id="6" name="页脚占位符 5">
            <a:extLst>
              <a:ext uri="{FF2B5EF4-FFF2-40B4-BE49-F238E27FC236}">
                <a16:creationId xmlns:a16="http://schemas.microsoft.com/office/drawing/2014/main" xmlns="" id="{2CF26B6E-D08C-46B3-AA13-199031EF1A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7071426-9C72-43D0-B1CF-96BD4F3AFBFE}"/>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979690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1E39FCE-019E-4B4D-A951-134A1958A6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1DC6433B-295F-4064-9323-0C090A00E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A40D615-800A-4A3F-91AC-744F9B29D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EDBE59C-9E95-4033-8574-5D8729BF7B16}"/>
              </a:ext>
            </a:extLst>
          </p:cNvPr>
          <p:cNvSpPr>
            <a:spLocks noGrp="1"/>
          </p:cNvSpPr>
          <p:nvPr>
            <p:ph type="dt" sz="half" idx="10"/>
          </p:nvPr>
        </p:nvSpPr>
        <p:spPr/>
        <p:txBody>
          <a:bodyPr/>
          <a:lstStyle/>
          <a:p>
            <a:fld id="{09B873BF-D25C-4B19-88F0-CC98E94B8042}" type="datetimeFigureOut">
              <a:rPr lang="zh-CN" altLang="en-US" smtClean="0"/>
              <a:t>2019/3/19</a:t>
            </a:fld>
            <a:endParaRPr lang="zh-CN" altLang="en-US"/>
          </a:p>
        </p:txBody>
      </p:sp>
      <p:sp>
        <p:nvSpPr>
          <p:cNvPr id="6" name="页脚占位符 5">
            <a:extLst>
              <a:ext uri="{FF2B5EF4-FFF2-40B4-BE49-F238E27FC236}">
                <a16:creationId xmlns:a16="http://schemas.microsoft.com/office/drawing/2014/main" xmlns="" id="{B9B3AB5D-0CD1-415B-AE6F-6757D1554A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C19B142-A3FF-49C7-B511-8A0348CB584A}"/>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396561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8C91BF-0107-49A6-8C10-5411D70E70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7CB36D46-30FA-4AA6-B8CA-897C1126AF8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6EF4D0E-5577-4330-9C76-B4BF6B6FA6B8}"/>
              </a:ext>
            </a:extLst>
          </p:cNvPr>
          <p:cNvSpPr>
            <a:spLocks noGrp="1"/>
          </p:cNvSpPr>
          <p:nvPr>
            <p:ph type="dt" sz="half" idx="10"/>
          </p:nvPr>
        </p:nvSpPr>
        <p:spPr/>
        <p:txBody>
          <a:bodyPr/>
          <a:lstStyle/>
          <a:p>
            <a:fld id="{09B873BF-D25C-4B19-88F0-CC98E94B8042}" type="datetimeFigureOut">
              <a:rPr lang="zh-CN" altLang="en-US" smtClean="0"/>
              <a:t>2019/3/19</a:t>
            </a:fld>
            <a:endParaRPr lang="zh-CN" altLang="en-US"/>
          </a:p>
        </p:txBody>
      </p:sp>
      <p:sp>
        <p:nvSpPr>
          <p:cNvPr id="5" name="页脚占位符 4">
            <a:extLst>
              <a:ext uri="{FF2B5EF4-FFF2-40B4-BE49-F238E27FC236}">
                <a16:creationId xmlns:a16="http://schemas.microsoft.com/office/drawing/2014/main" xmlns="" id="{31889DB5-0DDA-4867-B668-8F8F9F0D7C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56B95C5-A5D8-490C-9253-A8F1BFC700C2}"/>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517327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4E47942A-90AC-43BD-B821-A50C9361A45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40B4118-D8D6-4343-8813-621AACA8481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3922A64-8FC0-4869-B80A-DB812ED4B7B4}"/>
              </a:ext>
            </a:extLst>
          </p:cNvPr>
          <p:cNvSpPr>
            <a:spLocks noGrp="1"/>
          </p:cNvSpPr>
          <p:nvPr>
            <p:ph type="dt" sz="half" idx="10"/>
          </p:nvPr>
        </p:nvSpPr>
        <p:spPr/>
        <p:txBody>
          <a:bodyPr/>
          <a:lstStyle/>
          <a:p>
            <a:fld id="{09B873BF-D25C-4B19-88F0-CC98E94B8042}" type="datetimeFigureOut">
              <a:rPr lang="zh-CN" altLang="en-US" smtClean="0"/>
              <a:t>2019/3/19</a:t>
            </a:fld>
            <a:endParaRPr lang="zh-CN" altLang="en-US"/>
          </a:p>
        </p:txBody>
      </p:sp>
      <p:sp>
        <p:nvSpPr>
          <p:cNvPr id="5" name="页脚占位符 4">
            <a:extLst>
              <a:ext uri="{FF2B5EF4-FFF2-40B4-BE49-F238E27FC236}">
                <a16:creationId xmlns:a16="http://schemas.microsoft.com/office/drawing/2014/main" xmlns="" id="{C287A63E-CEBE-40F4-B82F-2F8EB79FC9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73CBB22-6706-46E8-9C53-B717DDF5CB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653833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9C2754-DE19-46CB-D187-0CFAD6E546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3B7D485-0204-5033-EB1A-A53FE307076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DC2BE0F-4229-E85A-6913-8B04C364AD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66B80FF-2221-A56F-798B-8A315560BFCF}"/>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3/19/2019</a:t>
            </a:fld>
            <a:endParaRPr lang="en-US"/>
          </a:p>
        </p:txBody>
      </p:sp>
      <p:sp>
        <p:nvSpPr>
          <p:cNvPr id="6" name="Footer Placeholder 5">
            <a:extLst>
              <a:ext uri="{FF2B5EF4-FFF2-40B4-BE49-F238E27FC236}">
                <a16:creationId xmlns:a16="http://schemas.microsoft.com/office/drawing/2014/main" xmlns="" id="{F301AFCB-4E9B-9657-90A6-ABE1193A5A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D1E21BE-CC4D-0B13-03C3-5D3A5E02F876}"/>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4264486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6365CD-2D9B-3EBD-1CDA-12187CD22C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F0A6D5E-7069-1231-6C37-32E5C0C5376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09BCAA7-1E9F-5198-2B05-8D61D6FC5F7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9F20FAB-3F9F-B7EC-2477-7AA98619A81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F2440FA-B922-6818-D593-F4D7AAB66BB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521CE00-A884-0980-CAB0-463DBE0E06BF}"/>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3/19/2019</a:t>
            </a:fld>
            <a:endParaRPr lang="en-US"/>
          </a:p>
        </p:txBody>
      </p:sp>
      <p:sp>
        <p:nvSpPr>
          <p:cNvPr id="8" name="Footer Placeholder 7">
            <a:extLst>
              <a:ext uri="{FF2B5EF4-FFF2-40B4-BE49-F238E27FC236}">
                <a16:creationId xmlns:a16="http://schemas.microsoft.com/office/drawing/2014/main" xmlns="" id="{BFA726A0-8ECD-4E3D-5D33-C169F1A8A7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3FB1DC63-93E6-48D9-B499-1B125699B171}"/>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3260787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D90840-FEBF-8FC5-8D8F-4C6053A5BB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CA322445-9A86-F9DC-477D-39092F8647CE}"/>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3/19/2019</a:t>
            </a:fld>
            <a:endParaRPr lang="en-US"/>
          </a:p>
        </p:txBody>
      </p:sp>
      <p:sp>
        <p:nvSpPr>
          <p:cNvPr id="4" name="Footer Placeholder 3">
            <a:extLst>
              <a:ext uri="{FF2B5EF4-FFF2-40B4-BE49-F238E27FC236}">
                <a16:creationId xmlns:a16="http://schemas.microsoft.com/office/drawing/2014/main" xmlns="" id="{99D47F5E-828D-FAD5-446F-190218CCD4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7299E70A-0B4E-9343-1F63-2DB64FBDBBB5}"/>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2830382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1F71096-687B-ECC1-0228-8872257C0282}"/>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3/19/2019</a:t>
            </a:fld>
            <a:endParaRPr lang="en-US"/>
          </a:p>
        </p:txBody>
      </p:sp>
      <p:sp>
        <p:nvSpPr>
          <p:cNvPr id="3" name="Footer Placeholder 2">
            <a:extLst>
              <a:ext uri="{FF2B5EF4-FFF2-40B4-BE49-F238E27FC236}">
                <a16:creationId xmlns:a16="http://schemas.microsoft.com/office/drawing/2014/main" xmlns="" id="{CB685707-5209-BF52-0D35-464F2A1123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EB6D7B7-1FE2-C6D9-41A9-C80347C1FE8F}"/>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1588010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803B92-07D8-8D3E-E2E4-EFBD5F94CE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2AE4CD2-16EF-D9E4-4F46-0D497F4D2C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E17DAD5-707F-9630-38CE-3318A17C2D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2BCE4FB-D384-7EE1-78DC-EA7D31AB78D8}"/>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3/19/2019</a:t>
            </a:fld>
            <a:endParaRPr lang="en-US"/>
          </a:p>
        </p:txBody>
      </p:sp>
      <p:sp>
        <p:nvSpPr>
          <p:cNvPr id="6" name="Footer Placeholder 5">
            <a:extLst>
              <a:ext uri="{FF2B5EF4-FFF2-40B4-BE49-F238E27FC236}">
                <a16:creationId xmlns:a16="http://schemas.microsoft.com/office/drawing/2014/main" xmlns="" id="{48FD5734-B39D-CFF1-2E83-CC82C1D633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5D6D86A-1377-2E32-FA96-D9DE0AF7102D}"/>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328731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5920E7-7ECF-7AEC-6A4B-59CEDD2040B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E9F9DC-1144-615F-8699-171D351E452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9873A9F-7FE0-E2AF-D64A-CD41758305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35C63DE-E0C8-6204-E6AB-F1097731864D}"/>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3/19/2019</a:t>
            </a:fld>
            <a:endParaRPr lang="en-US"/>
          </a:p>
        </p:txBody>
      </p:sp>
      <p:sp>
        <p:nvSpPr>
          <p:cNvPr id="6" name="Footer Placeholder 5">
            <a:extLst>
              <a:ext uri="{FF2B5EF4-FFF2-40B4-BE49-F238E27FC236}">
                <a16:creationId xmlns:a16="http://schemas.microsoft.com/office/drawing/2014/main" xmlns="" id="{5D5A83E8-244B-5712-A5CF-3D2DAD2191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32B53D6-7CBE-9EDB-6A3B-E9CF4C808E2C}"/>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2923285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776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2692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xmlns="" id="{097B2AEB-A3FD-4F4A-93ED-8E4A0EB1D524}"/>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9"/>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683" fontAlgn="base">
              <a:spcBef>
                <a:spcPct val="0"/>
              </a:spcBef>
              <a:spcAft>
                <a:spcPct val="0"/>
              </a:spcAft>
            </a:pPr>
            <a:fld id="{43A93E93-166D-47F5-9EF1-ACEABE24AEEA}" type="datetimeFigureOut">
              <a:rPr lang="zh-CN" altLang="en-US" smtClean="0">
                <a:solidFill>
                  <a:prstClr val="black">
                    <a:tint val="75000"/>
                  </a:prstClr>
                </a:solidFill>
              </a:rPr>
              <a:pPr defTabSz="866683" fontAlgn="base">
                <a:spcBef>
                  <a:spcPct val="0"/>
                </a:spcBef>
                <a:spcAft>
                  <a:spcPct val="0"/>
                </a:spcAft>
              </a:pPr>
              <a:t>2019/3/19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68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9"/>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683" fontAlgn="base">
              <a:spcBef>
                <a:spcPct val="0"/>
              </a:spcBef>
              <a:spcAft>
                <a:spcPct val="0"/>
              </a:spcAft>
            </a:pPr>
            <a:fld id="{118D5ACA-62CA-46DB-AD6B-12EDD6D51A23}" type="slidenum">
              <a:rPr lang="zh-CN" altLang="en-US" smtClean="0">
                <a:solidFill>
                  <a:prstClr val="black">
                    <a:tint val="75000"/>
                  </a:prstClr>
                </a:solidFill>
              </a:rPr>
              <a:pPr defTabSz="86668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2291366503"/>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xmlns="" id="{90FBA853-17CE-4559-AF1A-984395AD016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EC6F5637-C55D-43D2-AE7A-4134896DF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5AE6F62-6529-44B8-BF5A-4578757C2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405C3E5-EEBC-43EB-B52C-EE84D0E8B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873BF-D25C-4B19-88F0-CC98E94B8042}" type="datetimeFigureOut">
              <a:rPr lang="zh-CN" altLang="en-US" smtClean="0"/>
              <a:t>2019/3/19</a:t>
            </a:fld>
            <a:endParaRPr lang="zh-CN" altLang="en-US"/>
          </a:p>
        </p:txBody>
      </p:sp>
      <p:sp>
        <p:nvSpPr>
          <p:cNvPr id="5" name="页脚占位符 4">
            <a:extLst>
              <a:ext uri="{FF2B5EF4-FFF2-40B4-BE49-F238E27FC236}">
                <a16:creationId xmlns:a16="http://schemas.microsoft.com/office/drawing/2014/main" xmlns="" id="{ADF09B99-43F8-4E55-AA6A-80FBDBF39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EEA6B576-353B-4F19-AB7F-DE80650C0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7005098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1.xml"/><Relationship Id="rId5" Type="http://schemas.openxmlformats.org/officeDocument/2006/relationships/image" Target="../media/image30.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1.xml"/><Relationship Id="rId5" Type="http://schemas.openxmlformats.org/officeDocument/2006/relationships/image" Target="../media/image31.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1.xml"/><Relationship Id="rId5" Type="http://schemas.openxmlformats.org/officeDocument/2006/relationships/image" Target="../media/image32.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1.xml"/><Relationship Id="rId5" Type="http://schemas.openxmlformats.org/officeDocument/2006/relationships/image" Target="../media/image33.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7.png"/><Relationship Id="rId1" Type="http://schemas.openxmlformats.org/officeDocument/2006/relationships/slideLayout" Target="../slideLayouts/slideLayout21.xml"/><Relationship Id="rId5" Type="http://schemas.microsoft.com/office/2007/relationships/hdphoto" Target="../media/hdphoto9.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21.xml"/><Relationship Id="rId6" Type="http://schemas.openxmlformats.org/officeDocument/2006/relationships/image" Target="../media/image39.png"/><Relationship Id="rId5" Type="http://schemas.microsoft.com/office/2007/relationships/hdphoto" Target="../media/hdphoto6.wdp"/><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1.xml"/><Relationship Id="rId5" Type="http://schemas.openxmlformats.org/officeDocument/2006/relationships/image" Target="../media/image40.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1.xml"/><Relationship Id="rId5" Type="http://schemas.openxmlformats.org/officeDocument/2006/relationships/image" Target="../media/image41.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1.xml"/><Relationship Id="rId5" Type="http://schemas.openxmlformats.org/officeDocument/2006/relationships/image" Target="../media/image42.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1.xml"/><Relationship Id="rId5" Type="http://schemas.openxmlformats.org/officeDocument/2006/relationships/image" Target="../media/image43.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34.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1.xml"/><Relationship Id="rId6" Type="http://schemas.openxmlformats.org/officeDocument/2006/relationships/image" Target="../media/image48.png"/><Relationship Id="rId5" Type="http://schemas.microsoft.com/office/2007/relationships/hdphoto" Target="../media/hdphoto6.wdp"/><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8.xml"/><Relationship Id="rId5" Type="http://schemas.microsoft.com/office/2007/relationships/hdphoto" Target="../media/hdphoto5.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1.xml"/><Relationship Id="rId6" Type="http://schemas.openxmlformats.org/officeDocument/2006/relationships/image" Target="../media/image30.png"/><Relationship Id="rId5" Type="http://schemas.microsoft.com/office/2007/relationships/hdphoto" Target="../media/hdphoto6.wdp"/><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xmlns=""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36" y="26853"/>
            <a:ext cx="12096531" cy="6804299"/>
          </a:xfrm>
          <a:prstGeom prst="rect">
            <a:avLst/>
          </a:prstGeom>
        </p:spPr>
      </p:pic>
      <p:sp>
        <p:nvSpPr>
          <p:cNvPr id="4" name="Rectangle 3">
            <a:extLst>
              <a:ext uri="{FF2B5EF4-FFF2-40B4-BE49-F238E27FC236}">
                <a16:creationId xmlns:a16="http://schemas.microsoft.com/office/drawing/2014/main" xmlns="" id="{6F87CAA1-2A30-15DE-46EF-BC77529C41F0}"/>
              </a:ext>
            </a:extLst>
          </p:cNvPr>
          <p:cNvSpPr>
            <a:spLocks noChangeArrowheads="1"/>
          </p:cNvSpPr>
          <p:nvPr/>
        </p:nvSpPr>
        <p:spPr bwMode="auto">
          <a:xfrm>
            <a:off x="2025566" y="1291070"/>
            <a:ext cx="8140876" cy="45306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xmlns="" id="{9C042B2C-75C6-02A5-EC11-D148A90624DC}"/>
              </a:ext>
            </a:extLst>
          </p:cNvPr>
          <p:cNvSpPr/>
          <p:nvPr/>
        </p:nvSpPr>
        <p:spPr>
          <a:xfrm>
            <a:off x="1848808" y="3933044"/>
            <a:ext cx="8494392" cy="280432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5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xmlns=""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0447" y="837110"/>
            <a:ext cx="1298356" cy="133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xmlns="" id="{2ED74E39-3004-EA47-095A-D77D1F42A02C}"/>
              </a:ext>
            </a:extLst>
          </p:cNvPr>
          <p:cNvSpPr/>
          <p:nvPr/>
        </p:nvSpPr>
        <p:spPr>
          <a:xfrm>
            <a:off x="4189992" y="4636709"/>
            <a:ext cx="4059055" cy="1013613"/>
          </a:xfrm>
          <a:prstGeom prst="rect">
            <a:avLst/>
          </a:prstGeom>
          <a:noFill/>
        </p:spPr>
        <p:txBody>
          <a:bodyPr wrap="none" lIns="90612" tIns="45308" rIns="90612" bIns="45308">
            <a:spAutoFit/>
          </a:bodyPr>
          <a:lstStyle/>
          <a:p>
            <a:pPr algn="ctr">
              <a:defRPr/>
            </a:pPr>
            <a:r>
              <a:rPr lang="en-US"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TNXH</a:t>
            </a:r>
            <a:endParaRPr lang="vi-VN"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xmlns=""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xmlns="" id="{3A4EF13B-B812-43E7-8496-BFD93A160DFC}"/>
              </a:ext>
            </a:extLst>
          </p:cNvPr>
          <p:cNvSpPr txBox="1"/>
          <p:nvPr/>
        </p:nvSpPr>
        <p:spPr>
          <a:xfrm>
            <a:off x="2277258" y="1011820"/>
            <a:ext cx="5247492" cy="3139321"/>
          </a:xfrm>
          <a:prstGeom prst="rect">
            <a:avLst/>
          </a:prstGeom>
          <a:noFill/>
        </p:spPr>
        <p:txBody>
          <a:bodyPr wrap="square">
            <a:spAutoFit/>
          </a:bodyPr>
          <a:lstStyle/>
          <a:p>
            <a:pPr lvl="0" algn="just"/>
            <a:r>
              <a:rPr lang="vi-VN" sz="3300" b="1" dirty="0">
                <a:solidFill>
                  <a:srgbClr val="002060"/>
                </a:solidFill>
                <a:latin typeface="Calibri" panose="020F0502020204030204" pitchFamily="34" charset="0"/>
                <a:ea typeface="Calibri" panose="020F0502020204030204" pitchFamily="34" charset="0"/>
                <a:cs typeface="Calibri" panose="020F0502020204030204" pitchFamily="34" charset="0"/>
              </a:rPr>
              <a:t>Bạn trong tranh đang buồn nhưng ngồi chịu đựng một mình. Nếu gặp chuyện buồn như bạn em sẽ chia sẻ với người thân hoặc người đáng tin cậy để được họ giúp đỡ.</a:t>
            </a:r>
            <a:endParaRPr kumimoji="0" lang="vi-VN" sz="33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xmlns=""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BF8F086A-5B13-C27F-8556-0AC2C7D071FD}"/>
              </a:ext>
            </a:extLst>
          </p:cNvPr>
          <p:cNvPicPr>
            <a:picLocks noChangeAspect="1"/>
          </p:cNvPicPr>
          <p:nvPr/>
        </p:nvPicPr>
        <p:blipFill>
          <a:blip r:embed="rId5"/>
          <a:stretch>
            <a:fillRect/>
          </a:stretch>
        </p:blipFill>
        <p:spPr>
          <a:xfrm>
            <a:off x="7443787" y="838199"/>
            <a:ext cx="3395664" cy="3350787"/>
          </a:xfrm>
          <a:prstGeom prst="rect">
            <a:avLst/>
          </a:prstGeom>
        </p:spPr>
      </p:pic>
    </p:spTree>
    <p:extLst>
      <p:ext uri="{BB962C8B-B14F-4D97-AF65-F5344CB8AC3E}">
        <p14:creationId xmlns:p14="http://schemas.microsoft.com/office/powerpoint/2010/main" val="2691883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xmlns=""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xmlns="" id="{3A4EF13B-B812-43E7-8496-BFD93A160DFC}"/>
              </a:ext>
            </a:extLst>
          </p:cNvPr>
          <p:cNvSpPr txBox="1"/>
          <p:nvPr/>
        </p:nvSpPr>
        <p:spPr>
          <a:xfrm>
            <a:off x="2277258" y="1011820"/>
            <a:ext cx="5247492" cy="3647152"/>
          </a:xfrm>
          <a:prstGeom prst="rect">
            <a:avLst/>
          </a:prstGeom>
          <a:noFill/>
        </p:spPr>
        <p:txBody>
          <a:bodyPr wrap="square">
            <a:spAutoFit/>
          </a:bodyPr>
          <a:lstStyle/>
          <a:p>
            <a:pPr lvl="0" algn="just"/>
            <a:r>
              <a:rPr lang="vi-VN" sz="3300" b="1" dirty="0">
                <a:solidFill>
                  <a:srgbClr val="002060"/>
                </a:solidFill>
                <a:latin typeface="Calibri" panose="020F0502020204030204" pitchFamily="34" charset="0"/>
                <a:ea typeface="Calibri" panose="020F0502020204030204" pitchFamily="34" charset="0"/>
                <a:cs typeface="Calibri" panose="020F0502020204030204" pitchFamily="34" charset="0"/>
              </a:rPr>
              <a:t>Một bạn nữ đang gặp chuyện buồn và đang chia sẻ với bạn của mình. Nếu gặp chuyện buồn em cũng sẽ tâm sự, chia sẻ với bạn bè hoặc người thân để tìm sự giúp đỡ từ họ.</a:t>
            </a:r>
            <a:endParaRPr kumimoji="0" lang="vi-VN" sz="33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xmlns=""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2B1A3E27-77E8-B6AA-6E2B-36CA2699F881}"/>
              </a:ext>
            </a:extLst>
          </p:cNvPr>
          <p:cNvPicPr>
            <a:picLocks noChangeAspect="1"/>
          </p:cNvPicPr>
          <p:nvPr/>
        </p:nvPicPr>
        <p:blipFill>
          <a:blip r:embed="rId5"/>
          <a:stretch>
            <a:fillRect/>
          </a:stretch>
        </p:blipFill>
        <p:spPr>
          <a:xfrm>
            <a:off x="7710487" y="957262"/>
            <a:ext cx="3176588" cy="3226810"/>
          </a:xfrm>
          <a:prstGeom prst="rect">
            <a:avLst/>
          </a:prstGeom>
        </p:spPr>
      </p:pic>
    </p:spTree>
    <p:extLst>
      <p:ext uri="{BB962C8B-B14F-4D97-AF65-F5344CB8AC3E}">
        <p14:creationId xmlns:p14="http://schemas.microsoft.com/office/powerpoint/2010/main" val="898610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xmlns=""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xmlns="" id="{3A4EF13B-B812-43E7-8496-BFD93A160DFC}"/>
              </a:ext>
            </a:extLst>
          </p:cNvPr>
          <p:cNvSpPr txBox="1"/>
          <p:nvPr/>
        </p:nvSpPr>
        <p:spPr>
          <a:xfrm>
            <a:off x="2277258" y="1011820"/>
            <a:ext cx="5247492" cy="3139321"/>
          </a:xfrm>
          <a:prstGeom prst="rect">
            <a:avLst/>
          </a:prstGeom>
          <a:noFill/>
        </p:spPr>
        <p:txBody>
          <a:bodyPr wrap="square">
            <a:spAutoFit/>
          </a:bodyPr>
          <a:lstStyle/>
          <a:p>
            <a:pPr lvl="0" algn="just"/>
            <a:r>
              <a:rPr lang="vi-VN" sz="3300" b="1" dirty="0">
                <a:solidFill>
                  <a:srgbClr val="002060"/>
                </a:solidFill>
                <a:latin typeface="Calibri" panose="020F0502020204030204" pitchFamily="34" charset="0"/>
                <a:ea typeface="Calibri" panose="020F0502020204030204" pitchFamily="34" charset="0"/>
                <a:cs typeface="Calibri" panose="020F0502020204030204" pitchFamily="34" charset="0"/>
              </a:rPr>
              <a:t>Một bạn nam đang gặp chuyện buồn và chia sẻ với thầy giáo. Nếu em gặp chuyện buồn em cũng sẽ làm giống bạn giúp cho cơ quan thần kinh thoải mái hơn.</a:t>
            </a:r>
            <a:endParaRPr kumimoji="0" lang="vi-VN" sz="33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xmlns=""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6C84614B-4DB1-51F8-6777-CF218E030639}"/>
              </a:ext>
            </a:extLst>
          </p:cNvPr>
          <p:cNvPicPr>
            <a:picLocks noChangeAspect="1"/>
          </p:cNvPicPr>
          <p:nvPr/>
        </p:nvPicPr>
        <p:blipFill>
          <a:blip r:embed="rId5"/>
          <a:stretch>
            <a:fillRect/>
          </a:stretch>
        </p:blipFill>
        <p:spPr>
          <a:xfrm>
            <a:off x="7558087" y="1081087"/>
            <a:ext cx="2967038" cy="3385624"/>
          </a:xfrm>
          <a:prstGeom prst="rect">
            <a:avLst/>
          </a:prstGeom>
        </p:spPr>
      </p:pic>
    </p:spTree>
    <p:extLst>
      <p:ext uri="{BB962C8B-B14F-4D97-AF65-F5344CB8AC3E}">
        <p14:creationId xmlns:p14="http://schemas.microsoft.com/office/powerpoint/2010/main" val="3983986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xmlns=""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xmlns="" id="{3A4EF13B-B812-43E7-8496-BFD93A160DFC}"/>
              </a:ext>
            </a:extLst>
          </p:cNvPr>
          <p:cNvSpPr txBox="1"/>
          <p:nvPr/>
        </p:nvSpPr>
        <p:spPr>
          <a:xfrm>
            <a:off x="2277258" y="1011820"/>
            <a:ext cx="5247492" cy="3139321"/>
          </a:xfrm>
          <a:prstGeom prst="rect">
            <a:avLst/>
          </a:prstGeom>
          <a:noFill/>
        </p:spPr>
        <p:txBody>
          <a:bodyPr wrap="square">
            <a:spAutoFit/>
          </a:bodyPr>
          <a:lstStyle/>
          <a:p>
            <a:pPr lvl="0" algn="just"/>
            <a:r>
              <a:rPr lang="vi-VN" sz="3300" b="1" dirty="0">
                <a:solidFill>
                  <a:srgbClr val="002060"/>
                </a:solidFill>
                <a:latin typeface="Calibri" panose="020F0502020204030204" pitchFamily="34" charset="0"/>
                <a:ea typeface="Calibri" panose="020F0502020204030204" pitchFamily="34" charset="0"/>
                <a:cs typeface="Calibri" panose="020F0502020204030204" pitchFamily="34" charset="0"/>
              </a:rPr>
              <a:t>Bạn nữ trong tranh gặp chuyện buồn nhưng vẫn giữ bình tĩnh để tìm cách giải quyết, nghĩ đến những điều tốt đẹp để cơ quan thần kinh bớt căng thẳng.</a:t>
            </a:r>
            <a:endParaRPr kumimoji="0" lang="vi-VN" sz="33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xmlns=""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403A7B99-E9A4-2591-DC0A-9FF7ED6FE762}"/>
              </a:ext>
            </a:extLst>
          </p:cNvPr>
          <p:cNvPicPr>
            <a:picLocks noChangeAspect="1"/>
          </p:cNvPicPr>
          <p:nvPr/>
        </p:nvPicPr>
        <p:blipFill>
          <a:blip r:embed="rId5"/>
          <a:stretch>
            <a:fillRect/>
          </a:stretch>
        </p:blipFill>
        <p:spPr>
          <a:xfrm>
            <a:off x="7672387" y="1114424"/>
            <a:ext cx="3100388" cy="3199488"/>
          </a:xfrm>
          <a:prstGeom prst="rect">
            <a:avLst/>
          </a:prstGeom>
        </p:spPr>
      </p:pic>
    </p:spTree>
    <p:extLst>
      <p:ext uri="{BB962C8B-B14F-4D97-AF65-F5344CB8AC3E}">
        <p14:creationId xmlns:p14="http://schemas.microsoft.com/office/powerpoint/2010/main" val="10736093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57D0A223-A5E1-4CF5-A003-6D210875300C}"/>
              </a:ext>
            </a:extLst>
          </p:cNvPr>
          <p:cNvSpPr/>
          <p:nvPr/>
        </p:nvSpPr>
        <p:spPr>
          <a:xfrm>
            <a:off x="717550" y="986846"/>
            <a:ext cx="10756900" cy="3028536"/>
          </a:xfrm>
          <a:custGeom>
            <a:avLst/>
            <a:gdLst>
              <a:gd name="connsiteX0" fmla="*/ 0 w 10756900"/>
              <a:gd name="connsiteY0" fmla="*/ 504766 h 3028536"/>
              <a:gd name="connsiteX1" fmla="*/ 504766 w 10756900"/>
              <a:gd name="connsiteY1" fmla="*/ 0 h 3028536"/>
              <a:gd name="connsiteX2" fmla="*/ 10252134 w 10756900"/>
              <a:gd name="connsiteY2" fmla="*/ 0 h 3028536"/>
              <a:gd name="connsiteX3" fmla="*/ 10756900 w 10756900"/>
              <a:gd name="connsiteY3" fmla="*/ 504766 h 3028536"/>
              <a:gd name="connsiteX4" fmla="*/ 10756900 w 10756900"/>
              <a:gd name="connsiteY4" fmla="*/ 2523770 h 3028536"/>
              <a:gd name="connsiteX5" fmla="*/ 10252134 w 10756900"/>
              <a:gd name="connsiteY5" fmla="*/ 3028536 h 3028536"/>
              <a:gd name="connsiteX6" fmla="*/ 504766 w 10756900"/>
              <a:gd name="connsiteY6" fmla="*/ 3028536 h 3028536"/>
              <a:gd name="connsiteX7" fmla="*/ 0 w 10756900"/>
              <a:gd name="connsiteY7" fmla="*/ 2523770 h 3028536"/>
              <a:gd name="connsiteX8" fmla="*/ 0 w 10756900"/>
              <a:gd name="connsiteY8" fmla="*/ 504766 h 302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6900" h="3028536" fill="none" extrusionOk="0">
                <a:moveTo>
                  <a:pt x="0" y="504766"/>
                </a:moveTo>
                <a:cubicBezTo>
                  <a:pt x="666" y="244031"/>
                  <a:pt x="251278" y="42440"/>
                  <a:pt x="504766" y="0"/>
                </a:cubicBezTo>
                <a:cubicBezTo>
                  <a:pt x="3365643" y="72427"/>
                  <a:pt x="8203175" y="61419"/>
                  <a:pt x="10252134" y="0"/>
                </a:cubicBezTo>
                <a:cubicBezTo>
                  <a:pt x="10528270" y="-18168"/>
                  <a:pt x="10712813" y="212656"/>
                  <a:pt x="10756900" y="504766"/>
                </a:cubicBezTo>
                <a:cubicBezTo>
                  <a:pt x="10857776" y="1130630"/>
                  <a:pt x="10649587" y="1551884"/>
                  <a:pt x="10756900" y="2523770"/>
                </a:cubicBezTo>
                <a:cubicBezTo>
                  <a:pt x="10761017" y="2781650"/>
                  <a:pt x="10500362" y="2994292"/>
                  <a:pt x="10252134" y="3028536"/>
                </a:cubicBezTo>
                <a:cubicBezTo>
                  <a:pt x="9167908" y="3058363"/>
                  <a:pt x="4134211" y="2949230"/>
                  <a:pt x="504766" y="3028536"/>
                </a:cubicBezTo>
                <a:cubicBezTo>
                  <a:pt x="244546" y="3026438"/>
                  <a:pt x="-4388" y="2803413"/>
                  <a:pt x="0" y="2523770"/>
                </a:cubicBezTo>
                <a:cubicBezTo>
                  <a:pt x="50037" y="1958075"/>
                  <a:pt x="770" y="1151803"/>
                  <a:pt x="0" y="504766"/>
                </a:cubicBezTo>
                <a:close/>
              </a:path>
              <a:path w="10756900" h="3028536" stroke="0" extrusionOk="0">
                <a:moveTo>
                  <a:pt x="0" y="504766"/>
                </a:moveTo>
                <a:cubicBezTo>
                  <a:pt x="39495" y="236757"/>
                  <a:pt x="242021" y="33397"/>
                  <a:pt x="504766" y="0"/>
                </a:cubicBezTo>
                <a:cubicBezTo>
                  <a:pt x="2120684" y="123000"/>
                  <a:pt x="7374435" y="-96860"/>
                  <a:pt x="10252134" y="0"/>
                </a:cubicBezTo>
                <a:cubicBezTo>
                  <a:pt x="10502374" y="-21748"/>
                  <a:pt x="10776962" y="185545"/>
                  <a:pt x="10756900" y="504766"/>
                </a:cubicBezTo>
                <a:cubicBezTo>
                  <a:pt x="10760073" y="910013"/>
                  <a:pt x="10851167" y="2206067"/>
                  <a:pt x="10756900" y="2523770"/>
                </a:cubicBezTo>
                <a:cubicBezTo>
                  <a:pt x="10705295" y="2821241"/>
                  <a:pt x="10511932" y="3025430"/>
                  <a:pt x="10252134" y="3028536"/>
                </a:cubicBezTo>
                <a:cubicBezTo>
                  <a:pt x="6720411" y="2867829"/>
                  <a:pt x="2344050" y="3068203"/>
                  <a:pt x="504766" y="3028536"/>
                </a:cubicBezTo>
                <a:cubicBezTo>
                  <a:pt x="173321" y="3017898"/>
                  <a:pt x="-8751" y="2798580"/>
                  <a:pt x="0" y="2523770"/>
                </a:cubicBezTo>
                <a:cubicBezTo>
                  <a:pt x="32216" y="1958272"/>
                  <a:pt x="57206" y="1259736"/>
                  <a:pt x="0" y="504766"/>
                </a:cubicBezTo>
                <a:close/>
              </a:path>
            </a:pathLst>
          </a:custGeom>
          <a:solidFill>
            <a:srgbClr val="FFFFFF">
              <a:alpha val="92941"/>
            </a:srgbClr>
          </a:solidFill>
          <a:ln w="28575">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xmlns="" id="{06ADDE9B-DF0F-4CA3-B26F-51600AD14EC5}"/>
              </a:ext>
            </a:extLst>
          </p:cNvPr>
          <p:cNvSpPr txBox="1"/>
          <p:nvPr/>
        </p:nvSpPr>
        <p:spPr>
          <a:xfrm>
            <a:off x="1752599" y="1490008"/>
            <a:ext cx="9591675" cy="1446550"/>
          </a:xfrm>
          <a:prstGeom prst="rect">
            <a:avLst/>
          </a:prstGeom>
          <a:noFill/>
        </p:spPr>
        <p:txBody>
          <a:bodyPr wrap="square" rtlCol="0">
            <a:spAutoFit/>
          </a:bodyPr>
          <a:lstStyle/>
          <a:p>
            <a:pPr lvl="0" algn="ctr"/>
            <a:r>
              <a:rPr lang="vi-VN" sz="4400" b="1" i="1" dirty="0">
                <a:solidFill>
                  <a:srgbClr val="FF0000"/>
                </a:solidFill>
                <a:latin typeface="Calibri" panose="020F0502020204030204" pitchFamily="34" charset="0"/>
                <a:cs typeface="Calibri" panose="020F0502020204030204" pitchFamily="34" charset="0"/>
              </a:rPr>
              <a:t>Nếu gặp chuyện buồn, em xử lí như thế nào? Vì sao?</a:t>
            </a:r>
            <a:endParaRPr kumimoji="0" lang="vi-VN" sz="44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xmlns="" id="{CE9B8D97-24E2-4E60-91F7-C77AD6E05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494" y="3467100"/>
            <a:ext cx="5938815" cy="3263223"/>
          </a:xfrm>
          <a:prstGeom prst="rect">
            <a:avLst/>
          </a:prstGeom>
        </p:spPr>
      </p:pic>
      <p:pic>
        <p:nvPicPr>
          <p:cNvPr id="6" name="Picture 2" descr="Emotion,art,happiness - Girl Thinking Cartoon Png, Transparent Png - vhv">
            <a:extLst>
              <a:ext uri="{FF2B5EF4-FFF2-40B4-BE49-F238E27FC236}">
                <a16:creationId xmlns:a16="http://schemas.microsoft.com/office/drawing/2014/main" xmlns="" id="{217B2269-5F4C-4C3D-B030-351BCD7D021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675" b="92410" l="10000" r="90000">
                        <a14:foregroundMark x1="62907" y1="8675" x2="62907" y2="8675"/>
                        <a14:foregroundMark x1="78837" y1="24819" x2="78837" y2="24819"/>
                        <a14:foregroundMark x1="81395" y1="22048" x2="85814" y2="31205"/>
                        <a14:foregroundMark x1="28023" y1="25783" x2="28023" y2="25783"/>
                        <a14:foregroundMark x1="59651" y1="58554" x2="60814" y2="63494"/>
                        <a14:foregroundMark x1="56744" y1="54940" x2="56163" y2="66867"/>
                        <a14:foregroundMark x1="58488" y1="92410" x2="58488" y2="92410"/>
                        <a14:foregroundMark x1="56744" y1="81687" x2="56744" y2="81687"/>
                        <a14:foregroundMark x1="56163" y1="77470" x2="57093" y2="87229"/>
                        <a14:foregroundMark x1="14767" y1="44578" x2="14767" y2="44578"/>
                        <a14:foregroundMark x1="15349" y1="40964" x2="15349" y2="46145"/>
                        <a14:foregroundMark x1="27674" y1="27229" x2="27674" y2="27229"/>
                        <a14:foregroundMark x1="28837" y1="25783" x2="26744" y2="34578"/>
                      </a14:backgroundRemoval>
                    </a14:imgEffect>
                  </a14:imgLayer>
                </a14:imgProps>
              </a:ext>
              <a:ext uri="{28A0092B-C50C-407E-A947-70E740481C1C}">
                <a14:useLocalDpi xmlns:a14="http://schemas.microsoft.com/office/drawing/2010/main" val="0"/>
              </a:ext>
            </a:extLst>
          </a:blip>
          <a:srcRect/>
          <a:stretch>
            <a:fillRect/>
          </a:stretch>
        </p:blipFill>
        <p:spPr bwMode="auto">
          <a:xfrm>
            <a:off x="-291583" y="0"/>
            <a:ext cx="2548402" cy="2459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87714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xmlns="" id="{D226C7C1-BACE-40DA-AC44-07F861C17FAB}"/>
              </a:ext>
            </a:extLst>
          </p:cNvPr>
          <p:cNvGrpSpPr/>
          <p:nvPr/>
        </p:nvGrpSpPr>
        <p:grpSpPr>
          <a:xfrm rot="-111831">
            <a:off x="1347497" y="803184"/>
            <a:ext cx="9036270" cy="5480314"/>
            <a:chOff x="0" y="0"/>
            <a:chExt cx="24433925" cy="13339435"/>
          </a:xfrm>
        </p:grpSpPr>
        <p:grpSp>
          <p:nvGrpSpPr>
            <p:cNvPr id="7" name="Group 3">
              <a:extLst>
                <a:ext uri="{FF2B5EF4-FFF2-40B4-BE49-F238E27FC236}">
                  <a16:creationId xmlns:a16="http://schemas.microsoft.com/office/drawing/2014/main" xmlns="" id="{EF1F5C3B-0766-408F-BE3A-8A107BA3DD78}"/>
                </a:ext>
              </a:extLst>
            </p:cNvPr>
            <p:cNvGrpSpPr/>
            <p:nvPr/>
          </p:nvGrpSpPr>
          <p:grpSpPr>
            <a:xfrm>
              <a:off x="244209" y="191885"/>
              <a:ext cx="24189716" cy="13147550"/>
              <a:chOff x="0" y="0"/>
              <a:chExt cx="14104351" cy="7665971"/>
            </a:xfrm>
          </p:grpSpPr>
          <p:sp>
            <p:nvSpPr>
              <p:cNvPr id="11" name="Freeform 4">
                <a:extLst>
                  <a:ext uri="{FF2B5EF4-FFF2-40B4-BE49-F238E27FC236}">
                    <a16:creationId xmlns:a16="http://schemas.microsoft.com/office/drawing/2014/main" xmlns="" id="{9E33D2EB-E0A0-46A1-A423-FE99AAE39A11}"/>
                  </a:ext>
                </a:extLst>
              </p:cNvPr>
              <p:cNvSpPr/>
              <p:nvPr/>
            </p:nvSpPr>
            <p:spPr>
              <a:xfrm>
                <a:off x="31750" y="31750"/>
                <a:ext cx="14040851" cy="7602472"/>
              </a:xfrm>
              <a:custGeom>
                <a:avLst/>
                <a:gdLst/>
                <a:ahLst/>
                <a:cxnLst/>
                <a:rect l="l" t="t" r="r" b="b"/>
                <a:pathLst>
                  <a:path w="14040851" h="7602472">
                    <a:moveTo>
                      <a:pt x="13948141" y="7602471"/>
                    </a:moveTo>
                    <a:lnTo>
                      <a:pt x="92710" y="7602471"/>
                    </a:lnTo>
                    <a:cubicBezTo>
                      <a:pt x="41910" y="7602471"/>
                      <a:pt x="0" y="7560561"/>
                      <a:pt x="0" y="7509761"/>
                    </a:cubicBezTo>
                    <a:lnTo>
                      <a:pt x="0" y="92710"/>
                    </a:lnTo>
                    <a:cubicBezTo>
                      <a:pt x="0" y="41910"/>
                      <a:pt x="41910" y="0"/>
                      <a:pt x="92710" y="0"/>
                    </a:cubicBezTo>
                    <a:lnTo>
                      <a:pt x="13946871" y="0"/>
                    </a:lnTo>
                    <a:cubicBezTo>
                      <a:pt x="13997671" y="0"/>
                      <a:pt x="14039582" y="41910"/>
                      <a:pt x="14039582" y="92710"/>
                    </a:cubicBezTo>
                    <a:lnTo>
                      <a:pt x="14039582" y="7508491"/>
                    </a:lnTo>
                    <a:cubicBezTo>
                      <a:pt x="14040851" y="7560561"/>
                      <a:pt x="13998941" y="7602472"/>
                      <a:pt x="13948141" y="7602472"/>
                    </a:cubicBezTo>
                    <a:close/>
                  </a:path>
                </a:pathLst>
              </a:custGeom>
              <a:solidFill>
                <a:srgbClr val="000000"/>
              </a:solidFill>
            </p:spPr>
          </p:sp>
          <p:sp>
            <p:nvSpPr>
              <p:cNvPr id="12" name="Freeform 5">
                <a:extLst>
                  <a:ext uri="{FF2B5EF4-FFF2-40B4-BE49-F238E27FC236}">
                    <a16:creationId xmlns:a16="http://schemas.microsoft.com/office/drawing/2014/main" xmlns="" id="{26D7987F-203C-4663-8B84-23D1406DA6A6}"/>
                  </a:ext>
                </a:extLst>
              </p:cNvPr>
              <p:cNvSpPr/>
              <p:nvPr/>
            </p:nvSpPr>
            <p:spPr>
              <a:xfrm>
                <a:off x="0" y="0"/>
                <a:ext cx="14104351" cy="7665972"/>
              </a:xfrm>
              <a:custGeom>
                <a:avLst/>
                <a:gdLst/>
                <a:ahLst/>
                <a:cxnLst/>
                <a:rect l="l" t="t" r="r" b="b"/>
                <a:pathLst>
                  <a:path w="14104351" h="7665972">
                    <a:moveTo>
                      <a:pt x="13979891" y="59690"/>
                    </a:moveTo>
                    <a:cubicBezTo>
                      <a:pt x="14015451" y="59690"/>
                      <a:pt x="14044661" y="88900"/>
                      <a:pt x="14044661" y="124460"/>
                    </a:cubicBezTo>
                    <a:lnTo>
                      <a:pt x="14044661" y="7541511"/>
                    </a:lnTo>
                    <a:cubicBezTo>
                      <a:pt x="14044661" y="7577072"/>
                      <a:pt x="14015451" y="7606281"/>
                      <a:pt x="13979891" y="7606281"/>
                    </a:cubicBezTo>
                    <a:lnTo>
                      <a:pt x="124460" y="7606281"/>
                    </a:lnTo>
                    <a:cubicBezTo>
                      <a:pt x="88900" y="7606281"/>
                      <a:pt x="59690" y="7577072"/>
                      <a:pt x="59690" y="7541511"/>
                    </a:cubicBezTo>
                    <a:lnTo>
                      <a:pt x="59690" y="124460"/>
                    </a:lnTo>
                    <a:cubicBezTo>
                      <a:pt x="59690" y="88900"/>
                      <a:pt x="88900" y="59690"/>
                      <a:pt x="124460" y="59690"/>
                    </a:cubicBezTo>
                    <a:lnTo>
                      <a:pt x="13979891" y="59690"/>
                    </a:lnTo>
                    <a:moveTo>
                      <a:pt x="13979891" y="0"/>
                    </a:moveTo>
                    <a:lnTo>
                      <a:pt x="124460" y="0"/>
                    </a:lnTo>
                    <a:cubicBezTo>
                      <a:pt x="55880" y="0"/>
                      <a:pt x="0" y="55880"/>
                      <a:pt x="0" y="124460"/>
                    </a:cubicBezTo>
                    <a:lnTo>
                      <a:pt x="0" y="7541511"/>
                    </a:lnTo>
                    <a:cubicBezTo>
                      <a:pt x="0" y="7610091"/>
                      <a:pt x="55880" y="7665972"/>
                      <a:pt x="124460" y="7665972"/>
                    </a:cubicBezTo>
                    <a:lnTo>
                      <a:pt x="13979891" y="7665972"/>
                    </a:lnTo>
                    <a:cubicBezTo>
                      <a:pt x="14048471" y="7665972"/>
                      <a:pt x="14104351" y="7610091"/>
                      <a:pt x="14104351" y="7541511"/>
                    </a:cubicBezTo>
                    <a:lnTo>
                      <a:pt x="14104351" y="124460"/>
                    </a:lnTo>
                    <a:cubicBezTo>
                      <a:pt x="14104351" y="55880"/>
                      <a:pt x="14048471" y="0"/>
                      <a:pt x="13979891" y="0"/>
                    </a:cubicBezTo>
                    <a:close/>
                  </a:path>
                </a:pathLst>
              </a:custGeom>
              <a:solidFill>
                <a:srgbClr val="000000"/>
              </a:solidFill>
            </p:spPr>
          </p:sp>
        </p:grpSp>
        <p:grpSp>
          <p:nvGrpSpPr>
            <p:cNvPr id="8" name="Group 6">
              <a:extLst>
                <a:ext uri="{FF2B5EF4-FFF2-40B4-BE49-F238E27FC236}">
                  <a16:creationId xmlns:a16="http://schemas.microsoft.com/office/drawing/2014/main" xmlns="" id="{8FC0DB03-0048-4EF9-BA90-68F8EAD77F93}"/>
                </a:ext>
              </a:extLst>
            </p:cNvPr>
            <p:cNvGrpSpPr/>
            <p:nvPr/>
          </p:nvGrpSpPr>
          <p:grpSpPr>
            <a:xfrm>
              <a:off x="0" y="0"/>
              <a:ext cx="24099334" cy="13031963"/>
              <a:chOff x="0" y="0"/>
              <a:chExt cx="14051652" cy="7598576"/>
            </a:xfrm>
          </p:grpSpPr>
          <p:sp>
            <p:nvSpPr>
              <p:cNvPr id="9" name="Freeform 7">
                <a:extLst>
                  <a:ext uri="{FF2B5EF4-FFF2-40B4-BE49-F238E27FC236}">
                    <a16:creationId xmlns:a16="http://schemas.microsoft.com/office/drawing/2014/main" xmlns="" id="{70199AF6-32F5-4A34-BC49-08D63DED7B38}"/>
                  </a:ext>
                </a:extLst>
              </p:cNvPr>
              <p:cNvSpPr/>
              <p:nvPr/>
            </p:nvSpPr>
            <p:spPr>
              <a:xfrm>
                <a:off x="31750" y="31750"/>
                <a:ext cx="13988152" cy="7535076"/>
              </a:xfrm>
              <a:custGeom>
                <a:avLst/>
                <a:gdLst/>
                <a:ahLst/>
                <a:cxnLst/>
                <a:rect l="l" t="t" r="r" b="b"/>
                <a:pathLst>
                  <a:path w="13988152" h="7535076">
                    <a:moveTo>
                      <a:pt x="13895442" y="7535076"/>
                    </a:moveTo>
                    <a:lnTo>
                      <a:pt x="92710" y="7535076"/>
                    </a:lnTo>
                    <a:cubicBezTo>
                      <a:pt x="41910" y="7535076"/>
                      <a:pt x="0" y="7493165"/>
                      <a:pt x="0" y="7442365"/>
                    </a:cubicBezTo>
                    <a:lnTo>
                      <a:pt x="0" y="92710"/>
                    </a:lnTo>
                    <a:cubicBezTo>
                      <a:pt x="0" y="41910"/>
                      <a:pt x="41910" y="0"/>
                      <a:pt x="92710" y="0"/>
                    </a:cubicBezTo>
                    <a:lnTo>
                      <a:pt x="13894172" y="0"/>
                    </a:lnTo>
                    <a:cubicBezTo>
                      <a:pt x="13944972" y="0"/>
                      <a:pt x="13986883" y="41910"/>
                      <a:pt x="13986883" y="92710"/>
                    </a:cubicBezTo>
                    <a:lnTo>
                      <a:pt x="13986883" y="7441095"/>
                    </a:lnTo>
                    <a:cubicBezTo>
                      <a:pt x="13988152" y="7493166"/>
                      <a:pt x="13946242" y="7535076"/>
                      <a:pt x="13895442" y="7535076"/>
                    </a:cubicBezTo>
                    <a:close/>
                  </a:path>
                </a:pathLst>
              </a:custGeom>
              <a:solidFill>
                <a:srgbClr val="FFFFFF"/>
              </a:solidFill>
            </p:spPr>
          </p:sp>
          <p:sp>
            <p:nvSpPr>
              <p:cNvPr id="10" name="Freeform 8">
                <a:extLst>
                  <a:ext uri="{FF2B5EF4-FFF2-40B4-BE49-F238E27FC236}">
                    <a16:creationId xmlns:a16="http://schemas.microsoft.com/office/drawing/2014/main" xmlns="" id="{FE14215F-3D6F-4E3D-A6D9-E4F199519ED3}"/>
                  </a:ext>
                </a:extLst>
              </p:cNvPr>
              <p:cNvSpPr/>
              <p:nvPr/>
            </p:nvSpPr>
            <p:spPr>
              <a:xfrm>
                <a:off x="0" y="0"/>
                <a:ext cx="14051652" cy="7598576"/>
              </a:xfrm>
              <a:custGeom>
                <a:avLst/>
                <a:gdLst/>
                <a:ahLst/>
                <a:cxnLst/>
                <a:rect l="l" t="t" r="r" b="b"/>
                <a:pathLst>
                  <a:path w="14051652" h="7598576">
                    <a:moveTo>
                      <a:pt x="13927192" y="59690"/>
                    </a:moveTo>
                    <a:cubicBezTo>
                      <a:pt x="13962752" y="59690"/>
                      <a:pt x="13991961" y="88900"/>
                      <a:pt x="13991961" y="124460"/>
                    </a:cubicBezTo>
                    <a:lnTo>
                      <a:pt x="13991961" y="7474116"/>
                    </a:lnTo>
                    <a:cubicBezTo>
                      <a:pt x="13991961" y="7509676"/>
                      <a:pt x="13962752" y="7538886"/>
                      <a:pt x="13927192" y="7538886"/>
                    </a:cubicBezTo>
                    <a:lnTo>
                      <a:pt x="124460" y="7538886"/>
                    </a:lnTo>
                    <a:cubicBezTo>
                      <a:pt x="88900" y="7538886"/>
                      <a:pt x="59690" y="7509676"/>
                      <a:pt x="59690" y="7474116"/>
                    </a:cubicBezTo>
                    <a:lnTo>
                      <a:pt x="59690" y="124460"/>
                    </a:lnTo>
                    <a:cubicBezTo>
                      <a:pt x="59690" y="88900"/>
                      <a:pt x="88900" y="59690"/>
                      <a:pt x="124460" y="59690"/>
                    </a:cubicBezTo>
                    <a:lnTo>
                      <a:pt x="13927192" y="59690"/>
                    </a:lnTo>
                    <a:moveTo>
                      <a:pt x="13927192" y="0"/>
                    </a:moveTo>
                    <a:lnTo>
                      <a:pt x="124460" y="0"/>
                    </a:lnTo>
                    <a:cubicBezTo>
                      <a:pt x="55880" y="0"/>
                      <a:pt x="0" y="55880"/>
                      <a:pt x="0" y="124460"/>
                    </a:cubicBezTo>
                    <a:lnTo>
                      <a:pt x="0" y="7474116"/>
                    </a:lnTo>
                    <a:cubicBezTo>
                      <a:pt x="0" y="7542695"/>
                      <a:pt x="55880" y="7598576"/>
                      <a:pt x="124460" y="7598576"/>
                    </a:cubicBezTo>
                    <a:lnTo>
                      <a:pt x="13927192" y="7598576"/>
                    </a:lnTo>
                    <a:cubicBezTo>
                      <a:pt x="13995772" y="7598576"/>
                      <a:pt x="14051652" y="7542695"/>
                      <a:pt x="14051652" y="7474116"/>
                    </a:cubicBezTo>
                    <a:lnTo>
                      <a:pt x="14051652" y="124460"/>
                    </a:lnTo>
                    <a:cubicBezTo>
                      <a:pt x="14051652" y="55880"/>
                      <a:pt x="13995772" y="0"/>
                      <a:pt x="13927192" y="0"/>
                    </a:cubicBezTo>
                    <a:close/>
                  </a:path>
                </a:pathLst>
              </a:custGeom>
              <a:solidFill>
                <a:srgbClr val="000000"/>
              </a:solidFill>
            </p:spPr>
          </p:sp>
        </p:grpSp>
      </p:grpSp>
      <p:sp>
        <p:nvSpPr>
          <p:cNvPr id="2" name="TextBox 1">
            <a:extLst>
              <a:ext uri="{FF2B5EF4-FFF2-40B4-BE49-F238E27FC236}">
                <a16:creationId xmlns:a16="http://schemas.microsoft.com/office/drawing/2014/main" xmlns="" id="{C80C3E9A-5458-4077-9A9C-4CCF4BFBC5AC}"/>
              </a:ext>
            </a:extLst>
          </p:cNvPr>
          <p:cNvSpPr txBox="1"/>
          <p:nvPr/>
        </p:nvSpPr>
        <p:spPr>
          <a:xfrm rot="21410443">
            <a:off x="1847850" y="938086"/>
            <a:ext cx="8143875" cy="5170646"/>
          </a:xfrm>
          <a:prstGeom prst="rect">
            <a:avLst/>
          </a:prstGeom>
          <a:noFill/>
        </p:spPr>
        <p:txBody>
          <a:bodyPr wrap="square" rtlCol="0">
            <a:spAutoFit/>
          </a:bodyPr>
          <a:lstStyle/>
          <a:p>
            <a:pPr marL="457200" lvl="0" indent="-457200" algn="just">
              <a:buFont typeface="Wingdings" panose="05000000000000000000" pitchFamily="2" charset="2"/>
              <a:buChar char="ü"/>
            </a:pPr>
            <a:r>
              <a:rPr lang="vi-VN" sz="3300" b="1" dirty="0">
                <a:solidFill>
                  <a:prstClr val="black"/>
                </a:solidFill>
                <a:latin typeface="Calibri" panose="020F0502020204030204"/>
              </a:rPr>
              <a:t>Những cảm xúc vui buồn, lo lắng, căng thẳng  đều ảnh hưởng đến cơ quan thần kinh.</a:t>
            </a:r>
            <a:endParaRPr lang="en-US" sz="3300" b="1" dirty="0">
              <a:solidFill>
                <a:prstClr val="black"/>
              </a:solidFill>
              <a:latin typeface="Calibri" panose="020F0502020204030204"/>
            </a:endParaRPr>
          </a:p>
          <a:p>
            <a:pPr marL="457200" lvl="0" indent="-457200" algn="just">
              <a:buFont typeface="Wingdings" panose="05000000000000000000" pitchFamily="2" charset="2"/>
              <a:buChar char="ü"/>
            </a:pPr>
            <a:r>
              <a:rPr lang="vi-VN" sz="3300" b="1" dirty="0">
                <a:solidFill>
                  <a:prstClr val="black"/>
                </a:solidFill>
                <a:latin typeface="Calibri" panose="020F0502020204030204"/>
              </a:rPr>
              <a:t>Để bảo vệ cơ quan thần kinh, duy trì được sức khỏe tinh thần, chúng ta cần tập thói quen suy nghĩ và hành động tích cực như tự tin, yêu thương, đoàn kết,...</a:t>
            </a:r>
            <a:endParaRPr lang="en-US" sz="3300" b="1" dirty="0">
              <a:solidFill>
                <a:prstClr val="black"/>
              </a:solidFill>
              <a:latin typeface="Calibri" panose="020F0502020204030204"/>
            </a:endParaRPr>
          </a:p>
          <a:p>
            <a:pPr marL="457200" lvl="0" indent="-457200" algn="just">
              <a:buFont typeface="Wingdings" panose="05000000000000000000" pitchFamily="2" charset="2"/>
              <a:buChar char="ü"/>
            </a:pPr>
            <a:r>
              <a:rPr lang="vi-VN" sz="3300" b="1" dirty="0">
                <a:solidFill>
                  <a:prstClr val="black"/>
                </a:solidFill>
                <a:latin typeface="Calibri" panose="020F0502020204030204"/>
              </a:rPr>
              <a:t>Khi gặp điều gì lo lắng, buồn phiền, chúng ta có thể sẻ chia với những người tin cậy để được giúp đỡ.</a:t>
            </a:r>
            <a:endParaRPr kumimoji="0" lang="en-US" sz="33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descr="A picture containing diagram&#10;&#10;Description automatically generated">
            <a:extLst>
              <a:ext uri="{FF2B5EF4-FFF2-40B4-BE49-F238E27FC236}">
                <a16:creationId xmlns:a16="http://schemas.microsoft.com/office/drawing/2014/main" xmlns="" id="{A71633EA-1C97-44FB-9A3D-1178B8796F0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459" b="97297" l="10000" r="90000">
                        <a14:foregroundMark x1="41892" y1="47297" x2="43514" y2="52534"/>
                        <a14:foregroundMark x1="51486" y1="91047" x2="51051" y2="93332"/>
                        <a14:foregroundMark x1="35946" y1="13682" x2="35946" y2="13682"/>
                        <a14:foregroundMark x1="72973" y1="22804" x2="72973" y2="22804"/>
                        <a14:foregroundMark x1="72432" y1="24831" x2="72432" y2="24831"/>
                        <a14:foregroundMark x1="73649" y1="23480" x2="72432" y2="24324"/>
                        <a14:foregroundMark x1="68649" y1="85473" x2="68649" y2="85473"/>
                        <a14:foregroundMark x1="49459" y1="94764" x2="49459" y2="94764"/>
                        <a14:foregroundMark x1="55541" y1="96791" x2="55541" y2="96791"/>
                        <a14:foregroundMark x1="56081" y1="96284" x2="56081" y2="96284"/>
                        <a14:foregroundMark x1="55811" y1="96115" x2="55811" y2="96115"/>
                        <a14:foregroundMark x1="55676" y1="94088" x2="54865" y2="95946"/>
                        <a14:foregroundMark x1="57297" y1="94595" x2="56892" y2="97297"/>
                        <a14:foregroundMark x1="57973" y1="94595" x2="57568" y2="96622"/>
                        <a14:foregroundMark x1="55541" y1="95608" x2="54865" y2="96959"/>
                        <a14:foregroundMark x1="54459" y1="95777" x2="54459" y2="95777"/>
                        <a14:foregroundMark x1="36486" y1="86486" x2="36486" y2="86486"/>
                        <a14:foregroundMark x1="25135" y1="47128" x2="25135" y2="47128"/>
                        <a14:foregroundMark x1="70676" y1="84966" x2="70676" y2="84966"/>
                        <a14:foregroundMark x1="70405" y1="84628" x2="70405" y2="84628"/>
                        <a14:foregroundMark x1="69865" y1="83277" x2="69865" y2="83277"/>
                        <a14:backgroundMark x1="27432" y1="16385" x2="27027" y2="20946"/>
                        <a14:backgroundMark x1="34054" y1="21453" x2="23649" y2="36824"/>
                        <a14:backgroundMark x1="23649" y1="36824" x2="20405" y2="48818"/>
                        <a14:backgroundMark x1="20405" y1="48818" x2="24730" y2="56419"/>
                        <a14:backgroundMark x1="24730" y1="56419" x2="21216" y2="77534"/>
                        <a14:backgroundMark x1="21216" y1="77534" x2="28784" y2="84797"/>
                        <a14:backgroundMark x1="28784" y1="84797" x2="35946" y2="84459"/>
                        <a14:backgroundMark x1="35946" y1="84459" x2="40541" y2="80068"/>
                        <a14:backgroundMark x1="40541" y1="80068" x2="45270" y2="97128"/>
                        <a14:backgroundMark x1="58783" y1="94939" x2="67162" y2="93581"/>
                        <a14:backgroundMark x1="45270" y1="97128" x2="53254" y2="95834"/>
                        <a14:backgroundMark x1="68561" y1="85473" x2="68649" y2="84966"/>
                        <a14:backgroundMark x1="67162" y1="93581" x2="68561" y2="85473"/>
                        <a14:backgroundMark x1="70343" y1="83277" x2="80676" y2="72973"/>
                        <a14:backgroundMark x1="68988" y1="84628" x2="70343" y2="83277"/>
                        <a14:backgroundMark x1="68649" y1="84966" x2="68988" y2="84628"/>
                        <a14:backgroundMark x1="80676" y1="72973" x2="84730" y2="43919"/>
                        <a14:backgroundMark x1="84730" y1="43919" x2="74818" y2="26650"/>
                        <a14:backgroundMark x1="71351" y1="20608" x2="57703" y2="14020"/>
                        <a14:backgroundMark x1="57703" y1="14020" x2="36081" y2="18412"/>
                        <a14:backgroundMark x1="36081" y1="18412" x2="32703" y2="20777"/>
                        <a14:backgroundMark x1="63378" y1="19595" x2="73243" y2="32095"/>
                        <a14:backgroundMark x1="73243" y1="32095" x2="73243" y2="32095"/>
                        <a14:backgroundMark x1="73784" y1="32939" x2="74189" y2="44257"/>
                        <a14:backgroundMark x1="30811" y1="46622" x2="27162" y2="50338"/>
                        <a14:backgroundMark x1="41892" y1="73311" x2="41486" y2="78716"/>
                        <a14:backgroundMark x1="62568" y1="63176" x2="62568" y2="63176"/>
                        <a14:backgroundMark x1="62162" y1="62669" x2="61351" y2="65203"/>
                      </a14:backgroundRemoval>
                    </a14:imgEffect>
                  </a14:imgLayer>
                </a14:imgProps>
              </a:ext>
              <a:ext uri="{28A0092B-C50C-407E-A947-70E740481C1C}">
                <a14:useLocalDpi xmlns:a14="http://schemas.microsoft.com/office/drawing/2010/main" val="0"/>
              </a:ext>
            </a:extLst>
          </a:blip>
          <a:stretch>
            <a:fillRect/>
          </a:stretch>
        </p:blipFill>
        <p:spPr>
          <a:xfrm>
            <a:off x="9521752" y="3952875"/>
            <a:ext cx="3631407" cy="2905125"/>
          </a:xfrm>
          <a:prstGeom prst="rect">
            <a:avLst/>
          </a:prstGeom>
        </p:spPr>
      </p:pic>
      <p:pic>
        <p:nvPicPr>
          <p:cNvPr id="5" name="Picture 2" descr="Happy woman teacher in government uniform smiling character cartoon art illustration">
            <a:extLst>
              <a:ext uri="{FF2B5EF4-FFF2-40B4-BE49-F238E27FC236}">
                <a16:creationId xmlns:a16="http://schemas.microsoft.com/office/drawing/2014/main" xmlns="" id="{60B72ECC-E9B7-4DB8-823B-3D119CCC2D4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982" b="91617" l="9744" r="89776">
                        <a14:foregroundMark x1="48882" y1="91816" x2="48882" y2="91816"/>
                        <a14:foregroundMark x1="86102" y1="54491" x2="86102" y2="54491"/>
                        <a14:foregroundMark x1="86262" y1="68663" x2="86262" y2="68663"/>
                        <a14:foregroundMark x1="13099" y1="32735" x2="13099" y2="32735"/>
                        <a14:foregroundMark x1="15335" y1="53493" x2="15335" y2="53493"/>
                        <a14:foregroundMark x1="54153" y1="8982" x2="54153" y2="8982"/>
                      </a14:backgroundRemoval>
                    </a14:imgEffect>
                  </a14:imgLayer>
                </a14:imgProps>
              </a:ext>
              <a:ext uri="{28A0092B-C50C-407E-A947-70E740481C1C}">
                <a14:useLocalDpi xmlns:a14="http://schemas.microsoft.com/office/drawing/2010/main" val="0"/>
              </a:ext>
            </a:extLst>
          </a:blip>
          <a:srcRect/>
          <a:stretch>
            <a:fillRect/>
          </a:stretch>
        </p:blipFill>
        <p:spPr bwMode="auto">
          <a:xfrm>
            <a:off x="-266426" y="67846"/>
            <a:ext cx="2409552" cy="192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288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DF92749-DE91-40C3-98E7-A86C4B1077FA}"/>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xmlns="" id="{2D61BC43-4139-4729-848A-BE5DE2DA2659}"/>
              </a:ext>
            </a:extLst>
          </p:cNvPr>
          <p:cNvSpPr txBox="1"/>
          <p:nvPr/>
        </p:nvSpPr>
        <p:spPr>
          <a:xfrm>
            <a:off x="3705225" y="1375930"/>
            <a:ext cx="5143500" cy="1938992"/>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2. </a:t>
            </a:r>
            <a:r>
              <a:rPr kumimoji="0" lang="vi-VN"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Xác định hoạt động có lợi đối với cơ quan thần kinh</a:t>
            </a:r>
            <a:endPar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84178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062C2CB1-85DA-498F-9F41-39F5D8FF864A}"/>
              </a:ext>
            </a:extLst>
          </p:cNvPr>
          <p:cNvGrpSpPr/>
          <p:nvPr/>
        </p:nvGrpSpPr>
        <p:grpSpPr>
          <a:xfrm>
            <a:off x="652499" y="127475"/>
            <a:ext cx="9805686" cy="1091966"/>
            <a:chOff x="1018572" y="377878"/>
            <a:chExt cx="9805686" cy="1091966"/>
          </a:xfrm>
        </p:grpSpPr>
        <p:grpSp>
          <p:nvGrpSpPr>
            <p:cNvPr id="9" name="Group 8">
              <a:extLst>
                <a:ext uri="{FF2B5EF4-FFF2-40B4-BE49-F238E27FC236}">
                  <a16:creationId xmlns:a16="http://schemas.microsoft.com/office/drawing/2014/main" xmlns="" id="{816056A5-B45E-4F60-AD19-5F332E3333E0}"/>
                </a:ext>
              </a:extLst>
            </p:cNvPr>
            <p:cNvGrpSpPr/>
            <p:nvPr/>
          </p:nvGrpSpPr>
          <p:grpSpPr>
            <a:xfrm>
              <a:off x="1018572" y="384176"/>
              <a:ext cx="9805686" cy="1065176"/>
              <a:chOff x="2768991" y="3077691"/>
              <a:chExt cx="6654018" cy="550671"/>
            </a:xfrm>
          </p:grpSpPr>
          <p:sp>
            <p:nvSpPr>
              <p:cNvPr id="10" name="Rectangle: Rounded Corners 9">
                <a:extLst>
                  <a:ext uri="{FF2B5EF4-FFF2-40B4-BE49-F238E27FC236}">
                    <a16:creationId xmlns:a16="http://schemas.microsoft.com/office/drawing/2014/main" xmlns="" id="{CF090C68-314D-4CE2-A4AA-701CF4EB69C6}"/>
                  </a:ext>
                </a:extLst>
              </p:cNvPr>
              <p:cNvSpPr/>
              <p:nvPr/>
            </p:nvSpPr>
            <p:spPr>
              <a:xfrm>
                <a:off x="2768991" y="3077691"/>
                <a:ext cx="6654018" cy="550671"/>
              </a:xfrm>
              <a:prstGeom prst="roundRect">
                <a:avLst>
                  <a:gd name="adj" fmla="val 4496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92B2E5BD-12B9-44AF-A14D-E9A87BD7379F}"/>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003504" y="3210391"/>
                <a:ext cx="285270" cy="285270"/>
              </a:xfrm>
              <a:prstGeom prst="rect">
                <a:avLst/>
              </a:prstGeom>
            </p:spPr>
          </p:pic>
          <p:pic>
            <p:nvPicPr>
              <p:cNvPr id="12" name="Picture 11" descr="Icon&#10;&#10;Description automatically generated">
                <a:extLst>
                  <a:ext uri="{FF2B5EF4-FFF2-40B4-BE49-F238E27FC236}">
                    <a16:creationId xmlns:a16="http://schemas.microsoft.com/office/drawing/2014/main" xmlns="" id="{719B1F04-65C2-4C61-B8AD-9708F86321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009001" y="3250651"/>
                <a:ext cx="143165" cy="204749"/>
              </a:xfrm>
              <a:prstGeom prst="rect">
                <a:avLst/>
              </a:prstGeom>
            </p:spPr>
          </p:pic>
        </p:grpSp>
        <p:sp>
          <p:nvSpPr>
            <p:cNvPr id="7" name="TextBox 6">
              <a:extLst>
                <a:ext uri="{FF2B5EF4-FFF2-40B4-BE49-F238E27FC236}">
                  <a16:creationId xmlns:a16="http://schemas.microsoft.com/office/drawing/2014/main" xmlns="" id="{BB05E610-5590-431C-8143-0F3969D64721}"/>
                </a:ext>
              </a:extLst>
            </p:cNvPr>
            <p:cNvSpPr txBox="1"/>
            <p:nvPr/>
          </p:nvSpPr>
          <p:spPr>
            <a:xfrm>
              <a:off x="1624031" y="377878"/>
              <a:ext cx="8395245" cy="10919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Hãy chia sẻ về ích lợi của mỗi hoạt động trong các hình dưới đây đối với cơ quan thần kinh.</a:t>
              </a:r>
              <a:endParaRPr kumimoji="0" lang="en-US" sz="28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pic>
        <p:nvPicPr>
          <p:cNvPr id="18" name="Picture 17">
            <a:extLst>
              <a:ext uri="{FF2B5EF4-FFF2-40B4-BE49-F238E27FC236}">
                <a16:creationId xmlns:a16="http://schemas.microsoft.com/office/drawing/2014/main" xmlns="" id="{164AC14F-08B3-4F35-B99D-447B9B28D5D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784" b="94764" l="10000" r="90270">
                        <a14:foregroundMark x1="45946" y1="57264" x2="24865" y2="64865"/>
                        <a14:foregroundMark x1="35541" y1="62838" x2="34189" y2="70946"/>
                        <a14:foregroundMark x1="38243" y1="69088" x2="39189" y2="77027"/>
                        <a14:foregroundMark x1="42162" y1="71284" x2="43919" y2="75169"/>
                        <a14:foregroundMark x1="48108" y1="10135" x2="48108" y2="10135"/>
                        <a14:foregroundMark x1="68403" y1="45679" x2="69730" y2="52534"/>
                        <a14:foregroundMark x1="65413" y1="44426" x2="67568" y2="52872"/>
                        <a14:foregroundMark x1="65284" y1="43919" x2="65413" y2="44426"/>
                        <a14:foregroundMark x1="64595" y1="41216" x2="65284" y2="43919"/>
                        <a14:foregroundMark x1="80946" y1="45608" x2="80946" y2="45608"/>
                        <a14:foregroundMark x1="58649" y1="76689" x2="58649" y2="76689"/>
                        <a14:foregroundMark x1="59730" y1="70439" x2="59595" y2="74155"/>
                        <a14:foregroundMark x1="44595" y1="78209" x2="44595" y2="78209"/>
                        <a14:foregroundMark x1="32838" y1="70946" x2="32838" y2="70946"/>
                        <a14:foregroundMark x1="23514" y1="73480" x2="23514" y2="73480"/>
                        <a14:foregroundMark x1="19730" y1="67905" x2="19730" y2="67905"/>
                        <a14:foregroundMark x1="20541" y1="63345" x2="25676" y2="82939"/>
                        <a14:foregroundMark x1="24054" y1="73480" x2="30000" y2="71115"/>
                        <a14:foregroundMark x1="44189" y1="94932" x2="44189" y2="94932"/>
                        <a14:foregroundMark x1="57297" y1="94595" x2="57297" y2="94595"/>
                        <a14:foregroundMark x1="77432" y1="45101" x2="77432" y2="45777"/>
                        <a14:foregroundMark x1="82027" y1="44595" x2="82027" y2="44595"/>
                        <a14:foregroundMark x1="86486" y1="41892" x2="86486" y2="41892"/>
                        <a14:foregroundMark x1="90000" y1="39527" x2="90000" y2="39527"/>
                        <a14:foregroundMark x1="90405" y1="39020" x2="90405" y2="39020"/>
                        <a14:foregroundMark x1="43919" y1="10135" x2="43919" y2="10135"/>
                        <a14:foregroundMark x1="47838" y1="8784" x2="47838" y2="8784"/>
                        <a14:foregroundMark x1="54865" y1="77027" x2="54865" y2="77027"/>
                        <a14:foregroundMark x1="56081" y1="77534" x2="56081" y2="77534"/>
                        <a14:foregroundMark x1="34189" y1="77872" x2="34189" y2="77872"/>
                        <a14:foregroundMark x1="45676" y1="93750" x2="45676" y2="93750"/>
                        <a14:backgroundMark x1="23378" y1="30068" x2="20946" y2="42905"/>
                        <a14:backgroundMark x1="72162" y1="64358" x2="70946" y2="74155"/>
                        <a14:backgroundMark x1="68243" y1="27703" x2="72297" y2="34628"/>
                        <a14:backgroundMark x1="67297" y1="43919" x2="67297" y2="43919"/>
                        <a14:backgroundMark x1="67703" y1="44426" x2="67703" y2="44426"/>
                        <a14:backgroundMark x1="67838" y1="43074" x2="69730" y2="43074"/>
                        <a14:backgroundMark x1="67973" y1="42399" x2="70541" y2="40709"/>
                        <a14:backgroundMark x1="67297" y1="42399" x2="70405" y2="41385"/>
                        <a14:backgroundMark x1="37027" y1="82264" x2="37027" y2="88514"/>
                        <a14:backgroundMark x1="50811" y1="83784" x2="51892" y2="88682"/>
                      </a14:backgroundRemoval>
                    </a14:imgEffect>
                  </a14:imgLayer>
                </a14:imgProps>
              </a:ext>
              <a:ext uri="{28A0092B-C50C-407E-A947-70E740481C1C}">
                <a14:useLocalDpi xmlns:a14="http://schemas.microsoft.com/office/drawing/2010/main" val="0"/>
              </a:ext>
            </a:extLst>
          </a:blip>
          <a:stretch>
            <a:fillRect/>
          </a:stretch>
        </p:blipFill>
        <p:spPr>
          <a:xfrm>
            <a:off x="9721273" y="31079"/>
            <a:ext cx="2773826" cy="2219061"/>
          </a:xfrm>
          <a:prstGeom prst="rect">
            <a:avLst/>
          </a:prstGeom>
        </p:spPr>
      </p:pic>
      <p:pic>
        <p:nvPicPr>
          <p:cNvPr id="3" name="Picture 2">
            <a:extLst>
              <a:ext uri="{FF2B5EF4-FFF2-40B4-BE49-F238E27FC236}">
                <a16:creationId xmlns:a16="http://schemas.microsoft.com/office/drawing/2014/main" xmlns="" id="{5D5FCFA3-3C8F-2ABA-B0E8-3E4FE16C85F7}"/>
              </a:ext>
            </a:extLst>
          </p:cNvPr>
          <p:cNvPicPr>
            <a:picLocks noChangeAspect="1"/>
          </p:cNvPicPr>
          <p:nvPr/>
        </p:nvPicPr>
        <p:blipFill>
          <a:blip r:embed="rId6"/>
          <a:stretch>
            <a:fillRect/>
          </a:stretch>
        </p:blipFill>
        <p:spPr>
          <a:xfrm>
            <a:off x="3414712" y="1400174"/>
            <a:ext cx="5634038" cy="53304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xmlns="" id="{1F6845D8-6C68-A329-6467-225D001F67C4}"/>
              </a:ext>
            </a:extLst>
          </p:cNvPr>
          <p:cNvPicPr>
            <a:picLocks noChangeAspect="1"/>
          </p:cNvPicPr>
          <p:nvPr/>
        </p:nvPicPr>
        <p:blipFill>
          <a:blip r:embed="rId7"/>
          <a:stretch>
            <a:fillRect/>
          </a:stretch>
        </p:blipFill>
        <p:spPr>
          <a:xfrm>
            <a:off x="245636" y="2419218"/>
            <a:ext cx="2499577" cy="3048264"/>
          </a:xfrm>
          <a:prstGeom prst="rect">
            <a:avLst/>
          </a:prstGeom>
        </p:spPr>
      </p:pic>
    </p:spTree>
    <p:extLst>
      <p:ext uri="{BB962C8B-B14F-4D97-AF65-F5344CB8AC3E}">
        <p14:creationId xmlns:p14="http://schemas.microsoft.com/office/powerpoint/2010/main" val="5877178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xmlns=""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xmlns="" id="{3A4EF13B-B812-43E7-8496-BFD93A160DFC}"/>
              </a:ext>
            </a:extLst>
          </p:cNvPr>
          <p:cNvSpPr txBox="1"/>
          <p:nvPr/>
        </p:nvSpPr>
        <p:spPr>
          <a:xfrm>
            <a:off x="2277258" y="1011820"/>
            <a:ext cx="5247492" cy="3416320"/>
          </a:xfrm>
          <a:prstGeom prst="rect">
            <a:avLst/>
          </a:prstGeom>
          <a:noFill/>
        </p:spPr>
        <p:txBody>
          <a:bodyPr wrap="square">
            <a:spAutoFit/>
          </a:bodyPr>
          <a:lstStyle/>
          <a:p>
            <a:pPr lvl="0"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Chơi bóng là hoạt động có lợi đối với cơ quan thần kinh giúp thần kinh thư giãn, bớt căng thẳng, cải thiện chức năng nhận thức của não.</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xmlns=""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FFCA99B3-6D1D-D293-1299-E443E7E95CF3}"/>
              </a:ext>
            </a:extLst>
          </p:cNvPr>
          <p:cNvPicPr>
            <a:picLocks noChangeAspect="1"/>
          </p:cNvPicPr>
          <p:nvPr/>
        </p:nvPicPr>
        <p:blipFill>
          <a:blip r:embed="rId5"/>
          <a:stretch>
            <a:fillRect/>
          </a:stretch>
        </p:blipFill>
        <p:spPr>
          <a:xfrm>
            <a:off x="7734299" y="1147762"/>
            <a:ext cx="2912705" cy="2900363"/>
          </a:xfrm>
          <a:prstGeom prst="rect">
            <a:avLst/>
          </a:prstGeom>
        </p:spPr>
      </p:pic>
    </p:spTree>
    <p:extLst>
      <p:ext uri="{BB962C8B-B14F-4D97-AF65-F5344CB8AC3E}">
        <p14:creationId xmlns:p14="http://schemas.microsoft.com/office/powerpoint/2010/main" val="35124245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xmlns=""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xmlns="" id="{3A4EF13B-B812-43E7-8496-BFD93A160DFC}"/>
              </a:ext>
            </a:extLst>
          </p:cNvPr>
          <p:cNvSpPr txBox="1"/>
          <p:nvPr/>
        </p:nvSpPr>
        <p:spPr>
          <a:xfrm>
            <a:off x="1905000" y="1535695"/>
            <a:ext cx="5772150" cy="1446550"/>
          </a:xfrm>
          <a:prstGeom prst="rect">
            <a:avLst/>
          </a:prstGeom>
          <a:noFill/>
        </p:spPr>
        <p:txBody>
          <a:bodyPr wrap="square">
            <a:spAutoFit/>
          </a:bodyPr>
          <a:lstStyle/>
          <a:p>
            <a:pPr lvl="0" algn="just"/>
            <a:r>
              <a:rPr lang="vi-VN" sz="4400" b="1" dirty="0">
                <a:solidFill>
                  <a:srgbClr val="002060"/>
                </a:solidFill>
                <a:latin typeface="Calibri" panose="020F0502020204030204" pitchFamily="34" charset="0"/>
                <a:ea typeface="Calibri" panose="020F0502020204030204" pitchFamily="34" charset="0"/>
                <a:cs typeface="Calibri" panose="020F0502020204030204" pitchFamily="34" charset="0"/>
              </a:rPr>
              <a:t>Ngủ là lúc cơ quan thần kinh được nghỉ ngơi.</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xmlns=""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CB3882C3-C575-77CB-CB31-19C39C22F3CE}"/>
              </a:ext>
            </a:extLst>
          </p:cNvPr>
          <p:cNvPicPr>
            <a:picLocks noChangeAspect="1"/>
          </p:cNvPicPr>
          <p:nvPr/>
        </p:nvPicPr>
        <p:blipFill>
          <a:blip r:embed="rId5"/>
          <a:stretch>
            <a:fillRect/>
          </a:stretch>
        </p:blipFill>
        <p:spPr>
          <a:xfrm>
            <a:off x="7681912" y="1195387"/>
            <a:ext cx="3024188" cy="2927025"/>
          </a:xfrm>
          <a:prstGeom prst="rect">
            <a:avLst/>
          </a:prstGeom>
        </p:spPr>
      </p:pic>
    </p:spTree>
    <p:extLst>
      <p:ext uri="{BB962C8B-B14F-4D97-AF65-F5344CB8AC3E}">
        <p14:creationId xmlns:p14="http://schemas.microsoft.com/office/powerpoint/2010/main" val="2524265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xmlns="" id="{39B40E38-A1E4-412E-BE32-15CE830EEA3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19292" y="3541795"/>
            <a:ext cx="7852500" cy="3451659"/>
          </a:xfrm>
          <a:prstGeom prst="rect">
            <a:avLst/>
          </a:prstGeom>
        </p:spPr>
      </p:pic>
      <p:sp>
        <p:nvSpPr>
          <p:cNvPr id="5" name="Rectangle: Rounded Corners 4">
            <a:extLst>
              <a:ext uri="{FF2B5EF4-FFF2-40B4-BE49-F238E27FC236}">
                <a16:creationId xmlns:a16="http://schemas.microsoft.com/office/drawing/2014/main" xmlns="" id="{ECFE92D4-9EB3-4363-9320-C7FA5B7B2ED3}"/>
              </a:ext>
            </a:extLst>
          </p:cNvPr>
          <p:cNvSpPr/>
          <p:nvPr/>
        </p:nvSpPr>
        <p:spPr>
          <a:xfrm>
            <a:off x="5252485" y="535406"/>
            <a:ext cx="6634716" cy="5567681"/>
          </a:xfrm>
          <a:custGeom>
            <a:avLst/>
            <a:gdLst>
              <a:gd name="connsiteX0" fmla="*/ 0 w 6634716"/>
              <a:gd name="connsiteY0" fmla="*/ 927965 h 5567681"/>
              <a:gd name="connsiteX1" fmla="*/ 927965 w 6634716"/>
              <a:gd name="connsiteY1" fmla="*/ 0 h 5567681"/>
              <a:gd name="connsiteX2" fmla="*/ 5706751 w 6634716"/>
              <a:gd name="connsiteY2" fmla="*/ 0 h 5567681"/>
              <a:gd name="connsiteX3" fmla="*/ 6634716 w 6634716"/>
              <a:gd name="connsiteY3" fmla="*/ 927965 h 5567681"/>
              <a:gd name="connsiteX4" fmla="*/ 6634716 w 6634716"/>
              <a:gd name="connsiteY4" fmla="*/ 4639716 h 5567681"/>
              <a:gd name="connsiteX5" fmla="*/ 5706751 w 6634716"/>
              <a:gd name="connsiteY5" fmla="*/ 5567681 h 5567681"/>
              <a:gd name="connsiteX6" fmla="*/ 927965 w 6634716"/>
              <a:gd name="connsiteY6" fmla="*/ 5567681 h 5567681"/>
              <a:gd name="connsiteX7" fmla="*/ 0 w 6634716"/>
              <a:gd name="connsiteY7" fmla="*/ 4639716 h 5567681"/>
              <a:gd name="connsiteX8" fmla="*/ 0 w 6634716"/>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716" h="5567681" fill="none" extrusionOk="0">
                <a:moveTo>
                  <a:pt x="0" y="927965"/>
                </a:moveTo>
                <a:cubicBezTo>
                  <a:pt x="-49754" y="425337"/>
                  <a:pt x="432987" y="-4946"/>
                  <a:pt x="927965" y="0"/>
                </a:cubicBezTo>
                <a:cubicBezTo>
                  <a:pt x="3114565" y="-1478"/>
                  <a:pt x="3831933" y="142551"/>
                  <a:pt x="5706751" y="0"/>
                </a:cubicBezTo>
                <a:cubicBezTo>
                  <a:pt x="6259691" y="38417"/>
                  <a:pt x="6642371" y="419630"/>
                  <a:pt x="6634716" y="927965"/>
                </a:cubicBezTo>
                <a:cubicBezTo>
                  <a:pt x="6502561" y="1692249"/>
                  <a:pt x="6642706" y="3972730"/>
                  <a:pt x="6634716" y="4639716"/>
                </a:cubicBezTo>
                <a:cubicBezTo>
                  <a:pt x="6648657" y="5221769"/>
                  <a:pt x="6210060" y="5518609"/>
                  <a:pt x="5706751" y="5567681"/>
                </a:cubicBezTo>
                <a:cubicBezTo>
                  <a:pt x="4483803" y="5496670"/>
                  <a:pt x="3163519" y="5577084"/>
                  <a:pt x="927965" y="5567681"/>
                </a:cubicBezTo>
                <a:cubicBezTo>
                  <a:pt x="448732" y="5512286"/>
                  <a:pt x="-39487" y="5085338"/>
                  <a:pt x="0" y="4639716"/>
                </a:cubicBezTo>
                <a:cubicBezTo>
                  <a:pt x="156397" y="3041313"/>
                  <a:pt x="-144901" y="1711649"/>
                  <a:pt x="0" y="927965"/>
                </a:cubicBezTo>
                <a:close/>
              </a:path>
              <a:path w="6634716" h="5567681" stroke="0" extrusionOk="0">
                <a:moveTo>
                  <a:pt x="0" y="927965"/>
                </a:moveTo>
                <a:cubicBezTo>
                  <a:pt x="15659" y="433506"/>
                  <a:pt x="502560" y="-20598"/>
                  <a:pt x="927965" y="0"/>
                </a:cubicBezTo>
                <a:cubicBezTo>
                  <a:pt x="2381714" y="125070"/>
                  <a:pt x="4475526" y="-120515"/>
                  <a:pt x="5706751" y="0"/>
                </a:cubicBezTo>
                <a:cubicBezTo>
                  <a:pt x="6194938" y="74649"/>
                  <a:pt x="6679339" y="501673"/>
                  <a:pt x="6634716" y="927965"/>
                </a:cubicBezTo>
                <a:cubicBezTo>
                  <a:pt x="6548278" y="1734113"/>
                  <a:pt x="6590236" y="3635156"/>
                  <a:pt x="6634716" y="4639716"/>
                </a:cubicBezTo>
                <a:cubicBezTo>
                  <a:pt x="6643488" y="5154921"/>
                  <a:pt x="6175969" y="5651682"/>
                  <a:pt x="5706751" y="5567681"/>
                </a:cubicBezTo>
                <a:cubicBezTo>
                  <a:pt x="5035027" y="5414617"/>
                  <a:pt x="1757402"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xmlns="" sd="84437144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toy, doll&#10;&#10;Description automatically generated">
            <a:extLst>
              <a:ext uri="{FF2B5EF4-FFF2-40B4-BE49-F238E27FC236}">
                <a16:creationId xmlns:a16="http://schemas.microsoft.com/office/drawing/2014/main" xmlns="" id="{782365A4-1084-471A-B534-1A3E54CF90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74" y="3072002"/>
            <a:ext cx="3785998" cy="3785998"/>
          </a:xfrm>
          <a:prstGeom prst="rect">
            <a:avLst/>
          </a:prstGeom>
        </p:spPr>
      </p:pic>
      <p:grpSp>
        <p:nvGrpSpPr>
          <p:cNvPr id="18" name="Group 17">
            <a:extLst>
              <a:ext uri="{FF2B5EF4-FFF2-40B4-BE49-F238E27FC236}">
                <a16:creationId xmlns:a16="http://schemas.microsoft.com/office/drawing/2014/main" xmlns="" id="{0CCDD4D4-BA18-422E-8589-B2DD81EDDAB0}"/>
              </a:ext>
            </a:extLst>
          </p:cNvPr>
          <p:cNvGrpSpPr/>
          <p:nvPr/>
        </p:nvGrpSpPr>
        <p:grpSpPr>
          <a:xfrm>
            <a:off x="5756834" y="944340"/>
            <a:ext cx="5318657" cy="1239002"/>
            <a:chOff x="6201903" y="1735381"/>
            <a:chExt cx="5318657" cy="1239002"/>
          </a:xfrm>
        </p:grpSpPr>
        <p:pic>
          <p:nvPicPr>
            <p:cNvPr id="17" name="Picture 16" descr="Shape, arrow&#10;&#10;Description automatically generated">
              <a:extLst>
                <a:ext uri="{FF2B5EF4-FFF2-40B4-BE49-F238E27FC236}">
                  <a16:creationId xmlns:a16="http://schemas.microsoft.com/office/drawing/2014/main" xmlns="" id="{B54421C8-FB9A-4354-897E-23850704CF5A}"/>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30371" b="46246"/>
            <a:stretch/>
          </p:blipFill>
          <p:spPr>
            <a:xfrm>
              <a:off x="6201903" y="1735381"/>
              <a:ext cx="5318657" cy="1239002"/>
            </a:xfrm>
            <a:prstGeom prst="rect">
              <a:avLst/>
            </a:prstGeom>
          </p:spPr>
        </p:pic>
        <p:sp>
          <p:nvSpPr>
            <p:cNvPr id="7" name="TextBox 6">
              <a:extLst>
                <a:ext uri="{FF2B5EF4-FFF2-40B4-BE49-F238E27FC236}">
                  <a16:creationId xmlns:a16="http://schemas.microsoft.com/office/drawing/2014/main" xmlns="" id="{ABD5A6D2-9823-401E-9FA1-200719D53002}"/>
                </a:ext>
              </a:extLst>
            </p:cNvPr>
            <p:cNvSpPr txBox="1"/>
            <p:nvPr/>
          </p:nvSpPr>
          <p:spPr>
            <a:xfrm>
              <a:off x="7109390" y="1863234"/>
              <a:ext cx="39354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solidFill>
                      <a:srgbClr val="FF4780"/>
                    </a:solidFill>
                  </a:ln>
                  <a:solidFill>
                    <a:srgbClr val="FF0000"/>
                  </a:solidFill>
                  <a:effectLst/>
                  <a:uLnTx/>
                  <a:uFillTx/>
                  <a:latin typeface="Cambria" panose="02040503050406030204" pitchFamily="18" charset="0"/>
                  <a:ea typeface="Cambria" panose="02040503050406030204" pitchFamily="18" charset="0"/>
                </a:rPr>
                <a:t>Tự</a:t>
              </a:r>
              <a:r>
                <a:rPr kumimoji="0" lang="en-US" sz="3600" b="0" i="0" u="none" strike="noStrike" kern="1200" cap="none" spc="0" normalizeH="0" baseline="0" noProof="0" dirty="0">
                  <a:ln>
                    <a:solidFill>
                      <a:srgbClr val="FF4780"/>
                    </a:solid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srgbClr val="FF4780"/>
                    </a:solidFill>
                  </a:ln>
                  <a:solidFill>
                    <a:srgbClr val="FF0000"/>
                  </a:solidFill>
                  <a:effectLst/>
                  <a:uLnTx/>
                  <a:uFillTx/>
                  <a:latin typeface="Cambria" panose="02040503050406030204" pitchFamily="18" charset="0"/>
                  <a:ea typeface="Cambria" panose="02040503050406030204" pitchFamily="18" charset="0"/>
                </a:rPr>
                <a:t>nhiên</a:t>
              </a:r>
              <a:r>
                <a:rPr kumimoji="0" lang="en-US" sz="3600" b="0" i="0" u="none" strike="noStrike" kern="1200" cap="none" spc="0" normalizeH="0" baseline="0" noProof="0" dirty="0">
                  <a:ln>
                    <a:solidFill>
                      <a:srgbClr val="FF4780"/>
                    </a:solid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srgbClr val="FF4780"/>
                    </a:solidFill>
                  </a:ln>
                  <a:solidFill>
                    <a:srgbClr val="FF0000"/>
                  </a:solidFill>
                  <a:effectLst/>
                  <a:uLnTx/>
                  <a:uFillTx/>
                  <a:latin typeface="Cambria" panose="02040503050406030204" pitchFamily="18" charset="0"/>
                  <a:ea typeface="Cambria" panose="02040503050406030204" pitchFamily="18" charset="0"/>
                </a:rPr>
                <a:t>và</a:t>
              </a:r>
              <a:r>
                <a:rPr kumimoji="0" lang="en-US" sz="3600" b="0" i="0" u="none" strike="noStrike" kern="1200" cap="none" spc="0" normalizeH="0" baseline="0" noProof="0" dirty="0">
                  <a:ln>
                    <a:solidFill>
                      <a:srgbClr val="FF4780"/>
                    </a:solid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srgbClr val="FF4780"/>
                    </a:solidFill>
                  </a:ln>
                  <a:solidFill>
                    <a:srgbClr val="FF0000"/>
                  </a:solidFill>
                  <a:effectLst/>
                  <a:uLnTx/>
                  <a:uFillTx/>
                  <a:latin typeface="Cambria" panose="02040503050406030204" pitchFamily="18" charset="0"/>
                  <a:ea typeface="Cambria" panose="02040503050406030204" pitchFamily="18" charset="0"/>
                </a:rPr>
                <a:t>Xã</a:t>
              </a:r>
              <a:r>
                <a:rPr kumimoji="0" lang="en-US" sz="3600" b="0" i="0" u="none" strike="noStrike" kern="1200" cap="none" spc="0" normalizeH="0" baseline="0" noProof="0" dirty="0">
                  <a:ln>
                    <a:solidFill>
                      <a:srgbClr val="FF4780"/>
                    </a:solid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srgbClr val="FF4780"/>
                    </a:solidFill>
                  </a:ln>
                  <a:solidFill>
                    <a:srgbClr val="FF0000"/>
                  </a:solidFill>
                  <a:effectLst/>
                  <a:uLnTx/>
                  <a:uFillTx/>
                  <a:latin typeface="Cambria" panose="02040503050406030204" pitchFamily="18" charset="0"/>
                  <a:ea typeface="Cambria" panose="02040503050406030204" pitchFamily="18" charset="0"/>
                </a:rPr>
                <a:t>hội</a:t>
              </a:r>
              <a:endParaRPr kumimoji="0" lang="en-US" sz="3600" b="0" i="0" u="none" strike="noStrike" kern="1200" cap="none" spc="0" normalizeH="0" baseline="0" noProof="0" dirty="0">
                <a:ln>
                  <a:solidFill>
                    <a:srgbClr val="FF4780"/>
                  </a:solidFill>
                </a:ln>
                <a:solidFill>
                  <a:srgbClr val="FF0000"/>
                </a:solidFill>
                <a:effectLst/>
                <a:uLnTx/>
                <a:uFillTx/>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xmlns="" id="{799893A8-5401-493B-9F3E-07D5893DA230}"/>
              </a:ext>
            </a:extLst>
          </p:cNvPr>
          <p:cNvSpPr txBox="1"/>
          <p:nvPr/>
        </p:nvSpPr>
        <p:spPr>
          <a:xfrm>
            <a:off x="6859854" y="2256672"/>
            <a:ext cx="34199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0C0"/>
                </a:solidFill>
                <a:effectLst/>
                <a:uLnTx/>
                <a:uFillTx/>
                <a:ea typeface="+mn-ea"/>
                <a:cs typeface="+mn-cs"/>
              </a:rPr>
              <a:t>Bài</a:t>
            </a:r>
            <a:r>
              <a:rPr kumimoji="0" lang="en-US" sz="4000" b="1" i="0" u="none" strike="noStrike" kern="1200" cap="none" spc="0" normalizeH="0" baseline="0" noProof="0" dirty="0">
                <a:ln>
                  <a:noFill/>
                </a:ln>
                <a:solidFill>
                  <a:srgbClr val="0070C0"/>
                </a:solidFill>
                <a:effectLst/>
                <a:uLnTx/>
                <a:uFillTx/>
                <a:ea typeface="+mn-ea"/>
                <a:cs typeface="+mn-cs"/>
              </a:rPr>
              <a:t> 17 – </a:t>
            </a:r>
            <a:r>
              <a:rPr kumimoji="0" lang="en-US" sz="4000" b="1" i="0" u="none" strike="noStrike" kern="1200" cap="none" spc="0" normalizeH="0" baseline="0" noProof="0" dirty="0" err="1">
                <a:ln>
                  <a:noFill/>
                </a:ln>
                <a:solidFill>
                  <a:srgbClr val="0070C0"/>
                </a:solidFill>
                <a:effectLst/>
                <a:uLnTx/>
                <a:uFillTx/>
                <a:ea typeface="+mn-ea"/>
                <a:cs typeface="+mn-cs"/>
              </a:rPr>
              <a:t>Tiết</a:t>
            </a:r>
            <a:r>
              <a:rPr kumimoji="0" lang="en-US" sz="4000" b="1" i="0" u="none" strike="noStrike" kern="1200" cap="none" spc="0" normalizeH="0" noProof="0" dirty="0">
                <a:ln>
                  <a:noFill/>
                </a:ln>
                <a:solidFill>
                  <a:srgbClr val="0070C0"/>
                </a:solidFill>
                <a:effectLst/>
                <a:uLnTx/>
                <a:uFillTx/>
                <a:ea typeface="+mn-ea"/>
                <a:cs typeface="+mn-cs"/>
              </a:rPr>
              <a:t> 3</a:t>
            </a:r>
            <a:endParaRPr kumimoji="0" lang="en-US" sz="4000" b="1" i="0" u="none" strike="noStrike" kern="1200" cap="none" spc="0" normalizeH="0" baseline="0" noProof="0" dirty="0">
              <a:ln>
                <a:noFill/>
              </a:ln>
              <a:solidFill>
                <a:srgbClr val="0070C0"/>
              </a:solidFill>
              <a:effectLst/>
              <a:uLnTx/>
              <a:uFillTx/>
              <a:ea typeface="+mn-ea"/>
              <a:cs typeface="+mn-cs"/>
            </a:endParaRPr>
          </a:p>
        </p:txBody>
      </p:sp>
      <p:pic>
        <p:nvPicPr>
          <p:cNvPr id="14" name="Picture 13" descr="Background pattern&#10;&#10;Description automatically generated with medium confidence">
            <a:extLst>
              <a:ext uri="{FF2B5EF4-FFF2-40B4-BE49-F238E27FC236}">
                <a16:creationId xmlns:a16="http://schemas.microsoft.com/office/drawing/2014/main" xmlns="" id="{186AA32E-D948-45D5-948C-F2D098B149A6}"/>
              </a:ext>
            </a:extLst>
          </p:cNvPr>
          <p:cNvPicPr>
            <a:picLocks noChangeAspect="1"/>
          </p:cNvPicPr>
          <p:nvPr/>
        </p:nvPicPr>
        <p:blipFill rotWithShape="1">
          <a:blip r:embed="rId7">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pic>
        <p:nvPicPr>
          <p:cNvPr id="22" name="Picture 4" descr="Cute girl praying, thankful and relieved">
            <a:extLst>
              <a:ext uri="{FF2B5EF4-FFF2-40B4-BE49-F238E27FC236}">
                <a16:creationId xmlns:a16="http://schemas.microsoft.com/office/drawing/2014/main" xmlns="" id="{03011CA9-8AB2-4673-A674-1010537FE9A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52236" y1="85600" x2="52236" y2="85600"/>
                        <a14:foregroundMark x1="43450" y1="84600" x2="43450" y2="84600"/>
                        <a14:foregroundMark x1="53834" y1="86000" x2="53834" y2="86000"/>
                      </a14:backgroundRemoval>
                    </a14:imgEffect>
                  </a14:imgLayer>
                </a14:imgProps>
              </a:ext>
              <a:ext uri="{28A0092B-C50C-407E-A947-70E740481C1C}">
                <a14:useLocalDpi xmlns:a14="http://schemas.microsoft.com/office/drawing/2010/main" val="0"/>
              </a:ext>
            </a:extLst>
          </a:blip>
          <a:srcRect l="18680" t="6803" r="20772" b="8467"/>
          <a:stretch/>
        </p:blipFill>
        <p:spPr bwMode="auto">
          <a:xfrm>
            <a:off x="9859731" y="3501825"/>
            <a:ext cx="2412235" cy="26961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D2F872B3-0104-F06F-40DB-46C17085A2B4}"/>
              </a:ext>
            </a:extLst>
          </p:cNvPr>
          <p:cNvPicPr>
            <a:picLocks noChangeAspect="1"/>
          </p:cNvPicPr>
          <p:nvPr/>
        </p:nvPicPr>
        <p:blipFill>
          <a:blip r:embed="rId10"/>
          <a:stretch>
            <a:fillRect/>
          </a:stretch>
        </p:blipFill>
        <p:spPr>
          <a:xfrm>
            <a:off x="6108008" y="3598850"/>
            <a:ext cx="4243184" cy="1755800"/>
          </a:xfrm>
          <a:prstGeom prst="rect">
            <a:avLst/>
          </a:prstGeom>
        </p:spPr>
      </p:pic>
    </p:spTree>
    <p:extLst>
      <p:ext uri="{BB962C8B-B14F-4D97-AF65-F5344CB8AC3E}">
        <p14:creationId xmlns:p14="http://schemas.microsoft.com/office/powerpoint/2010/main" val="957363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xmlns=""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xmlns="" id="{3A4EF13B-B812-43E7-8496-BFD93A160DFC}"/>
              </a:ext>
            </a:extLst>
          </p:cNvPr>
          <p:cNvSpPr txBox="1"/>
          <p:nvPr/>
        </p:nvSpPr>
        <p:spPr>
          <a:xfrm>
            <a:off x="2382033" y="1326145"/>
            <a:ext cx="5457042" cy="2308324"/>
          </a:xfrm>
          <a:prstGeom prst="rect">
            <a:avLst/>
          </a:prstGeom>
          <a:noFill/>
        </p:spPr>
        <p:txBody>
          <a:bodyPr wrap="square">
            <a:spAutoFit/>
          </a:bodyPr>
          <a:lstStyle/>
          <a:p>
            <a:pPr lvl="0"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Vẽ tranh giúp não kích thích, hoạt động tích cực, giúp tăng cường trí nhớ và tư duy sáng tạo.</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xmlns=""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E9A144D1-8A08-DAB1-ABE3-993676B3E09A}"/>
              </a:ext>
            </a:extLst>
          </p:cNvPr>
          <p:cNvPicPr>
            <a:picLocks noChangeAspect="1"/>
          </p:cNvPicPr>
          <p:nvPr/>
        </p:nvPicPr>
        <p:blipFill>
          <a:blip r:embed="rId5"/>
          <a:stretch>
            <a:fillRect/>
          </a:stretch>
        </p:blipFill>
        <p:spPr>
          <a:xfrm>
            <a:off x="7843837" y="1152525"/>
            <a:ext cx="2957513" cy="2997660"/>
          </a:xfrm>
          <a:prstGeom prst="rect">
            <a:avLst/>
          </a:prstGeom>
        </p:spPr>
      </p:pic>
    </p:spTree>
    <p:extLst>
      <p:ext uri="{BB962C8B-B14F-4D97-AF65-F5344CB8AC3E}">
        <p14:creationId xmlns:p14="http://schemas.microsoft.com/office/powerpoint/2010/main" val="33656525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B39CD7A-C139-4427-9FE5-1CBB66B14FEC}"/>
              </a:ext>
            </a:extLst>
          </p:cNvPr>
          <p:cNvSpPr/>
          <p:nvPr/>
        </p:nvSpPr>
        <p:spPr>
          <a:xfrm>
            <a:off x="693383" y="787922"/>
            <a:ext cx="10690933" cy="4558915"/>
          </a:xfrm>
          <a:prstGeom prst="roundRect">
            <a:avLst/>
          </a:prstGeom>
          <a:solidFill>
            <a:schemeClr val="bg1"/>
          </a:solidFill>
          <a:ln w="19050">
            <a:noFill/>
          </a:ln>
          <a:effectLst>
            <a:outerShdw blurRad="50800" dist="127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eat&#10;&#10;Description automatically generated">
            <a:extLst>
              <a:ext uri="{FF2B5EF4-FFF2-40B4-BE49-F238E27FC236}">
                <a16:creationId xmlns:a16="http://schemas.microsoft.com/office/drawing/2014/main" xmlns="" id="{A070B477-9119-48B4-BB38-41C6BB5B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01" y="2685265"/>
            <a:ext cx="3776444" cy="3776444"/>
          </a:xfrm>
          <a:prstGeom prst="rect">
            <a:avLst/>
          </a:prstGeom>
        </p:spPr>
      </p:pic>
      <p:sp>
        <p:nvSpPr>
          <p:cNvPr id="13" name="TextBox 12">
            <a:extLst>
              <a:ext uri="{FF2B5EF4-FFF2-40B4-BE49-F238E27FC236}">
                <a16:creationId xmlns:a16="http://schemas.microsoft.com/office/drawing/2014/main" xmlns="" id="{3A4EF13B-B812-43E7-8496-BFD93A160DFC}"/>
              </a:ext>
            </a:extLst>
          </p:cNvPr>
          <p:cNvSpPr txBox="1"/>
          <p:nvPr/>
        </p:nvSpPr>
        <p:spPr>
          <a:xfrm>
            <a:off x="2382033" y="1326145"/>
            <a:ext cx="5457042" cy="1938992"/>
          </a:xfrm>
          <a:prstGeom prst="rect">
            <a:avLst/>
          </a:prstGeom>
          <a:noFill/>
        </p:spPr>
        <p:txBody>
          <a:bodyPr wrap="square">
            <a:spAutoFit/>
          </a:bodyPr>
          <a:lstStyle/>
          <a:p>
            <a:pPr lvl="0" algn="just"/>
            <a:r>
              <a:rPr lang="vi-VN" sz="4000" b="1" dirty="0">
                <a:solidFill>
                  <a:srgbClr val="002060"/>
                </a:solidFill>
                <a:latin typeface="Calibri" panose="020F0502020204030204" pitchFamily="34" charset="0"/>
                <a:ea typeface="Calibri" panose="020F0502020204030204" pitchFamily="34" charset="0"/>
                <a:cs typeface="Calibri" panose="020F0502020204030204" pitchFamily="34" charset="0"/>
              </a:rPr>
              <a:t>Xem văn nghệ giúp thư giãn, thần kinh bớt căng thẳng, giải trí.</a:t>
            </a:r>
            <a:endPar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Healthy Little Girl Stock Illustration - Download Image Now - Child,  Relaxation, Activity - iStock">
            <a:extLst>
              <a:ext uri="{FF2B5EF4-FFF2-40B4-BE49-F238E27FC236}">
                <a16:creationId xmlns:a16="http://schemas.microsoft.com/office/drawing/2014/main" xmlns="" id="{39F97E83-CEE5-43F7-8A8F-FEEFAD358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095" l="9976" r="89781">
                        <a14:foregroundMark x1="49878" y1="67143" x2="49635" y2="98095"/>
                        <a14:foregroundMark x1="49635" y1="98095" x2="49635" y2="98095"/>
                      </a14:backgroundRemoval>
                    </a14:imgEffect>
                  </a14:imgLayer>
                </a14:imgProps>
              </a:ext>
              <a:ext uri="{28A0092B-C50C-407E-A947-70E740481C1C}">
                <a14:useLocalDpi xmlns:a14="http://schemas.microsoft.com/office/drawing/2010/main" val="0"/>
              </a:ext>
            </a:extLst>
          </a:blip>
          <a:srcRect/>
          <a:stretch>
            <a:fillRect/>
          </a:stretch>
        </p:blipFill>
        <p:spPr bwMode="auto">
          <a:xfrm>
            <a:off x="9882259" y="4094631"/>
            <a:ext cx="2650635" cy="27086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B812CDCA-7ABE-2785-C3E5-4F83F73D9616}"/>
              </a:ext>
            </a:extLst>
          </p:cNvPr>
          <p:cNvPicPr>
            <a:picLocks noChangeAspect="1"/>
          </p:cNvPicPr>
          <p:nvPr/>
        </p:nvPicPr>
        <p:blipFill>
          <a:blip r:embed="rId5"/>
          <a:stretch>
            <a:fillRect/>
          </a:stretch>
        </p:blipFill>
        <p:spPr>
          <a:xfrm>
            <a:off x="8062912" y="1138237"/>
            <a:ext cx="2757488" cy="2927553"/>
          </a:xfrm>
          <a:prstGeom prst="rect">
            <a:avLst/>
          </a:prstGeom>
        </p:spPr>
      </p:pic>
    </p:spTree>
    <p:extLst>
      <p:ext uri="{BB962C8B-B14F-4D97-AF65-F5344CB8AC3E}">
        <p14:creationId xmlns:p14="http://schemas.microsoft.com/office/powerpoint/2010/main" val="29861093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par>
                                <p:cTn id="12" presetID="32" presetClass="emph" presetSubtype="0" repeatCount="3000" fill="hold" nodeType="withEffect">
                                  <p:stCondLst>
                                    <p:cond delay="0"/>
                                  </p:stCondLst>
                                  <p:childTnLst>
                                    <p:animRot by="120000">
                                      <p:cBhvr>
                                        <p:cTn id="13" dur="100" fill="hold">
                                          <p:stCondLst>
                                            <p:cond delay="0"/>
                                          </p:stCondLst>
                                        </p:cTn>
                                        <p:tgtEl>
                                          <p:spTgt spid="2054"/>
                                        </p:tgtEl>
                                        <p:attrNameLst>
                                          <p:attrName>r</p:attrName>
                                        </p:attrNameLst>
                                      </p:cBhvr>
                                    </p:animRot>
                                    <p:animRot by="-240000">
                                      <p:cBhvr>
                                        <p:cTn id="14" dur="200" fill="hold">
                                          <p:stCondLst>
                                            <p:cond delay="200"/>
                                          </p:stCondLst>
                                        </p:cTn>
                                        <p:tgtEl>
                                          <p:spTgt spid="2054"/>
                                        </p:tgtEl>
                                        <p:attrNameLst>
                                          <p:attrName>r</p:attrName>
                                        </p:attrNameLst>
                                      </p:cBhvr>
                                    </p:animRot>
                                    <p:animRot by="240000">
                                      <p:cBhvr>
                                        <p:cTn id="15" dur="200" fill="hold">
                                          <p:stCondLst>
                                            <p:cond delay="400"/>
                                          </p:stCondLst>
                                        </p:cTn>
                                        <p:tgtEl>
                                          <p:spTgt spid="2054"/>
                                        </p:tgtEl>
                                        <p:attrNameLst>
                                          <p:attrName>r</p:attrName>
                                        </p:attrNameLst>
                                      </p:cBhvr>
                                    </p:animRot>
                                    <p:animRot by="-240000">
                                      <p:cBhvr>
                                        <p:cTn id="16" dur="200" fill="hold">
                                          <p:stCondLst>
                                            <p:cond delay="600"/>
                                          </p:stCondLst>
                                        </p:cTn>
                                        <p:tgtEl>
                                          <p:spTgt spid="2054"/>
                                        </p:tgtEl>
                                        <p:attrNameLst>
                                          <p:attrName>r</p:attrName>
                                        </p:attrNameLst>
                                      </p:cBhvr>
                                    </p:animRot>
                                    <p:animRot by="120000">
                                      <p:cBhvr>
                                        <p:cTn id="17"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xmlns="" id="{D7447ABA-BD20-4187-B5B9-3FC417AF68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949440"/>
          </a:xfrm>
          <a:prstGeom prst="rect">
            <a:avLst/>
          </a:prstGeom>
        </p:spPr>
      </p:pic>
      <p:sp>
        <p:nvSpPr>
          <p:cNvPr id="21" name="Rectangle: Rounded Corners 20">
            <a:extLst>
              <a:ext uri="{FF2B5EF4-FFF2-40B4-BE49-F238E27FC236}">
                <a16:creationId xmlns:a16="http://schemas.microsoft.com/office/drawing/2014/main" xmlns="" id="{0D196E0E-6B52-4BAA-8503-AB4B7CA61130}"/>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xmlns="" id="{22ACDA33-F2E6-468F-B896-2A84E037A8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xmlns="" id="{A84DD15D-3868-4237-BCE9-077121B53A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xmlns="" id="{0AE0CC1C-7388-4BD1-95F1-87C11BB8D4C9}"/>
              </a:ext>
            </a:extLst>
          </p:cNvPr>
          <p:cNvPicPr>
            <a:picLocks noChangeAspect="1"/>
          </p:cNvPicPr>
          <p:nvPr/>
        </p:nvPicPr>
        <p:blipFill>
          <a:blip r:embed="rId5"/>
          <a:stretch>
            <a:fillRect/>
          </a:stretch>
        </p:blipFill>
        <p:spPr>
          <a:xfrm>
            <a:off x="2924678" y="2468436"/>
            <a:ext cx="5980694" cy="1444877"/>
          </a:xfrm>
          <a:prstGeom prst="rect">
            <a:avLst/>
          </a:prstGeom>
        </p:spPr>
      </p:pic>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2000">
                                          <p:cBhvr additive="base">
                                            <p:cTn id="7" dur="1500" fill="hold"/>
                                            <p:tgtEl>
                                              <p:spTgt spid="2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62000">
                                          <p:cBhvr additive="base">
                                            <p:cTn id="11" dur="1500" fill="hold"/>
                                            <p:tgtEl>
                                              <p:spTgt spid="24"/>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DF92749-DE91-40C3-98E7-A86C4B1077FA}"/>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xmlns="" id="{2D61BC43-4139-4729-848A-BE5DE2DA2659}"/>
              </a:ext>
            </a:extLst>
          </p:cNvPr>
          <p:cNvSpPr txBox="1"/>
          <p:nvPr/>
        </p:nvSpPr>
        <p:spPr>
          <a:xfrm>
            <a:off x="3705225" y="1871230"/>
            <a:ext cx="5143500" cy="132343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3. </a:t>
            </a:r>
            <a:r>
              <a:rPr kumimoji="0" lang="en-US" sz="4000" b="1" i="0" u="none" strike="noStrike" kern="1200" cap="none" spc="0" normalizeH="0" baseline="0" noProof="0" dirty="0" err="1">
                <a:ln w="22225">
                  <a:noFill/>
                  <a:prstDash val="solid"/>
                </a:ln>
                <a:solidFill>
                  <a:prstClr val="white"/>
                </a:solidFill>
                <a:effectLst/>
                <a:uLnTx/>
                <a:uFillTx/>
                <a:latin typeface="Calibri" panose="020F0502020204030204" pitchFamily="34" charset="0"/>
                <a:ea typeface="+mn-ea"/>
                <a:cs typeface="Calibri" panose="020F0502020204030204" pitchFamily="34" charset="0"/>
              </a:rPr>
              <a:t>Thực</a:t>
            </a: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w="22225">
                  <a:noFill/>
                  <a:prstDash val="solid"/>
                </a:ln>
                <a:solidFill>
                  <a:prstClr val="white"/>
                </a:solidFill>
                <a:effectLst/>
                <a:uLnTx/>
                <a:uFillTx/>
                <a:latin typeface="Calibri" panose="020F0502020204030204" pitchFamily="34" charset="0"/>
                <a:ea typeface="+mn-ea"/>
                <a:cs typeface="Calibri" panose="020F0502020204030204" pitchFamily="34" charset="0"/>
              </a:rPr>
              <a:t>hành</a:t>
            </a: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w="22225">
                  <a:noFill/>
                  <a:prstDash val="solid"/>
                </a:ln>
                <a:solidFill>
                  <a:prstClr val="white"/>
                </a:solidFill>
                <a:effectLst/>
                <a:uLnTx/>
                <a:uFillTx/>
                <a:latin typeface="Calibri" panose="020F0502020204030204" pitchFamily="34" charset="0"/>
                <a:ea typeface="+mn-ea"/>
                <a:cs typeface="Calibri" panose="020F0502020204030204" pitchFamily="34" charset="0"/>
              </a:rPr>
              <a:t>lập</a:t>
            </a: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w="22225">
                  <a:noFill/>
                  <a:prstDash val="solid"/>
                </a:ln>
                <a:solidFill>
                  <a:prstClr val="white"/>
                </a:solidFill>
                <a:effectLst/>
                <a:uLnTx/>
                <a:uFillTx/>
                <a:latin typeface="Calibri" panose="020F0502020204030204" pitchFamily="34" charset="0"/>
                <a:ea typeface="+mn-ea"/>
                <a:cs typeface="Calibri" panose="020F0502020204030204" pitchFamily="34" charset="0"/>
              </a:rPr>
              <a:t>thời</a:t>
            </a: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w="22225">
                  <a:noFill/>
                  <a:prstDash val="solid"/>
                </a:ln>
                <a:solidFill>
                  <a:prstClr val="white"/>
                </a:solidFill>
                <a:effectLst/>
                <a:uLnTx/>
                <a:uFillTx/>
                <a:latin typeface="Calibri" panose="020F0502020204030204" pitchFamily="34" charset="0"/>
                <a:ea typeface="+mn-ea"/>
                <a:cs typeface="Calibri" panose="020F0502020204030204" pitchFamily="34" charset="0"/>
              </a:rPr>
              <a:t>gian</a:t>
            </a: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w="22225">
                  <a:noFill/>
                  <a:prstDash val="solid"/>
                </a:ln>
                <a:solidFill>
                  <a:prstClr val="white"/>
                </a:solidFill>
                <a:effectLst/>
                <a:uLnTx/>
                <a:uFillTx/>
                <a:latin typeface="Calibri" panose="020F0502020204030204" pitchFamily="34" charset="0"/>
                <a:ea typeface="+mn-ea"/>
                <a:cs typeface="Calibri" panose="020F0502020204030204" pitchFamily="34" charset="0"/>
              </a:rPr>
              <a:t>biểu</a:t>
            </a:r>
            <a:r>
              <a:rPr kumimoji="0" lang="en-US" sz="40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2171394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062C2CB1-85DA-498F-9F41-39F5D8FF864A}"/>
              </a:ext>
            </a:extLst>
          </p:cNvPr>
          <p:cNvGrpSpPr/>
          <p:nvPr/>
        </p:nvGrpSpPr>
        <p:grpSpPr>
          <a:xfrm>
            <a:off x="652499" y="133773"/>
            <a:ext cx="9805686" cy="1065176"/>
            <a:chOff x="1018572" y="384176"/>
            <a:chExt cx="9805686" cy="1065176"/>
          </a:xfrm>
        </p:grpSpPr>
        <p:grpSp>
          <p:nvGrpSpPr>
            <p:cNvPr id="9" name="Group 8">
              <a:extLst>
                <a:ext uri="{FF2B5EF4-FFF2-40B4-BE49-F238E27FC236}">
                  <a16:creationId xmlns:a16="http://schemas.microsoft.com/office/drawing/2014/main" xmlns="" id="{816056A5-B45E-4F60-AD19-5F332E3333E0}"/>
                </a:ext>
              </a:extLst>
            </p:cNvPr>
            <p:cNvGrpSpPr/>
            <p:nvPr/>
          </p:nvGrpSpPr>
          <p:grpSpPr>
            <a:xfrm>
              <a:off x="1018572" y="384176"/>
              <a:ext cx="9805686" cy="1065176"/>
              <a:chOff x="2768991" y="3077691"/>
              <a:chExt cx="6654018" cy="550671"/>
            </a:xfrm>
          </p:grpSpPr>
          <p:sp>
            <p:nvSpPr>
              <p:cNvPr id="10" name="Rectangle: Rounded Corners 9">
                <a:extLst>
                  <a:ext uri="{FF2B5EF4-FFF2-40B4-BE49-F238E27FC236}">
                    <a16:creationId xmlns:a16="http://schemas.microsoft.com/office/drawing/2014/main" xmlns="" id="{CF090C68-314D-4CE2-A4AA-701CF4EB69C6}"/>
                  </a:ext>
                </a:extLst>
              </p:cNvPr>
              <p:cNvSpPr/>
              <p:nvPr/>
            </p:nvSpPr>
            <p:spPr>
              <a:xfrm>
                <a:off x="2768991" y="3077691"/>
                <a:ext cx="6654018" cy="550671"/>
              </a:xfrm>
              <a:prstGeom prst="roundRect">
                <a:avLst>
                  <a:gd name="adj" fmla="val 4496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92B2E5BD-12B9-44AF-A14D-E9A87BD7379F}"/>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003504" y="3210391"/>
                <a:ext cx="285270" cy="285270"/>
              </a:xfrm>
              <a:prstGeom prst="rect">
                <a:avLst/>
              </a:prstGeom>
            </p:spPr>
          </p:pic>
          <p:pic>
            <p:nvPicPr>
              <p:cNvPr id="12" name="Picture 11" descr="Icon&#10;&#10;Description automatically generated">
                <a:extLst>
                  <a:ext uri="{FF2B5EF4-FFF2-40B4-BE49-F238E27FC236}">
                    <a16:creationId xmlns:a16="http://schemas.microsoft.com/office/drawing/2014/main" xmlns="" id="{719B1F04-65C2-4C61-B8AD-9708F86321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009001" y="3250651"/>
                <a:ext cx="143165" cy="204749"/>
              </a:xfrm>
              <a:prstGeom prst="rect">
                <a:avLst/>
              </a:prstGeom>
            </p:spPr>
          </p:pic>
        </p:grpSp>
        <p:sp>
          <p:nvSpPr>
            <p:cNvPr id="7" name="TextBox 6">
              <a:extLst>
                <a:ext uri="{FF2B5EF4-FFF2-40B4-BE49-F238E27FC236}">
                  <a16:creationId xmlns:a16="http://schemas.microsoft.com/office/drawing/2014/main" xmlns="" id="{BB05E610-5590-431C-8143-0F3969D64721}"/>
                </a:ext>
              </a:extLst>
            </p:cNvPr>
            <p:cNvSpPr txBox="1"/>
            <p:nvPr/>
          </p:nvSpPr>
          <p:spPr>
            <a:xfrm>
              <a:off x="1776431" y="511228"/>
              <a:ext cx="8395245" cy="64389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Lập thời gian biểu của em theo gợi ý dưới đây.</a:t>
              </a:r>
              <a:endParaRPr kumimoji="0" lang="en-US" sz="32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pic>
        <p:nvPicPr>
          <p:cNvPr id="18" name="Picture 17">
            <a:extLst>
              <a:ext uri="{FF2B5EF4-FFF2-40B4-BE49-F238E27FC236}">
                <a16:creationId xmlns:a16="http://schemas.microsoft.com/office/drawing/2014/main" xmlns="" id="{164AC14F-08B3-4F35-B99D-447B9B28D5D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784" b="94764" l="10000" r="90270">
                        <a14:foregroundMark x1="45946" y1="57264" x2="24865" y2="64865"/>
                        <a14:foregroundMark x1="35541" y1="62838" x2="34189" y2="70946"/>
                        <a14:foregroundMark x1="38243" y1="69088" x2="39189" y2="77027"/>
                        <a14:foregroundMark x1="42162" y1="71284" x2="43919" y2="75169"/>
                        <a14:foregroundMark x1="48108" y1="10135" x2="48108" y2="10135"/>
                        <a14:foregroundMark x1="68403" y1="45679" x2="69730" y2="52534"/>
                        <a14:foregroundMark x1="65413" y1="44426" x2="67568" y2="52872"/>
                        <a14:foregroundMark x1="65284" y1="43919" x2="65413" y2="44426"/>
                        <a14:foregroundMark x1="64595" y1="41216" x2="65284" y2="43919"/>
                        <a14:foregroundMark x1="80946" y1="45608" x2="80946" y2="45608"/>
                        <a14:foregroundMark x1="58649" y1="76689" x2="58649" y2="76689"/>
                        <a14:foregroundMark x1="59730" y1="70439" x2="59595" y2="74155"/>
                        <a14:foregroundMark x1="44595" y1="78209" x2="44595" y2="78209"/>
                        <a14:foregroundMark x1="32838" y1="70946" x2="32838" y2="70946"/>
                        <a14:foregroundMark x1="23514" y1="73480" x2="23514" y2="73480"/>
                        <a14:foregroundMark x1="19730" y1="67905" x2="19730" y2="67905"/>
                        <a14:foregroundMark x1="20541" y1="63345" x2="25676" y2="82939"/>
                        <a14:foregroundMark x1="24054" y1="73480" x2="30000" y2="71115"/>
                        <a14:foregroundMark x1="44189" y1="94932" x2="44189" y2="94932"/>
                        <a14:foregroundMark x1="57297" y1="94595" x2="57297" y2="94595"/>
                        <a14:foregroundMark x1="77432" y1="45101" x2="77432" y2="45777"/>
                        <a14:foregroundMark x1="82027" y1="44595" x2="82027" y2="44595"/>
                        <a14:foregroundMark x1="86486" y1="41892" x2="86486" y2="41892"/>
                        <a14:foregroundMark x1="90000" y1="39527" x2="90000" y2="39527"/>
                        <a14:foregroundMark x1="90405" y1="39020" x2="90405" y2="39020"/>
                        <a14:foregroundMark x1="43919" y1="10135" x2="43919" y2="10135"/>
                        <a14:foregroundMark x1="47838" y1="8784" x2="47838" y2="8784"/>
                        <a14:foregroundMark x1="54865" y1="77027" x2="54865" y2="77027"/>
                        <a14:foregroundMark x1="56081" y1="77534" x2="56081" y2="77534"/>
                        <a14:foregroundMark x1="34189" y1="77872" x2="34189" y2="77872"/>
                        <a14:foregroundMark x1="45676" y1="93750" x2="45676" y2="93750"/>
                        <a14:backgroundMark x1="23378" y1="30068" x2="20946" y2="42905"/>
                        <a14:backgroundMark x1="72162" y1="64358" x2="70946" y2="74155"/>
                        <a14:backgroundMark x1="68243" y1="27703" x2="72297" y2="34628"/>
                        <a14:backgroundMark x1="67297" y1="43919" x2="67297" y2="43919"/>
                        <a14:backgroundMark x1="67703" y1="44426" x2="67703" y2="44426"/>
                        <a14:backgroundMark x1="67838" y1="43074" x2="69730" y2="43074"/>
                        <a14:backgroundMark x1="67973" y1="42399" x2="70541" y2="40709"/>
                        <a14:backgroundMark x1="67297" y1="42399" x2="70405" y2="41385"/>
                        <a14:backgroundMark x1="37027" y1="82264" x2="37027" y2="88514"/>
                        <a14:backgroundMark x1="50811" y1="83784" x2="51892" y2="88682"/>
                      </a14:backgroundRemoval>
                    </a14:imgEffect>
                  </a14:imgLayer>
                </a14:imgProps>
              </a:ext>
              <a:ext uri="{28A0092B-C50C-407E-A947-70E740481C1C}">
                <a14:useLocalDpi xmlns:a14="http://schemas.microsoft.com/office/drawing/2010/main" val="0"/>
              </a:ext>
            </a:extLst>
          </a:blip>
          <a:stretch>
            <a:fillRect/>
          </a:stretch>
        </p:blipFill>
        <p:spPr>
          <a:xfrm>
            <a:off x="9721273" y="31079"/>
            <a:ext cx="2773826" cy="2219061"/>
          </a:xfrm>
          <a:prstGeom prst="rect">
            <a:avLst/>
          </a:prstGeom>
        </p:spPr>
      </p:pic>
      <p:pic>
        <p:nvPicPr>
          <p:cNvPr id="5" name="Picture 4">
            <a:extLst>
              <a:ext uri="{FF2B5EF4-FFF2-40B4-BE49-F238E27FC236}">
                <a16:creationId xmlns:a16="http://schemas.microsoft.com/office/drawing/2014/main" xmlns="" id="{A0FA66F1-5966-AE71-E1A7-16D6C1CF5218}"/>
              </a:ext>
            </a:extLst>
          </p:cNvPr>
          <p:cNvPicPr>
            <a:picLocks noChangeAspect="1"/>
          </p:cNvPicPr>
          <p:nvPr/>
        </p:nvPicPr>
        <p:blipFill>
          <a:blip r:embed="rId6"/>
          <a:stretch>
            <a:fillRect/>
          </a:stretch>
        </p:blipFill>
        <p:spPr>
          <a:xfrm>
            <a:off x="1438274" y="1657350"/>
            <a:ext cx="9522243" cy="3829050"/>
          </a:xfrm>
          <a:prstGeom prst="rect">
            <a:avLst/>
          </a:prstGeom>
        </p:spPr>
      </p:pic>
    </p:spTree>
    <p:extLst>
      <p:ext uri="{BB962C8B-B14F-4D97-AF65-F5344CB8AC3E}">
        <p14:creationId xmlns:p14="http://schemas.microsoft.com/office/powerpoint/2010/main" val="41187315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DF92749-DE91-40C3-98E7-A86C4B1077FA}"/>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xmlns="" id="{2D61BC43-4139-4729-848A-BE5DE2DA2659}"/>
              </a:ext>
            </a:extLst>
          </p:cNvPr>
          <p:cNvSpPr txBox="1"/>
          <p:nvPr/>
        </p:nvSpPr>
        <p:spPr>
          <a:xfrm>
            <a:off x="3541900" y="1375930"/>
            <a:ext cx="5659250" cy="230832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strike="noStrike" kern="1200" cap="none" spc="0" normalizeH="0" baseline="0" noProof="0" dirty="0">
                <a:ln w="22225">
                  <a:noFill/>
                  <a:prstDash val="solid"/>
                </a:ln>
                <a:solidFill>
                  <a:prstClr val="white"/>
                </a:solidFill>
                <a:effectLst/>
                <a:uLnTx/>
                <a:uFillTx/>
                <a:latin typeface="Calibri" panose="020F0502020204030204" pitchFamily="34" charset="0"/>
                <a:cs typeface="Calibri" panose="020F0502020204030204" pitchFamily="34" charset="0"/>
              </a:rPr>
              <a:t>1. </a:t>
            </a:r>
            <a:r>
              <a:rPr kumimoji="0" lang="vi-VN" sz="3600" b="1" i="0" strike="noStrike" kern="1200" cap="none" spc="0" normalizeH="0" baseline="0" noProof="0" dirty="0">
                <a:ln w="22225">
                  <a:noFill/>
                  <a:prstDash val="solid"/>
                </a:ln>
                <a:solidFill>
                  <a:prstClr val="white"/>
                </a:solidFill>
                <a:effectLst/>
                <a:uLnTx/>
                <a:uFillTx/>
                <a:latin typeface="Calibri" panose="020F0502020204030204" pitchFamily="34" charset="0"/>
                <a:cs typeface="Calibri" panose="020F0502020204030204" pitchFamily="34" charset="0"/>
              </a:rPr>
              <a:t>Tìm hiểu những việc cần tránh và cần làm để không làm tổn thương cơ quan thần kinh về tinh thần </a:t>
            </a:r>
            <a:endParaRPr kumimoji="0" lang="en-US" sz="3600" b="1" i="0" strike="noStrike" kern="1200" cap="none" spc="0" normalizeH="0" baseline="0" noProof="0" dirty="0">
              <a:ln w="22225">
                <a:noFill/>
                <a:prstDash val="solid"/>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6282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57D0A223-A5E1-4CF5-A003-6D210875300C}"/>
              </a:ext>
            </a:extLst>
          </p:cNvPr>
          <p:cNvSpPr/>
          <p:nvPr/>
        </p:nvSpPr>
        <p:spPr>
          <a:xfrm>
            <a:off x="381000" y="450850"/>
            <a:ext cx="11430000" cy="5956300"/>
          </a:xfrm>
          <a:custGeom>
            <a:avLst/>
            <a:gdLst>
              <a:gd name="connsiteX0" fmla="*/ 0 w 11430000"/>
              <a:gd name="connsiteY0" fmla="*/ 992737 h 5956300"/>
              <a:gd name="connsiteX1" fmla="*/ 992737 w 11430000"/>
              <a:gd name="connsiteY1" fmla="*/ 0 h 5956300"/>
              <a:gd name="connsiteX2" fmla="*/ 10437263 w 11430000"/>
              <a:gd name="connsiteY2" fmla="*/ 0 h 5956300"/>
              <a:gd name="connsiteX3" fmla="*/ 11430000 w 11430000"/>
              <a:gd name="connsiteY3" fmla="*/ 992737 h 5956300"/>
              <a:gd name="connsiteX4" fmla="*/ 11430000 w 11430000"/>
              <a:gd name="connsiteY4" fmla="*/ 4963563 h 5956300"/>
              <a:gd name="connsiteX5" fmla="*/ 10437263 w 11430000"/>
              <a:gd name="connsiteY5" fmla="*/ 5956300 h 5956300"/>
              <a:gd name="connsiteX6" fmla="*/ 992737 w 11430000"/>
              <a:gd name="connsiteY6" fmla="*/ 5956300 h 5956300"/>
              <a:gd name="connsiteX7" fmla="*/ 0 w 11430000"/>
              <a:gd name="connsiteY7" fmla="*/ 4963563 h 5956300"/>
              <a:gd name="connsiteX8" fmla="*/ 0 w 11430000"/>
              <a:gd name="connsiteY8" fmla="*/ 992737 h 59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00" h="5956300" fill="none" extrusionOk="0">
                <a:moveTo>
                  <a:pt x="0" y="992737"/>
                </a:moveTo>
                <a:cubicBezTo>
                  <a:pt x="3426" y="537196"/>
                  <a:pt x="465420" y="35172"/>
                  <a:pt x="992737" y="0"/>
                </a:cubicBezTo>
                <a:cubicBezTo>
                  <a:pt x="5572670" y="72427"/>
                  <a:pt x="8367444" y="61419"/>
                  <a:pt x="10437263" y="0"/>
                </a:cubicBezTo>
                <a:cubicBezTo>
                  <a:pt x="10978720" y="-46925"/>
                  <a:pt x="11372461" y="427059"/>
                  <a:pt x="11430000" y="992737"/>
                </a:cubicBezTo>
                <a:cubicBezTo>
                  <a:pt x="11530876" y="2290651"/>
                  <a:pt x="11322687" y="4038849"/>
                  <a:pt x="11430000" y="4963563"/>
                </a:cubicBezTo>
                <a:cubicBezTo>
                  <a:pt x="11442074" y="5450561"/>
                  <a:pt x="10960872" y="5928650"/>
                  <a:pt x="10437263" y="5956300"/>
                </a:cubicBezTo>
                <a:cubicBezTo>
                  <a:pt x="6448906" y="5986127"/>
                  <a:pt x="4871029" y="5876994"/>
                  <a:pt x="992737" y="5956300"/>
                </a:cubicBezTo>
                <a:cubicBezTo>
                  <a:pt x="544635" y="5944976"/>
                  <a:pt x="-20724" y="5515935"/>
                  <a:pt x="0" y="4963563"/>
                </a:cubicBezTo>
                <a:cubicBezTo>
                  <a:pt x="50037" y="4032538"/>
                  <a:pt x="770" y="1719046"/>
                  <a:pt x="0" y="992737"/>
                </a:cubicBezTo>
                <a:close/>
              </a:path>
              <a:path w="11430000" h="5956300" stroke="0" extrusionOk="0">
                <a:moveTo>
                  <a:pt x="0" y="992737"/>
                </a:moveTo>
                <a:cubicBezTo>
                  <a:pt x="64219" y="461968"/>
                  <a:pt x="468337" y="49740"/>
                  <a:pt x="992737" y="0"/>
                </a:cubicBezTo>
                <a:cubicBezTo>
                  <a:pt x="3668602" y="123000"/>
                  <a:pt x="7684693" y="-96860"/>
                  <a:pt x="10437263" y="0"/>
                </a:cubicBezTo>
                <a:cubicBezTo>
                  <a:pt x="10962599" y="-17482"/>
                  <a:pt x="11461605" y="380747"/>
                  <a:pt x="11430000" y="992737"/>
                </a:cubicBezTo>
                <a:cubicBezTo>
                  <a:pt x="11433173" y="2626053"/>
                  <a:pt x="11524267" y="4260275"/>
                  <a:pt x="11430000" y="4963563"/>
                </a:cubicBezTo>
                <a:cubicBezTo>
                  <a:pt x="11337435" y="5545371"/>
                  <a:pt x="10974560" y="5954503"/>
                  <a:pt x="10437263" y="5956300"/>
                </a:cubicBezTo>
                <a:cubicBezTo>
                  <a:pt x="9432275" y="5795593"/>
                  <a:pt x="4399086" y="5995967"/>
                  <a:pt x="992737" y="5956300"/>
                </a:cubicBezTo>
                <a:cubicBezTo>
                  <a:pt x="384086" y="5944106"/>
                  <a:pt x="-19516" y="5502996"/>
                  <a:pt x="0" y="4963563"/>
                </a:cubicBezTo>
                <a:cubicBezTo>
                  <a:pt x="32216" y="4231145"/>
                  <a:pt x="57206" y="2866727"/>
                  <a:pt x="0" y="992737"/>
                </a:cubicBezTo>
                <a:close/>
              </a:path>
            </a:pathLst>
          </a:custGeom>
          <a:solidFill>
            <a:srgbClr val="FFFFFF">
              <a:alpha val="92941"/>
            </a:srgbClr>
          </a:solidFill>
          <a:ln>
            <a:solidFill>
              <a:srgbClr val="0099FF"/>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D5900C91-FECC-48F5-9978-DED7449FD52E}"/>
              </a:ext>
            </a:extLst>
          </p:cNvPr>
          <p:cNvSpPr txBox="1"/>
          <p:nvPr/>
        </p:nvSpPr>
        <p:spPr>
          <a:xfrm>
            <a:off x="1047750" y="736887"/>
            <a:ext cx="10426700" cy="1077218"/>
          </a:xfrm>
          <a:prstGeom prst="rect">
            <a:avLst/>
          </a:prstGeom>
          <a:noFill/>
        </p:spPr>
        <p:txBody>
          <a:bodyPr wrap="square" rtlCol="0">
            <a:spAutoFit/>
          </a:bodyPr>
          <a:lstStyle/>
          <a:p>
            <a:pPr lvl="0"/>
            <a:r>
              <a:rPr lang="en-US" sz="3200" b="1" i="1" dirty="0">
                <a:solidFill>
                  <a:srgbClr val="FF0000"/>
                </a:solidFill>
                <a:latin typeface="Calibri" panose="020F0502020204030204"/>
              </a:rPr>
              <a:t>2. </a:t>
            </a:r>
            <a:r>
              <a:rPr lang="vi-VN" sz="3200" b="1" i="1" dirty="0">
                <a:solidFill>
                  <a:srgbClr val="FF0000"/>
                </a:solidFill>
                <a:latin typeface="Calibri" panose="020F0502020204030204"/>
              </a:rPr>
              <a:t>Theo em trạng thái cảm xúc nào dưới đây có lợi hoặc có hại đối với cơ quan thần kinh?</a:t>
            </a:r>
            <a:endPar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587A9FEA-FE24-7FEC-9310-DFCDB55B29B3}"/>
              </a:ext>
            </a:extLst>
          </p:cNvPr>
          <p:cNvPicPr>
            <a:picLocks noChangeAspect="1"/>
          </p:cNvPicPr>
          <p:nvPr/>
        </p:nvPicPr>
        <p:blipFill>
          <a:blip r:embed="rId3"/>
          <a:stretch>
            <a:fillRect/>
          </a:stretch>
        </p:blipFill>
        <p:spPr>
          <a:xfrm>
            <a:off x="1152525" y="2469562"/>
            <a:ext cx="10463212" cy="1040400"/>
          </a:xfrm>
          <a:prstGeom prst="rect">
            <a:avLst/>
          </a:prstGeom>
        </p:spPr>
      </p:pic>
      <p:pic>
        <p:nvPicPr>
          <p:cNvPr id="5" name="Picture 4">
            <a:extLst>
              <a:ext uri="{FF2B5EF4-FFF2-40B4-BE49-F238E27FC236}">
                <a16:creationId xmlns:a16="http://schemas.microsoft.com/office/drawing/2014/main" xmlns="" id="{97359BD7-4CF8-A697-AE63-731441EAE189}"/>
              </a:ext>
            </a:extLst>
          </p:cNvPr>
          <p:cNvPicPr>
            <a:picLocks noChangeAspect="1"/>
          </p:cNvPicPr>
          <p:nvPr/>
        </p:nvPicPr>
        <p:blipFill>
          <a:blip r:embed="rId4"/>
          <a:stretch>
            <a:fillRect/>
          </a:stretch>
        </p:blipFill>
        <p:spPr>
          <a:xfrm>
            <a:off x="4972050" y="3512498"/>
            <a:ext cx="2499130" cy="3044315"/>
          </a:xfrm>
          <a:prstGeom prst="rect">
            <a:avLst/>
          </a:prstGeom>
        </p:spPr>
      </p:pic>
    </p:spTree>
    <p:extLst>
      <p:ext uri="{BB962C8B-B14F-4D97-AF65-F5344CB8AC3E}">
        <p14:creationId xmlns:p14="http://schemas.microsoft.com/office/powerpoint/2010/main" val="44217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EB610BB2-8CD8-4433-B3EA-836DE5D189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xmlns=""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xmlns=""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xmlns="" id="{30206F37-8E6D-4B63-9A64-33B1B101B1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xmlns=""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ysClr val="windowText" lastClr="000000"/>
                    </a:solidFill>
                  </a:ln>
                  <a:solidFill>
                    <a:prstClr val="white"/>
                  </a:solidFill>
                  <a:effectLst/>
                  <a:uLnTx/>
                  <a:uFillTx/>
                  <a:ea typeface="+mn-ea"/>
                  <a:cs typeface="+mn-cs"/>
                </a:rPr>
                <a:t>Nhận</a:t>
              </a:r>
              <a:r>
                <a:rPr kumimoji="0" lang="en-US" sz="5400" b="1" i="0" u="none" strike="noStrike" kern="1200" cap="none" spc="0" normalizeH="0" baseline="0" noProof="0" dirty="0">
                  <a:ln>
                    <a:solidFill>
                      <a:sysClr val="windowText" lastClr="000000"/>
                    </a:solidFill>
                  </a:ln>
                  <a:solidFill>
                    <a:prstClr val="white"/>
                  </a:solidFill>
                  <a:effectLst/>
                  <a:uLnTx/>
                  <a:uFillTx/>
                  <a:ea typeface="+mn-ea"/>
                  <a:cs typeface="+mn-cs"/>
                </a:rPr>
                <a:t> </a:t>
              </a:r>
              <a:r>
                <a:rPr kumimoji="0" lang="en-US" sz="5400" b="1" i="0" u="none" strike="noStrike" kern="1200" cap="none" spc="0" normalizeH="0" baseline="0" noProof="0" dirty="0" err="1">
                  <a:ln>
                    <a:solidFill>
                      <a:sysClr val="windowText" lastClr="000000"/>
                    </a:solidFill>
                  </a:ln>
                  <a:solidFill>
                    <a:prstClr val="white"/>
                  </a:solidFill>
                  <a:effectLst/>
                  <a:uLnTx/>
                  <a:uFillTx/>
                  <a:ea typeface="+mn-ea"/>
                  <a:cs typeface="+mn-cs"/>
                </a:rPr>
                <a:t>xét</a:t>
              </a:r>
              <a:endParaRPr kumimoji="0" lang="en-US" sz="5400" b="1" i="0" u="none" strike="noStrike" kern="1200" cap="none" spc="0" normalizeH="0" baseline="0" noProof="0" dirty="0">
                <a:ln>
                  <a:solidFill>
                    <a:sysClr val="windowText" lastClr="000000"/>
                  </a:solidFill>
                </a:ln>
                <a:solidFill>
                  <a:prstClr val="white"/>
                </a:solidFill>
                <a:effectLst/>
                <a:uLnTx/>
                <a:uFillTx/>
                <a:ea typeface="+mn-ea"/>
                <a:cs typeface="+mn-cs"/>
              </a:endParaRPr>
            </a:p>
          </p:txBody>
        </p:sp>
      </p:grpSp>
      <p:grpSp>
        <p:nvGrpSpPr>
          <p:cNvPr id="19" name="Group 18">
            <a:extLst>
              <a:ext uri="{FF2B5EF4-FFF2-40B4-BE49-F238E27FC236}">
                <a16:creationId xmlns:a16="http://schemas.microsoft.com/office/drawing/2014/main" xmlns=""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xmlns=""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xmlns=""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xmlns=""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ea typeface="+mn-ea"/>
                    <a:cs typeface="+mn-cs"/>
                  </a:rPr>
                  <a:t>Trình bày trước lớp</a:t>
                </a:r>
              </a:p>
            </p:txBody>
          </p:sp>
          <p:sp>
            <p:nvSpPr>
              <p:cNvPr id="18" name="TextBox 17">
                <a:extLst>
                  <a:ext uri="{FF2B5EF4-FFF2-40B4-BE49-F238E27FC236}">
                    <a16:creationId xmlns:a16="http://schemas.microsoft.com/office/drawing/2014/main" xmlns=""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ea typeface="+mn-ea"/>
                    <a:cs typeface="+mn-cs"/>
                  </a:rPr>
                  <a:t>Trình bày trước lớp</a:t>
                </a:r>
              </a:p>
            </p:txBody>
          </p:sp>
        </p:grpSp>
      </p:grpSp>
      <p:grpSp>
        <p:nvGrpSpPr>
          <p:cNvPr id="14" name="Group 13">
            <a:extLst>
              <a:ext uri="{FF2B5EF4-FFF2-40B4-BE49-F238E27FC236}">
                <a16:creationId xmlns:a16="http://schemas.microsoft.com/office/drawing/2014/main" xmlns=""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xmlns="" id="{EB5583E9-C708-4B94-B2C6-11867F880C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xmlns=""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ea typeface="+mn-ea"/>
                  <a:cs typeface="+mn-cs"/>
                </a:rPr>
                <a:t>Trình bày</a:t>
              </a:r>
            </a:p>
          </p:txBody>
        </p:sp>
      </p:grpSp>
    </p:spTree>
    <p:extLst>
      <p:ext uri="{BB962C8B-B14F-4D97-AF65-F5344CB8AC3E}">
        <p14:creationId xmlns:p14="http://schemas.microsoft.com/office/powerpoint/2010/main" val="38306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57D0A223-A5E1-4CF5-A003-6D210875300C}"/>
              </a:ext>
            </a:extLst>
          </p:cNvPr>
          <p:cNvSpPr/>
          <p:nvPr/>
        </p:nvSpPr>
        <p:spPr>
          <a:xfrm>
            <a:off x="717550" y="986846"/>
            <a:ext cx="10756900" cy="3028536"/>
          </a:xfrm>
          <a:custGeom>
            <a:avLst/>
            <a:gdLst>
              <a:gd name="connsiteX0" fmla="*/ 0 w 10756900"/>
              <a:gd name="connsiteY0" fmla="*/ 504766 h 3028536"/>
              <a:gd name="connsiteX1" fmla="*/ 504766 w 10756900"/>
              <a:gd name="connsiteY1" fmla="*/ 0 h 3028536"/>
              <a:gd name="connsiteX2" fmla="*/ 10252134 w 10756900"/>
              <a:gd name="connsiteY2" fmla="*/ 0 h 3028536"/>
              <a:gd name="connsiteX3" fmla="*/ 10756900 w 10756900"/>
              <a:gd name="connsiteY3" fmla="*/ 504766 h 3028536"/>
              <a:gd name="connsiteX4" fmla="*/ 10756900 w 10756900"/>
              <a:gd name="connsiteY4" fmla="*/ 2523770 h 3028536"/>
              <a:gd name="connsiteX5" fmla="*/ 10252134 w 10756900"/>
              <a:gd name="connsiteY5" fmla="*/ 3028536 h 3028536"/>
              <a:gd name="connsiteX6" fmla="*/ 504766 w 10756900"/>
              <a:gd name="connsiteY6" fmla="*/ 3028536 h 3028536"/>
              <a:gd name="connsiteX7" fmla="*/ 0 w 10756900"/>
              <a:gd name="connsiteY7" fmla="*/ 2523770 h 3028536"/>
              <a:gd name="connsiteX8" fmla="*/ 0 w 10756900"/>
              <a:gd name="connsiteY8" fmla="*/ 504766 h 302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6900" h="3028536" fill="none" extrusionOk="0">
                <a:moveTo>
                  <a:pt x="0" y="504766"/>
                </a:moveTo>
                <a:cubicBezTo>
                  <a:pt x="666" y="244031"/>
                  <a:pt x="251278" y="42440"/>
                  <a:pt x="504766" y="0"/>
                </a:cubicBezTo>
                <a:cubicBezTo>
                  <a:pt x="3365643" y="72427"/>
                  <a:pt x="8203175" y="61419"/>
                  <a:pt x="10252134" y="0"/>
                </a:cubicBezTo>
                <a:cubicBezTo>
                  <a:pt x="10528270" y="-18168"/>
                  <a:pt x="10712813" y="212656"/>
                  <a:pt x="10756900" y="504766"/>
                </a:cubicBezTo>
                <a:cubicBezTo>
                  <a:pt x="10857776" y="1130630"/>
                  <a:pt x="10649587" y="1551884"/>
                  <a:pt x="10756900" y="2523770"/>
                </a:cubicBezTo>
                <a:cubicBezTo>
                  <a:pt x="10761017" y="2781650"/>
                  <a:pt x="10500362" y="2994292"/>
                  <a:pt x="10252134" y="3028536"/>
                </a:cubicBezTo>
                <a:cubicBezTo>
                  <a:pt x="9167908" y="3058363"/>
                  <a:pt x="4134211" y="2949230"/>
                  <a:pt x="504766" y="3028536"/>
                </a:cubicBezTo>
                <a:cubicBezTo>
                  <a:pt x="244546" y="3026438"/>
                  <a:pt x="-4388" y="2803413"/>
                  <a:pt x="0" y="2523770"/>
                </a:cubicBezTo>
                <a:cubicBezTo>
                  <a:pt x="50037" y="1958075"/>
                  <a:pt x="770" y="1151803"/>
                  <a:pt x="0" y="504766"/>
                </a:cubicBezTo>
                <a:close/>
              </a:path>
              <a:path w="10756900" h="3028536" stroke="0" extrusionOk="0">
                <a:moveTo>
                  <a:pt x="0" y="504766"/>
                </a:moveTo>
                <a:cubicBezTo>
                  <a:pt x="39495" y="236757"/>
                  <a:pt x="242021" y="33397"/>
                  <a:pt x="504766" y="0"/>
                </a:cubicBezTo>
                <a:cubicBezTo>
                  <a:pt x="2120684" y="123000"/>
                  <a:pt x="7374435" y="-96860"/>
                  <a:pt x="10252134" y="0"/>
                </a:cubicBezTo>
                <a:cubicBezTo>
                  <a:pt x="10502374" y="-21748"/>
                  <a:pt x="10776962" y="185545"/>
                  <a:pt x="10756900" y="504766"/>
                </a:cubicBezTo>
                <a:cubicBezTo>
                  <a:pt x="10760073" y="910013"/>
                  <a:pt x="10851167" y="2206067"/>
                  <a:pt x="10756900" y="2523770"/>
                </a:cubicBezTo>
                <a:cubicBezTo>
                  <a:pt x="10705295" y="2821241"/>
                  <a:pt x="10511932" y="3025430"/>
                  <a:pt x="10252134" y="3028536"/>
                </a:cubicBezTo>
                <a:cubicBezTo>
                  <a:pt x="6720411" y="2867829"/>
                  <a:pt x="2344050" y="3068203"/>
                  <a:pt x="504766" y="3028536"/>
                </a:cubicBezTo>
                <a:cubicBezTo>
                  <a:pt x="173321" y="3017898"/>
                  <a:pt x="-8751" y="2798580"/>
                  <a:pt x="0" y="2523770"/>
                </a:cubicBezTo>
                <a:cubicBezTo>
                  <a:pt x="32216" y="1958272"/>
                  <a:pt x="57206" y="1259736"/>
                  <a:pt x="0" y="504766"/>
                </a:cubicBezTo>
                <a:close/>
              </a:path>
            </a:pathLst>
          </a:custGeom>
          <a:solidFill>
            <a:srgbClr val="FFFFFF">
              <a:alpha val="92941"/>
            </a:srgbClr>
          </a:solidFill>
          <a:ln w="28575">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xmlns="" id="{06ADDE9B-DF0F-4CA3-B26F-51600AD14EC5}"/>
              </a:ext>
            </a:extLst>
          </p:cNvPr>
          <p:cNvSpPr txBox="1"/>
          <p:nvPr/>
        </p:nvSpPr>
        <p:spPr>
          <a:xfrm>
            <a:off x="1752599" y="1490008"/>
            <a:ext cx="9591675" cy="1754326"/>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Vui vẻ: có lợi đối với cơ quan thần kinh.</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Sợ hãi, bực tức, lo lắng: có hại đối với cơ quan thần kinh.</a:t>
            </a:r>
          </a:p>
        </p:txBody>
      </p:sp>
      <p:pic>
        <p:nvPicPr>
          <p:cNvPr id="3" name="Picture 2" descr="A picture containing text&#10;&#10;Description automatically generated">
            <a:extLst>
              <a:ext uri="{FF2B5EF4-FFF2-40B4-BE49-F238E27FC236}">
                <a16:creationId xmlns:a16="http://schemas.microsoft.com/office/drawing/2014/main" xmlns="" id="{CE9B8D97-24E2-4E60-91F7-C77AD6E05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494" y="3467100"/>
            <a:ext cx="5938815" cy="3263223"/>
          </a:xfrm>
          <a:prstGeom prst="rect">
            <a:avLst/>
          </a:prstGeom>
        </p:spPr>
      </p:pic>
      <p:pic>
        <p:nvPicPr>
          <p:cNvPr id="6" name="Picture 2" descr="Emotion,art,happiness - Girl Thinking Cartoon Png, Transparent Png - vhv">
            <a:extLst>
              <a:ext uri="{FF2B5EF4-FFF2-40B4-BE49-F238E27FC236}">
                <a16:creationId xmlns:a16="http://schemas.microsoft.com/office/drawing/2014/main" xmlns="" id="{217B2269-5F4C-4C3D-B030-351BCD7D021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675" b="92410" l="10000" r="90000">
                        <a14:foregroundMark x1="62907" y1="8675" x2="62907" y2="8675"/>
                        <a14:foregroundMark x1="78837" y1="24819" x2="78837" y2="24819"/>
                        <a14:foregroundMark x1="81395" y1="22048" x2="85814" y2="31205"/>
                        <a14:foregroundMark x1="28023" y1="25783" x2="28023" y2="25783"/>
                        <a14:foregroundMark x1="59651" y1="58554" x2="60814" y2="63494"/>
                        <a14:foregroundMark x1="56744" y1="54940" x2="56163" y2="66867"/>
                        <a14:foregroundMark x1="58488" y1="92410" x2="58488" y2="92410"/>
                        <a14:foregroundMark x1="56744" y1="81687" x2="56744" y2="81687"/>
                        <a14:foregroundMark x1="56163" y1="77470" x2="57093" y2="87229"/>
                        <a14:foregroundMark x1="14767" y1="44578" x2="14767" y2="44578"/>
                        <a14:foregroundMark x1="15349" y1="40964" x2="15349" y2="46145"/>
                        <a14:foregroundMark x1="27674" y1="27229" x2="27674" y2="27229"/>
                        <a14:foregroundMark x1="28837" y1="25783" x2="26744" y2="34578"/>
                      </a14:backgroundRemoval>
                    </a14:imgEffect>
                  </a14:imgLayer>
                </a14:imgProps>
              </a:ext>
              <a:ext uri="{28A0092B-C50C-407E-A947-70E740481C1C}">
                <a14:useLocalDpi xmlns:a14="http://schemas.microsoft.com/office/drawing/2010/main" val="0"/>
              </a:ext>
            </a:extLst>
          </a:blip>
          <a:srcRect/>
          <a:stretch>
            <a:fillRect/>
          </a:stretch>
        </p:blipFill>
        <p:spPr bwMode="auto">
          <a:xfrm>
            <a:off x="-291583" y="0"/>
            <a:ext cx="2548402" cy="2459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40119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78E9717-7746-4BE6-AB0A-50327D76A7DA}"/>
              </a:ext>
            </a:extLst>
          </p:cNvPr>
          <p:cNvSpPr txBox="1"/>
          <p:nvPr/>
        </p:nvSpPr>
        <p:spPr>
          <a:xfrm>
            <a:off x="2355924" y="2009237"/>
            <a:ext cx="7562627" cy="3539430"/>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3200" b="1" dirty="0">
                <a:solidFill>
                  <a:prstClr val="black"/>
                </a:solidFill>
                <a:latin typeface="Calibri" panose="020F0502020204030204"/>
              </a:rPr>
              <a:t>Cảm xúc như sợ hãi, lo lắng, bực tức, căng thẳng kéo dài gây mất ngủ, mất tập trung trong giờ học, suy giảm trí nhớ.</a:t>
            </a:r>
          </a:p>
          <a:p>
            <a:pPr marL="457200" lvl="0" indent="-457200" algn="just">
              <a:buFont typeface="Wingdings" panose="05000000000000000000" pitchFamily="2" charset="2"/>
              <a:buChar char="q"/>
            </a:pPr>
            <a:r>
              <a:rPr lang="vi-VN" sz="3200" b="1" dirty="0">
                <a:solidFill>
                  <a:prstClr val="black"/>
                </a:solidFill>
                <a:latin typeface="Calibri" panose="020F0502020204030204"/>
              </a:rPr>
              <a:t>Những người sống vui vẻ, lạc quan giúp cơ thể khỏe mạnh, tăng cường khả năng chống được bệnh tật, tăng cường trí nhớ, tập trung học tập,...</a:t>
            </a:r>
          </a:p>
        </p:txBody>
      </p:sp>
      <p:pic>
        <p:nvPicPr>
          <p:cNvPr id="5" name="Picture 4">
            <a:extLst>
              <a:ext uri="{FF2B5EF4-FFF2-40B4-BE49-F238E27FC236}">
                <a16:creationId xmlns:a16="http://schemas.microsoft.com/office/drawing/2014/main" xmlns="" id="{05BB081C-EF47-41B7-B0B7-9EC26D3167A5}"/>
              </a:ext>
            </a:extLst>
          </p:cNvPr>
          <p:cNvPicPr>
            <a:picLocks noChangeAspect="1"/>
          </p:cNvPicPr>
          <p:nvPr/>
        </p:nvPicPr>
        <p:blipFill>
          <a:blip r:embed="rId3"/>
          <a:stretch>
            <a:fillRect/>
          </a:stretch>
        </p:blipFill>
        <p:spPr>
          <a:xfrm>
            <a:off x="-400159" y="3136887"/>
            <a:ext cx="2855976" cy="3838677"/>
          </a:xfrm>
          <a:prstGeom prst="rect">
            <a:avLst/>
          </a:prstGeom>
        </p:spPr>
      </p:pic>
      <p:pic>
        <p:nvPicPr>
          <p:cNvPr id="6" name="Picture 5">
            <a:extLst>
              <a:ext uri="{FF2B5EF4-FFF2-40B4-BE49-F238E27FC236}">
                <a16:creationId xmlns:a16="http://schemas.microsoft.com/office/drawing/2014/main" xmlns="" id="{D763616A-B063-4A1A-8028-04F2A0E411B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92" b="93339" l="8337" r="91902">
                        <a14:foregroundMark x1="25299" y1="12348" x2="22185" y2="17547"/>
                        <a14:foregroundMark x1="21850" y1="12754" x2="15860" y2="15597"/>
                        <a14:foregroundMark x1="9248" y1="39399" x2="8481" y2="61495"/>
                        <a14:foregroundMark x1="18256" y1="45735" x2="20029" y2="50447"/>
                        <a14:foregroundMark x1="23287" y1="81722" x2="22952" y2="85703"/>
                        <a14:foregroundMark x1="23191" y1="87977" x2="23191" y2="87977"/>
                        <a14:foregroundMark x1="22952" y1="86515" x2="23191" y2="92770"/>
                        <a14:foregroundMark x1="25779" y1="86271" x2="26210" y2="91389"/>
                        <a14:foregroundMark x1="20364" y1="92933" x2="24868" y2="93176"/>
                        <a14:foregroundMark x1="24868" y1="93176" x2="25108" y2="93339"/>
                        <a14:foregroundMark x1="14183" y1="17547" x2="14183" y2="17547"/>
                        <a14:foregroundMark x1="13512" y1="18846" x2="13512" y2="18846"/>
                        <a14:foregroundMark x1="12841" y1="18278" x2="12841" y2="18278"/>
                        <a14:foregroundMark x1="27791" y1="90496" x2="27791" y2="90496"/>
                        <a14:foregroundMark x1="28222" y1="92201" x2="28222" y2="92201"/>
                        <a14:foregroundMark x1="91902" y1="35256" x2="91902" y2="49310"/>
                        <a14:foregroundMark x1="74844" y1="40536" x2="75515" y2="46060"/>
                        <a14:foregroundMark x1="76857" y1="82291" x2="77528" y2="91227"/>
                        <a14:foregroundMark x1="79684" y1="93176" x2="79684" y2="93176"/>
                        <a14:foregroundMark x1="75611" y1="92039" x2="80882" y2="92364"/>
                        <a14:foregroundMark x1="83709" y1="92039" x2="82032" y2="92039"/>
                        <a14:backgroundMark x1="53091" y1="13485" x2="49497" y2="95207"/>
                        <a14:backgroundMark x1="33301" y1="12023" x2="43843" y2="30626"/>
                        <a14:backgroundMark x1="43843" y1="30626" x2="43220" y2="48010"/>
                        <a14:backgroundMark x1="43220" y1="48010" x2="39003" y2="65394"/>
                        <a14:backgroundMark x1="39003" y1="65394" x2="32439" y2="75061"/>
                        <a14:backgroundMark x1="32439" y1="75061" x2="29947" y2="87246"/>
                        <a14:backgroundMark x1="18352" y1="68562" x2="18591" y2="72543"/>
                        <a14:backgroundMark x1="69334" y1="14703" x2="64878" y2="22096"/>
                        <a14:backgroundMark x1="64878" y1="22096" x2="61620" y2="45085"/>
                        <a14:backgroundMark x1="61620" y1="45085" x2="69957" y2="71162"/>
                        <a14:backgroundMark x1="69957" y1="71162" x2="68184" y2="84565"/>
                        <a14:backgroundMark x1="84044" y1="63038" x2="84044" y2="63038"/>
                        <a14:backgroundMark x1="94058" y1="45735" x2="94058" y2="45735"/>
                      </a14:backgroundRemoval>
                    </a14:imgEffect>
                  </a14:imgLayer>
                </a14:imgProps>
              </a:ext>
            </a:extLst>
          </a:blip>
          <a:srcRect l="50862" r="5280"/>
          <a:stretch/>
        </p:blipFill>
        <p:spPr>
          <a:xfrm>
            <a:off x="9191446" y="3136887"/>
            <a:ext cx="2854279" cy="3838677"/>
          </a:xfrm>
          <a:prstGeom prst="rect">
            <a:avLst/>
          </a:prstGeom>
        </p:spPr>
      </p:pic>
    </p:spTree>
    <p:extLst>
      <p:ext uri="{BB962C8B-B14F-4D97-AF65-F5344CB8AC3E}">
        <p14:creationId xmlns:p14="http://schemas.microsoft.com/office/powerpoint/2010/main" val="2581078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78E9717-7746-4BE6-AB0A-50327D76A7DA}"/>
              </a:ext>
            </a:extLst>
          </p:cNvPr>
          <p:cNvSpPr txBox="1"/>
          <p:nvPr/>
        </p:nvSpPr>
        <p:spPr>
          <a:xfrm>
            <a:off x="2355924" y="2009237"/>
            <a:ext cx="7562627" cy="3046988"/>
          </a:xfrm>
          <a:prstGeom prst="rect">
            <a:avLst/>
          </a:prstGeom>
          <a:noFill/>
        </p:spPr>
        <p:txBody>
          <a:bodyPr wrap="square" rtlCol="0">
            <a:spAutoFit/>
          </a:bodyPr>
          <a:lstStyle/>
          <a:p>
            <a:pPr lvl="0" algn="just"/>
            <a:r>
              <a:rPr lang="vi-VN" sz="3200" b="1" dirty="0">
                <a:solidFill>
                  <a:srgbClr val="0070C0"/>
                </a:solidFill>
                <a:latin typeface="Calibri" panose="020F0502020204030204"/>
              </a:rPr>
              <a:t>Theo các nhà khoa học: </a:t>
            </a:r>
            <a:r>
              <a:rPr lang="vi-VN" sz="3200" b="1" dirty="0">
                <a:solidFill>
                  <a:prstClr val="black"/>
                </a:solidFill>
                <a:latin typeface="Calibri" panose="020F0502020204030204"/>
              </a:rPr>
              <a:t>Khi cười, các tín hiệu về phản xạ cười sẽ truyền đến não khiến ta cảm thấy vui vẻ. Những cảm xúc tích cực trên khuôn mặt khi cười cũng giúp những người xung quanh ta cảm thấy thoải mái, dễ chịu.</a:t>
            </a:r>
            <a:endPar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05BB081C-EF47-41B7-B0B7-9EC26D3167A5}"/>
              </a:ext>
            </a:extLst>
          </p:cNvPr>
          <p:cNvPicPr>
            <a:picLocks noChangeAspect="1"/>
          </p:cNvPicPr>
          <p:nvPr/>
        </p:nvPicPr>
        <p:blipFill>
          <a:blip r:embed="rId3"/>
          <a:stretch>
            <a:fillRect/>
          </a:stretch>
        </p:blipFill>
        <p:spPr>
          <a:xfrm>
            <a:off x="-400159" y="3136887"/>
            <a:ext cx="2855976" cy="3838677"/>
          </a:xfrm>
          <a:prstGeom prst="rect">
            <a:avLst/>
          </a:prstGeom>
        </p:spPr>
      </p:pic>
      <p:pic>
        <p:nvPicPr>
          <p:cNvPr id="6" name="Picture 5">
            <a:extLst>
              <a:ext uri="{FF2B5EF4-FFF2-40B4-BE49-F238E27FC236}">
                <a16:creationId xmlns:a16="http://schemas.microsoft.com/office/drawing/2014/main" xmlns="" id="{D763616A-B063-4A1A-8028-04F2A0E411B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92" b="93339" l="8337" r="91902">
                        <a14:foregroundMark x1="25299" y1="12348" x2="22185" y2="17547"/>
                        <a14:foregroundMark x1="21850" y1="12754" x2="15860" y2="15597"/>
                        <a14:foregroundMark x1="9248" y1="39399" x2="8481" y2="61495"/>
                        <a14:foregroundMark x1="18256" y1="45735" x2="20029" y2="50447"/>
                        <a14:foregroundMark x1="23287" y1="81722" x2="22952" y2="85703"/>
                        <a14:foregroundMark x1="23191" y1="87977" x2="23191" y2="87977"/>
                        <a14:foregroundMark x1="22952" y1="86515" x2="23191" y2="92770"/>
                        <a14:foregroundMark x1="25779" y1="86271" x2="26210" y2="91389"/>
                        <a14:foregroundMark x1="20364" y1="92933" x2="24868" y2="93176"/>
                        <a14:foregroundMark x1="24868" y1="93176" x2="25108" y2="93339"/>
                        <a14:foregroundMark x1="14183" y1="17547" x2="14183" y2="17547"/>
                        <a14:foregroundMark x1="13512" y1="18846" x2="13512" y2="18846"/>
                        <a14:foregroundMark x1="12841" y1="18278" x2="12841" y2="18278"/>
                        <a14:foregroundMark x1="27791" y1="90496" x2="27791" y2="90496"/>
                        <a14:foregroundMark x1="28222" y1="92201" x2="28222" y2="92201"/>
                        <a14:foregroundMark x1="91902" y1="35256" x2="91902" y2="49310"/>
                        <a14:foregroundMark x1="74844" y1="40536" x2="75515" y2="46060"/>
                        <a14:foregroundMark x1="76857" y1="82291" x2="77528" y2="91227"/>
                        <a14:foregroundMark x1="79684" y1="93176" x2="79684" y2="93176"/>
                        <a14:foregroundMark x1="75611" y1="92039" x2="80882" y2="92364"/>
                        <a14:foregroundMark x1="83709" y1="92039" x2="82032" y2="92039"/>
                        <a14:backgroundMark x1="53091" y1="13485" x2="49497" y2="95207"/>
                        <a14:backgroundMark x1="33301" y1="12023" x2="43843" y2="30626"/>
                        <a14:backgroundMark x1="43843" y1="30626" x2="43220" y2="48010"/>
                        <a14:backgroundMark x1="43220" y1="48010" x2="39003" y2="65394"/>
                        <a14:backgroundMark x1="39003" y1="65394" x2="32439" y2="75061"/>
                        <a14:backgroundMark x1="32439" y1="75061" x2="29947" y2="87246"/>
                        <a14:backgroundMark x1="18352" y1="68562" x2="18591" y2="72543"/>
                        <a14:backgroundMark x1="69334" y1="14703" x2="64878" y2="22096"/>
                        <a14:backgroundMark x1="64878" y1="22096" x2="61620" y2="45085"/>
                        <a14:backgroundMark x1="61620" y1="45085" x2="69957" y2="71162"/>
                        <a14:backgroundMark x1="69957" y1="71162" x2="68184" y2="84565"/>
                        <a14:backgroundMark x1="84044" y1="63038" x2="84044" y2="63038"/>
                        <a14:backgroundMark x1="94058" y1="45735" x2="94058" y2="45735"/>
                      </a14:backgroundRemoval>
                    </a14:imgEffect>
                  </a14:imgLayer>
                </a14:imgProps>
              </a:ext>
            </a:extLst>
          </a:blip>
          <a:srcRect l="50862" r="5280"/>
          <a:stretch/>
        </p:blipFill>
        <p:spPr>
          <a:xfrm>
            <a:off x="9191446" y="3136887"/>
            <a:ext cx="2854279" cy="3838677"/>
          </a:xfrm>
          <a:prstGeom prst="rect">
            <a:avLst/>
          </a:prstGeom>
        </p:spPr>
      </p:pic>
    </p:spTree>
    <p:extLst>
      <p:ext uri="{BB962C8B-B14F-4D97-AF65-F5344CB8AC3E}">
        <p14:creationId xmlns:p14="http://schemas.microsoft.com/office/powerpoint/2010/main" val="3417162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062C2CB1-85DA-498F-9F41-39F5D8FF864A}"/>
              </a:ext>
            </a:extLst>
          </p:cNvPr>
          <p:cNvGrpSpPr/>
          <p:nvPr/>
        </p:nvGrpSpPr>
        <p:grpSpPr>
          <a:xfrm>
            <a:off x="738224" y="403700"/>
            <a:ext cx="9805686" cy="1091966"/>
            <a:chOff x="1018572" y="377878"/>
            <a:chExt cx="9805686" cy="1091966"/>
          </a:xfrm>
        </p:grpSpPr>
        <p:grpSp>
          <p:nvGrpSpPr>
            <p:cNvPr id="9" name="Group 8">
              <a:extLst>
                <a:ext uri="{FF2B5EF4-FFF2-40B4-BE49-F238E27FC236}">
                  <a16:creationId xmlns:a16="http://schemas.microsoft.com/office/drawing/2014/main" xmlns="" id="{816056A5-B45E-4F60-AD19-5F332E3333E0}"/>
                </a:ext>
              </a:extLst>
            </p:cNvPr>
            <p:cNvGrpSpPr/>
            <p:nvPr/>
          </p:nvGrpSpPr>
          <p:grpSpPr>
            <a:xfrm>
              <a:off x="1018572" y="384176"/>
              <a:ext cx="9805686" cy="1065176"/>
              <a:chOff x="2768991" y="3077691"/>
              <a:chExt cx="6654018" cy="550671"/>
            </a:xfrm>
          </p:grpSpPr>
          <p:sp>
            <p:nvSpPr>
              <p:cNvPr id="10" name="Rectangle: Rounded Corners 9">
                <a:extLst>
                  <a:ext uri="{FF2B5EF4-FFF2-40B4-BE49-F238E27FC236}">
                    <a16:creationId xmlns:a16="http://schemas.microsoft.com/office/drawing/2014/main" xmlns="" id="{CF090C68-314D-4CE2-A4AA-701CF4EB69C6}"/>
                  </a:ext>
                </a:extLst>
              </p:cNvPr>
              <p:cNvSpPr/>
              <p:nvPr/>
            </p:nvSpPr>
            <p:spPr>
              <a:xfrm>
                <a:off x="2768991" y="3077691"/>
                <a:ext cx="6654018" cy="550671"/>
              </a:xfrm>
              <a:prstGeom prst="roundRect">
                <a:avLst>
                  <a:gd name="adj" fmla="val 4496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92B2E5BD-12B9-44AF-A14D-E9A87BD7379F}"/>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003504" y="3210391"/>
                <a:ext cx="285270" cy="285270"/>
              </a:xfrm>
              <a:prstGeom prst="rect">
                <a:avLst/>
              </a:prstGeom>
            </p:spPr>
          </p:pic>
          <p:pic>
            <p:nvPicPr>
              <p:cNvPr id="12" name="Picture 11" descr="Icon&#10;&#10;Description automatically generated">
                <a:extLst>
                  <a:ext uri="{FF2B5EF4-FFF2-40B4-BE49-F238E27FC236}">
                    <a16:creationId xmlns:a16="http://schemas.microsoft.com/office/drawing/2014/main" xmlns="" id="{719B1F04-65C2-4C61-B8AD-9708F86321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009001" y="3250651"/>
                <a:ext cx="143165" cy="204749"/>
              </a:xfrm>
              <a:prstGeom prst="rect">
                <a:avLst/>
              </a:prstGeom>
            </p:spPr>
          </p:pic>
        </p:grpSp>
        <p:sp>
          <p:nvSpPr>
            <p:cNvPr id="7" name="TextBox 6">
              <a:extLst>
                <a:ext uri="{FF2B5EF4-FFF2-40B4-BE49-F238E27FC236}">
                  <a16:creationId xmlns:a16="http://schemas.microsoft.com/office/drawing/2014/main" xmlns="" id="{BB05E610-5590-431C-8143-0F3969D64721}"/>
                </a:ext>
              </a:extLst>
            </p:cNvPr>
            <p:cNvSpPr txBox="1"/>
            <p:nvPr/>
          </p:nvSpPr>
          <p:spPr>
            <a:xfrm>
              <a:off x="1624031" y="377878"/>
              <a:ext cx="8395245" cy="1091966"/>
            </a:xfrm>
            <a:prstGeom prst="rect">
              <a:avLst/>
            </a:prstGeom>
            <a:noFill/>
          </p:spPr>
          <p:txBody>
            <a:bodyPr wrap="square" rtlCol="0">
              <a:spAutoFit/>
            </a:bodyPr>
            <a:lstStyle/>
            <a:p>
              <a:pPr marL="0" marR="0" algn="ctr">
                <a:lnSpc>
                  <a:spcPct val="120000"/>
                </a:lnSpc>
                <a:spcBef>
                  <a:spcPts val="0"/>
                </a:spcBef>
                <a:spcAft>
                  <a:spcPts val="0"/>
                </a:spcAft>
              </a:pPr>
              <a:r>
                <a:rPr lang="nl-NL" sz="2800" b="1" dirty="0">
                  <a:solidFill>
                    <a:srgbClr val="FF0000"/>
                  </a:solidFill>
                  <a:effectLst/>
                  <a:ea typeface="Times New Roman" panose="02020603050405020304" pitchFamily="18" charset="0"/>
                </a:rPr>
                <a:t>1. Em hãy nhận xét cách cư xử khi buồn hoặc lo lắng của mỗi bạn trong hình dưới đây.</a:t>
              </a:r>
              <a:endParaRPr lang="en-US" sz="2800" b="1" dirty="0">
                <a:solidFill>
                  <a:srgbClr val="FF0000"/>
                </a:solidFill>
                <a:effectLst/>
                <a:ea typeface="Times New Roman" panose="02020603050405020304" pitchFamily="18" charset="0"/>
              </a:endParaRPr>
            </a:p>
          </p:txBody>
        </p:sp>
      </p:grpSp>
      <p:pic>
        <p:nvPicPr>
          <p:cNvPr id="18" name="Picture 17">
            <a:extLst>
              <a:ext uri="{FF2B5EF4-FFF2-40B4-BE49-F238E27FC236}">
                <a16:creationId xmlns:a16="http://schemas.microsoft.com/office/drawing/2014/main" xmlns="" id="{164AC14F-08B3-4F35-B99D-447B9B28D5D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784" b="94764" l="10000" r="90270">
                        <a14:foregroundMark x1="45946" y1="57264" x2="24865" y2="64865"/>
                        <a14:foregroundMark x1="35541" y1="62838" x2="34189" y2="70946"/>
                        <a14:foregroundMark x1="38243" y1="69088" x2="39189" y2="77027"/>
                        <a14:foregroundMark x1="42162" y1="71284" x2="43919" y2="75169"/>
                        <a14:foregroundMark x1="48108" y1="10135" x2="48108" y2="10135"/>
                        <a14:foregroundMark x1="68403" y1="45679" x2="69730" y2="52534"/>
                        <a14:foregroundMark x1="65413" y1="44426" x2="67568" y2="52872"/>
                        <a14:foregroundMark x1="65284" y1="43919" x2="65413" y2="44426"/>
                        <a14:foregroundMark x1="64595" y1="41216" x2="65284" y2="43919"/>
                        <a14:foregroundMark x1="80946" y1="45608" x2="80946" y2="45608"/>
                        <a14:foregroundMark x1="58649" y1="76689" x2="58649" y2="76689"/>
                        <a14:foregroundMark x1="59730" y1="70439" x2="59595" y2="74155"/>
                        <a14:foregroundMark x1="44595" y1="78209" x2="44595" y2="78209"/>
                        <a14:foregroundMark x1="32838" y1="70946" x2="32838" y2="70946"/>
                        <a14:foregroundMark x1="23514" y1="73480" x2="23514" y2="73480"/>
                        <a14:foregroundMark x1="19730" y1="67905" x2="19730" y2="67905"/>
                        <a14:foregroundMark x1="20541" y1="63345" x2="25676" y2="82939"/>
                        <a14:foregroundMark x1="24054" y1="73480" x2="30000" y2="71115"/>
                        <a14:foregroundMark x1="44189" y1="94932" x2="44189" y2="94932"/>
                        <a14:foregroundMark x1="57297" y1="94595" x2="57297" y2="94595"/>
                        <a14:foregroundMark x1="77432" y1="45101" x2="77432" y2="45777"/>
                        <a14:foregroundMark x1="82027" y1="44595" x2="82027" y2="44595"/>
                        <a14:foregroundMark x1="86486" y1="41892" x2="86486" y2="41892"/>
                        <a14:foregroundMark x1="90000" y1="39527" x2="90000" y2="39527"/>
                        <a14:foregroundMark x1="90405" y1="39020" x2="90405" y2="39020"/>
                        <a14:foregroundMark x1="43919" y1="10135" x2="43919" y2="10135"/>
                        <a14:foregroundMark x1="47838" y1="8784" x2="47838" y2="8784"/>
                        <a14:foregroundMark x1="54865" y1="77027" x2="54865" y2="77027"/>
                        <a14:foregroundMark x1="56081" y1="77534" x2="56081" y2="77534"/>
                        <a14:foregroundMark x1="34189" y1="77872" x2="34189" y2="77872"/>
                        <a14:foregroundMark x1="45676" y1="93750" x2="45676" y2="93750"/>
                        <a14:backgroundMark x1="23378" y1="30068" x2="20946" y2="42905"/>
                        <a14:backgroundMark x1="72162" y1="64358" x2="70946" y2="74155"/>
                        <a14:backgroundMark x1="68243" y1="27703" x2="72297" y2="34628"/>
                        <a14:backgroundMark x1="67297" y1="43919" x2="67297" y2="43919"/>
                        <a14:backgroundMark x1="67703" y1="44426" x2="67703" y2="44426"/>
                        <a14:backgroundMark x1="67838" y1="43074" x2="69730" y2="43074"/>
                        <a14:backgroundMark x1="67973" y1="42399" x2="70541" y2="40709"/>
                        <a14:backgroundMark x1="67297" y1="42399" x2="70405" y2="41385"/>
                        <a14:backgroundMark x1="37027" y1="82264" x2="37027" y2="88514"/>
                        <a14:backgroundMark x1="50811" y1="83784" x2="51892" y2="88682"/>
                      </a14:backgroundRemoval>
                    </a14:imgEffect>
                  </a14:imgLayer>
                </a14:imgProps>
              </a:ext>
              <a:ext uri="{28A0092B-C50C-407E-A947-70E740481C1C}">
                <a14:useLocalDpi xmlns:a14="http://schemas.microsoft.com/office/drawing/2010/main" val="0"/>
              </a:ext>
            </a:extLst>
          </a:blip>
          <a:stretch>
            <a:fillRect/>
          </a:stretch>
        </p:blipFill>
        <p:spPr>
          <a:xfrm>
            <a:off x="9721273" y="31079"/>
            <a:ext cx="2773826" cy="2219061"/>
          </a:xfrm>
          <a:prstGeom prst="rect">
            <a:avLst/>
          </a:prstGeom>
        </p:spPr>
      </p:pic>
      <p:pic>
        <p:nvPicPr>
          <p:cNvPr id="20" name="Picture 19">
            <a:extLst>
              <a:ext uri="{FF2B5EF4-FFF2-40B4-BE49-F238E27FC236}">
                <a16:creationId xmlns:a16="http://schemas.microsoft.com/office/drawing/2014/main" xmlns="" id="{A171061A-B659-8FC8-E0AE-22774F3415D8}"/>
              </a:ext>
            </a:extLst>
          </p:cNvPr>
          <p:cNvPicPr>
            <a:picLocks noChangeAspect="1"/>
          </p:cNvPicPr>
          <p:nvPr/>
        </p:nvPicPr>
        <p:blipFill>
          <a:blip r:embed="rId6"/>
          <a:stretch>
            <a:fillRect/>
          </a:stretch>
        </p:blipFill>
        <p:spPr>
          <a:xfrm>
            <a:off x="414337" y="1609725"/>
            <a:ext cx="2662238" cy="2627054"/>
          </a:xfrm>
          <a:prstGeom prst="rect">
            <a:avLst/>
          </a:prstGeom>
        </p:spPr>
      </p:pic>
      <p:pic>
        <p:nvPicPr>
          <p:cNvPr id="22" name="Picture 21">
            <a:extLst>
              <a:ext uri="{FF2B5EF4-FFF2-40B4-BE49-F238E27FC236}">
                <a16:creationId xmlns:a16="http://schemas.microsoft.com/office/drawing/2014/main" xmlns="" id="{5808BCCF-38DD-258C-81B9-31BD59DC1537}"/>
              </a:ext>
            </a:extLst>
          </p:cNvPr>
          <p:cNvPicPr>
            <a:picLocks noChangeAspect="1"/>
          </p:cNvPicPr>
          <p:nvPr/>
        </p:nvPicPr>
        <p:blipFill>
          <a:blip r:embed="rId7"/>
          <a:stretch>
            <a:fillRect/>
          </a:stretch>
        </p:blipFill>
        <p:spPr>
          <a:xfrm>
            <a:off x="3433762" y="1681162"/>
            <a:ext cx="2836468" cy="2881313"/>
          </a:xfrm>
          <a:prstGeom prst="rect">
            <a:avLst/>
          </a:prstGeom>
        </p:spPr>
      </p:pic>
      <p:pic>
        <p:nvPicPr>
          <p:cNvPr id="24" name="Picture 23">
            <a:extLst>
              <a:ext uri="{FF2B5EF4-FFF2-40B4-BE49-F238E27FC236}">
                <a16:creationId xmlns:a16="http://schemas.microsoft.com/office/drawing/2014/main" xmlns="" id="{4141309C-9B47-BEEC-1469-C36C2F35D0F7}"/>
              </a:ext>
            </a:extLst>
          </p:cNvPr>
          <p:cNvPicPr>
            <a:picLocks noChangeAspect="1"/>
          </p:cNvPicPr>
          <p:nvPr/>
        </p:nvPicPr>
        <p:blipFill>
          <a:blip r:embed="rId8"/>
          <a:stretch>
            <a:fillRect/>
          </a:stretch>
        </p:blipFill>
        <p:spPr>
          <a:xfrm>
            <a:off x="6577012" y="1719262"/>
            <a:ext cx="2483341" cy="2833688"/>
          </a:xfrm>
          <a:prstGeom prst="rect">
            <a:avLst/>
          </a:prstGeom>
        </p:spPr>
      </p:pic>
      <p:pic>
        <p:nvPicPr>
          <p:cNvPr id="26" name="Picture 25">
            <a:extLst>
              <a:ext uri="{FF2B5EF4-FFF2-40B4-BE49-F238E27FC236}">
                <a16:creationId xmlns:a16="http://schemas.microsoft.com/office/drawing/2014/main" xmlns="" id="{2483D087-C739-082F-D53D-BD88A678094D}"/>
              </a:ext>
            </a:extLst>
          </p:cNvPr>
          <p:cNvPicPr>
            <a:picLocks noChangeAspect="1"/>
          </p:cNvPicPr>
          <p:nvPr/>
        </p:nvPicPr>
        <p:blipFill>
          <a:blip r:embed="rId9"/>
          <a:stretch>
            <a:fillRect/>
          </a:stretch>
        </p:blipFill>
        <p:spPr>
          <a:xfrm>
            <a:off x="9577387" y="2305049"/>
            <a:ext cx="2390564" cy="2466975"/>
          </a:xfrm>
          <a:prstGeom prst="rect">
            <a:avLst/>
          </a:prstGeom>
        </p:spPr>
      </p:pic>
      <p:pic>
        <p:nvPicPr>
          <p:cNvPr id="27" name="Picture 26">
            <a:extLst>
              <a:ext uri="{FF2B5EF4-FFF2-40B4-BE49-F238E27FC236}">
                <a16:creationId xmlns:a16="http://schemas.microsoft.com/office/drawing/2014/main" xmlns="" id="{C416F237-FEAE-2966-A120-A5EC28A1B523}"/>
              </a:ext>
            </a:extLst>
          </p:cNvPr>
          <p:cNvPicPr>
            <a:picLocks noChangeAspect="1"/>
          </p:cNvPicPr>
          <p:nvPr/>
        </p:nvPicPr>
        <p:blipFill>
          <a:blip r:embed="rId10"/>
          <a:stretch>
            <a:fillRect/>
          </a:stretch>
        </p:blipFill>
        <p:spPr>
          <a:xfrm>
            <a:off x="5303411" y="3981318"/>
            <a:ext cx="2499577" cy="3048264"/>
          </a:xfrm>
          <a:prstGeom prst="rect">
            <a:avLst/>
          </a:prstGeom>
        </p:spPr>
      </p:pic>
    </p:spTree>
    <p:extLst>
      <p:ext uri="{BB962C8B-B14F-4D97-AF65-F5344CB8AC3E}">
        <p14:creationId xmlns:p14="http://schemas.microsoft.com/office/powerpoint/2010/main" val="37908040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644</Words>
  <Application>Microsoft Office PowerPoint</Application>
  <PresentationFormat>Custom</PresentationFormat>
  <Paragraphs>35</Paragraphs>
  <Slides>24</Slides>
  <Notes>0</Notes>
  <HiddenSlides>0</HiddenSlides>
  <MMClips>0</MMClip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Office Theme</vt:lpstr>
      <vt:lpstr>1_Office Theme</vt:lpstr>
      <vt:lpstr>1_www.33ppt.com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32</cp:revision>
  <dcterms:created xsi:type="dcterms:W3CDTF">2023-02-26T08:39:41Z</dcterms:created>
  <dcterms:modified xsi:type="dcterms:W3CDTF">2019-03-19T08:14:48Z</dcterms:modified>
</cp:coreProperties>
</file>