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7" r:id="rId2"/>
    <p:sldMasterId id="2147483680" r:id="rId3"/>
  </p:sldMasterIdLst>
  <p:notesMasterIdLst>
    <p:notesMasterId r:id="rId20"/>
  </p:notesMasterIdLst>
  <p:sldIdLst>
    <p:sldId id="375" r:id="rId4"/>
    <p:sldId id="8567" r:id="rId5"/>
    <p:sldId id="2007577508" r:id="rId6"/>
    <p:sldId id="2007577494" r:id="rId7"/>
    <p:sldId id="2007577495" r:id="rId8"/>
    <p:sldId id="8563" r:id="rId9"/>
    <p:sldId id="2007577498" r:id="rId10"/>
    <p:sldId id="2007577501" r:id="rId11"/>
    <p:sldId id="8561" r:id="rId12"/>
    <p:sldId id="2007577506" r:id="rId13"/>
    <p:sldId id="2007577505" r:id="rId14"/>
    <p:sldId id="2007577509" r:id="rId15"/>
    <p:sldId id="2007577510" r:id="rId16"/>
    <p:sldId id="292" r:id="rId17"/>
    <p:sldId id="8565" r:id="rId18"/>
    <p:sldId id="2007577511"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100" d="100"/>
          <a:sy n="100" d="100"/>
        </p:scale>
        <p:origin x="-174" y="-2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90F6DA-BA42-45A9-8DE7-1F33BEDD85D3}" type="datetimeFigureOut">
              <a:rPr lang="en-US" smtClean="0"/>
              <a:t>3/19/2019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DF049B-4730-49A2-8A00-4C641AA7887A}" type="slidenum">
              <a:rPr lang="en-US" smtClean="0"/>
              <a:t>‹#›</a:t>
            </a:fld>
            <a:endParaRPr lang="en-US"/>
          </a:p>
        </p:txBody>
      </p:sp>
    </p:spTree>
    <p:extLst>
      <p:ext uri="{BB962C8B-B14F-4D97-AF65-F5344CB8AC3E}">
        <p14:creationId xmlns:p14="http://schemas.microsoft.com/office/powerpoint/2010/main" val="857635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70934A-4BFC-45DE-9B3B-B80087D7FFE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1115229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70934A-4BFC-45DE-9B3B-B80087D7FFE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5696251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70934A-4BFC-45DE-9B3B-B80087D7FFE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8034516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70934A-4BFC-45DE-9B3B-B80087D7FFE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1852635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70934A-4BFC-45DE-9B3B-B80087D7FFE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077068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70934A-4BFC-45DE-9B3B-B80087D7FFE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46073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70934A-4BFC-45DE-9B3B-B80087D7FFE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5855834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70934A-4BFC-45DE-9B3B-B80087D7FFE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2814712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70934A-4BFC-45DE-9B3B-B80087D7FFE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0729747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70934A-4BFC-45DE-9B3B-B80087D7FFE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2060206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70934A-4BFC-45DE-9B3B-B80087D7FFE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8907585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70934A-4BFC-45DE-9B3B-B80087D7FFE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1814679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70934A-4BFC-45DE-9B3B-B80087D7FFE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097102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30935185-37E2-43B1-A84B-A65D2DD646D7}" type="datetimeFigureOut">
              <a:rPr lang="en-GB" smtClean="0"/>
              <a:t>19/03/2019</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F9C1C29-BEF3-419D-AB3C-69692FBA0F92}" type="slidenum">
              <a:rPr lang="en-GB" smtClean="0"/>
              <a:t>‹#›</a:t>
            </a:fld>
            <a:endParaRPr lang="en-GB"/>
          </a:p>
        </p:txBody>
      </p:sp>
    </p:spTree>
    <p:extLst>
      <p:ext uri="{BB962C8B-B14F-4D97-AF65-F5344CB8AC3E}">
        <p14:creationId xmlns:p14="http://schemas.microsoft.com/office/powerpoint/2010/main" val="129115934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30935185-37E2-43B1-A84B-A65D2DD646D7}" type="datetimeFigureOut">
              <a:rPr lang="en-GB" smtClean="0"/>
              <a:t>19/03/2019</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F9C1C29-BEF3-419D-AB3C-69692FBA0F92}" type="slidenum">
              <a:rPr lang="en-GB" smtClean="0"/>
              <a:t>‹#›</a:t>
            </a:fld>
            <a:endParaRPr lang="en-GB"/>
          </a:p>
        </p:txBody>
      </p:sp>
    </p:spTree>
    <p:extLst>
      <p:ext uri="{BB962C8B-B14F-4D97-AF65-F5344CB8AC3E}">
        <p14:creationId xmlns:p14="http://schemas.microsoft.com/office/powerpoint/2010/main" val="411514322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30935185-37E2-43B1-A84B-A65D2DD646D7}" type="datetimeFigureOut">
              <a:rPr lang="en-GB" smtClean="0"/>
              <a:t>19/03/2019</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F9C1C29-BEF3-419D-AB3C-69692FBA0F92}" type="slidenum">
              <a:rPr lang="en-GB" smtClean="0"/>
              <a:t>‹#›</a:t>
            </a:fld>
            <a:endParaRPr lang="en-GB"/>
          </a:p>
        </p:txBody>
      </p:sp>
    </p:spTree>
    <p:extLst>
      <p:ext uri="{BB962C8B-B14F-4D97-AF65-F5344CB8AC3E}">
        <p14:creationId xmlns:p14="http://schemas.microsoft.com/office/powerpoint/2010/main" val="114353431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4_空白">
    <p:bg>
      <p:bgRef idx="1001">
        <a:schemeClr val="bg1"/>
      </p:bgRef>
    </p:bg>
    <p:spTree>
      <p:nvGrpSpPr>
        <p:cNvPr id="1" name=""/>
        <p:cNvGrpSpPr/>
        <p:nvPr/>
      </p:nvGrpSpPr>
      <p:grpSpPr>
        <a:xfrm>
          <a:off x="0" y="0"/>
          <a:ext cx="0" cy="0"/>
          <a:chOff x="0" y="0"/>
          <a:chExt cx="0" cy="0"/>
        </a:xfrm>
      </p:grpSpPr>
      <p:sp>
        <p:nvSpPr>
          <p:cNvPr id="4" name="矩形 3"/>
          <p:cNvSpPr/>
          <p:nvPr userDrawn="1"/>
        </p:nvSpPr>
        <p:spPr>
          <a:xfrm>
            <a:off x="1" y="0"/>
            <a:ext cx="12192000" cy="6858000"/>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6683" rtl="0" eaLnBrk="1" fontAlgn="base" latinLnBrk="0" hangingPunct="1">
              <a:lnSpc>
                <a:spcPct val="100000"/>
              </a:lnSpc>
              <a:spcBef>
                <a:spcPct val="0"/>
              </a:spcBef>
              <a:spcAft>
                <a:spcPct val="0"/>
              </a:spcAft>
              <a:buClrTx/>
              <a:buSzTx/>
              <a:buFontTx/>
              <a:buNone/>
              <a:tabLst/>
              <a:defRPr/>
            </a:pPr>
            <a:endParaRPr kumimoji="0" lang="zh-CN" altLang="en-US" sz="1706"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075476616"/>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12276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824E7BD-AD53-42B8-AA35-1E09909E81D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xmlns="" id="{221FA15F-D33E-4E19-B9DE-019EC3D82CE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xmlns="" id="{19BEDE65-E2DB-4640-A11C-54917D8B1DF2}"/>
              </a:ext>
            </a:extLst>
          </p:cNvPr>
          <p:cNvSpPr>
            <a:spLocks noGrp="1"/>
          </p:cNvSpPr>
          <p:nvPr>
            <p:ph type="dt" sz="half" idx="10"/>
          </p:nvPr>
        </p:nvSpPr>
        <p:spPr/>
        <p:txBody>
          <a:bodyPr/>
          <a:lstStyle/>
          <a:p>
            <a:fld id="{8D6DFAAE-A888-445D-8B84-CA7ABB1D50BF}" type="datetimeFigureOut">
              <a:rPr lang="vi-VN" smtClean="0"/>
              <a:t>19/03/2019</a:t>
            </a:fld>
            <a:endParaRPr lang="vi-VN"/>
          </a:p>
        </p:txBody>
      </p:sp>
      <p:sp>
        <p:nvSpPr>
          <p:cNvPr id="5" name="Footer Placeholder 4">
            <a:extLst>
              <a:ext uri="{FF2B5EF4-FFF2-40B4-BE49-F238E27FC236}">
                <a16:creationId xmlns:a16="http://schemas.microsoft.com/office/drawing/2014/main" xmlns="" id="{45E4824B-D883-4A2F-82D2-364D08F2262B}"/>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xmlns="" id="{DD244AC0-7A3C-4F0B-AF8E-D1B379F3D6F8}"/>
              </a:ext>
            </a:extLst>
          </p:cNvPr>
          <p:cNvSpPr>
            <a:spLocks noGrp="1"/>
          </p:cNvSpPr>
          <p:nvPr>
            <p:ph type="sldNum" sz="quarter" idx="12"/>
          </p:nvPr>
        </p:nvSpPr>
        <p:spPr/>
        <p:txBody>
          <a:bodyPr/>
          <a:lstStyle/>
          <a:p>
            <a:fld id="{3B95BFD3-B3CC-4722-945A-FB6158714306}" type="slidenum">
              <a:rPr lang="vi-VN" smtClean="0"/>
              <a:t>‹#›</a:t>
            </a:fld>
            <a:endParaRPr lang="vi-VN"/>
          </a:p>
        </p:txBody>
      </p:sp>
    </p:spTree>
    <p:extLst>
      <p:ext uri="{BB962C8B-B14F-4D97-AF65-F5344CB8AC3E}">
        <p14:creationId xmlns:p14="http://schemas.microsoft.com/office/powerpoint/2010/main" val="39991843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E763899-AD5E-4F91-8FD2-153802355ACF}"/>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xmlns="" id="{760291D1-0CEE-4570-AD35-BC9BD13DAD1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775E12E0-C495-4909-8E7C-88E369A94537}"/>
              </a:ext>
            </a:extLst>
          </p:cNvPr>
          <p:cNvSpPr>
            <a:spLocks noGrp="1"/>
          </p:cNvSpPr>
          <p:nvPr>
            <p:ph type="dt" sz="half" idx="10"/>
          </p:nvPr>
        </p:nvSpPr>
        <p:spPr/>
        <p:txBody>
          <a:bodyPr/>
          <a:lstStyle/>
          <a:p>
            <a:fld id="{8D6DFAAE-A888-445D-8B84-CA7ABB1D50BF}" type="datetimeFigureOut">
              <a:rPr lang="vi-VN" smtClean="0"/>
              <a:t>19/03/2019</a:t>
            </a:fld>
            <a:endParaRPr lang="vi-VN"/>
          </a:p>
        </p:txBody>
      </p:sp>
      <p:sp>
        <p:nvSpPr>
          <p:cNvPr id="5" name="Footer Placeholder 4">
            <a:extLst>
              <a:ext uri="{FF2B5EF4-FFF2-40B4-BE49-F238E27FC236}">
                <a16:creationId xmlns:a16="http://schemas.microsoft.com/office/drawing/2014/main" xmlns="" id="{4CB36984-AA3E-4731-A5CF-5C891E3EE1F8}"/>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xmlns="" id="{91D92661-6397-493B-80A5-7B084B1B3D00}"/>
              </a:ext>
            </a:extLst>
          </p:cNvPr>
          <p:cNvSpPr>
            <a:spLocks noGrp="1"/>
          </p:cNvSpPr>
          <p:nvPr>
            <p:ph type="sldNum" sz="quarter" idx="12"/>
          </p:nvPr>
        </p:nvSpPr>
        <p:spPr/>
        <p:txBody>
          <a:bodyPr/>
          <a:lstStyle/>
          <a:p>
            <a:fld id="{3B95BFD3-B3CC-4722-945A-FB6158714306}" type="slidenum">
              <a:rPr lang="vi-VN" smtClean="0"/>
              <a:t>‹#›</a:t>
            </a:fld>
            <a:endParaRPr lang="vi-VN"/>
          </a:p>
        </p:txBody>
      </p:sp>
    </p:spTree>
    <p:extLst>
      <p:ext uri="{BB962C8B-B14F-4D97-AF65-F5344CB8AC3E}">
        <p14:creationId xmlns:p14="http://schemas.microsoft.com/office/powerpoint/2010/main" val="20599881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E0FBEA-C81C-48C5-85C0-35F42273A08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xmlns="" id="{EBDCC94F-0068-4330-90D1-441DD1A4CF7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4096AC8A-6FF0-42A9-BB16-50FE3733FAEE}"/>
              </a:ext>
            </a:extLst>
          </p:cNvPr>
          <p:cNvSpPr>
            <a:spLocks noGrp="1"/>
          </p:cNvSpPr>
          <p:nvPr>
            <p:ph type="dt" sz="half" idx="10"/>
          </p:nvPr>
        </p:nvSpPr>
        <p:spPr/>
        <p:txBody>
          <a:bodyPr/>
          <a:lstStyle/>
          <a:p>
            <a:fld id="{8D6DFAAE-A888-445D-8B84-CA7ABB1D50BF}" type="datetimeFigureOut">
              <a:rPr lang="vi-VN" smtClean="0"/>
              <a:t>19/03/2019</a:t>
            </a:fld>
            <a:endParaRPr lang="vi-VN"/>
          </a:p>
        </p:txBody>
      </p:sp>
      <p:sp>
        <p:nvSpPr>
          <p:cNvPr id="5" name="Footer Placeholder 4">
            <a:extLst>
              <a:ext uri="{FF2B5EF4-FFF2-40B4-BE49-F238E27FC236}">
                <a16:creationId xmlns:a16="http://schemas.microsoft.com/office/drawing/2014/main" xmlns="" id="{43979198-2408-486A-A97F-44880E1491AB}"/>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xmlns="" id="{B1701F72-1A95-4E65-A18C-32F72E1728E8}"/>
              </a:ext>
            </a:extLst>
          </p:cNvPr>
          <p:cNvSpPr>
            <a:spLocks noGrp="1"/>
          </p:cNvSpPr>
          <p:nvPr>
            <p:ph type="sldNum" sz="quarter" idx="12"/>
          </p:nvPr>
        </p:nvSpPr>
        <p:spPr/>
        <p:txBody>
          <a:bodyPr/>
          <a:lstStyle/>
          <a:p>
            <a:fld id="{3B95BFD3-B3CC-4722-945A-FB6158714306}" type="slidenum">
              <a:rPr lang="vi-VN" smtClean="0"/>
              <a:t>‹#›</a:t>
            </a:fld>
            <a:endParaRPr lang="vi-VN"/>
          </a:p>
        </p:txBody>
      </p:sp>
    </p:spTree>
    <p:extLst>
      <p:ext uri="{BB962C8B-B14F-4D97-AF65-F5344CB8AC3E}">
        <p14:creationId xmlns:p14="http://schemas.microsoft.com/office/powerpoint/2010/main" val="18610763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6469F61-35B1-497B-A485-CFEA03E5793E}"/>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xmlns="" id="{51017EAE-B905-4850-B0BE-E7AA8F15093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xmlns="" id="{8BB8FA59-293A-4EF2-9E01-DE276A143F2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xmlns="" id="{88547942-6266-49BF-9145-8E07794A6DEF}"/>
              </a:ext>
            </a:extLst>
          </p:cNvPr>
          <p:cNvSpPr>
            <a:spLocks noGrp="1"/>
          </p:cNvSpPr>
          <p:nvPr>
            <p:ph type="dt" sz="half" idx="10"/>
          </p:nvPr>
        </p:nvSpPr>
        <p:spPr/>
        <p:txBody>
          <a:bodyPr/>
          <a:lstStyle/>
          <a:p>
            <a:fld id="{8D6DFAAE-A888-445D-8B84-CA7ABB1D50BF}" type="datetimeFigureOut">
              <a:rPr lang="vi-VN" smtClean="0"/>
              <a:t>19/03/2019</a:t>
            </a:fld>
            <a:endParaRPr lang="vi-VN"/>
          </a:p>
        </p:txBody>
      </p:sp>
      <p:sp>
        <p:nvSpPr>
          <p:cNvPr id="6" name="Footer Placeholder 5">
            <a:extLst>
              <a:ext uri="{FF2B5EF4-FFF2-40B4-BE49-F238E27FC236}">
                <a16:creationId xmlns:a16="http://schemas.microsoft.com/office/drawing/2014/main" xmlns="" id="{369B6F40-F20E-4D7C-9B1F-2ED8ACA5642D}"/>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xmlns="" id="{0ADF9E60-2C01-4715-A0A5-9DCD96BB1544}"/>
              </a:ext>
            </a:extLst>
          </p:cNvPr>
          <p:cNvSpPr>
            <a:spLocks noGrp="1"/>
          </p:cNvSpPr>
          <p:nvPr>
            <p:ph type="sldNum" sz="quarter" idx="12"/>
          </p:nvPr>
        </p:nvSpPr>
        <p:spPr/>
        <p:txBody>
          <a:bodyPr/>
          <a:lstStyle/>
          <a:p>
            <a:fld id="{3B95BFD3-B3CC-4722-945A-FB6158714306}" type="slidenum">
              <a:rPr lang="vi-VN" smtClean="0"/>
              <a:t>‹#›</a:t>
            </a:fld>
            <a:endParaRPr lang="vi-VN"/>
          </a:p>
        </p:txBody>
      </p:sp>
    </p:spTree>
    <p:extLst>
      <p:ext uri="{BB962C8B-B14F-4D97-AF65-F5344CB8AC3E}">
        <p14:creationId xmlns:p14="http://schemas.microsoft.com/office/powerpoint/2010/main" val="1107064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DC28E9A-F5E8-401B-BF6E-F75379BAC8E8}"/>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xmlns="" id="{AE8AD644-166E-4E24-8B5A-94BF8B5D60F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92C702D7-75E8-44C3-B799-EAD7DAD704E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xmlns="" id="{356BA5A2-8A13-4805-BB9F-FDAED9A849C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2B7B8FD6-2944-4226-B2C9-C08C1AD08DA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xmlns="" id="{ACFFE652-21B3-4C1F-829C-27AF505B268C}"/>
              </a:ext>
            </a:extLst>
          </p:cNvPr>
          <p:cNvSpPr>
            <a:spLocks noGrp="1"/>
          </p:cNvSpPr>
          <p:nvPr>
            <p:ph type="dt" sz="half" idx="10"/>
          </p:nvPr>
        </p:nvSpPr>
        <p:spPr/>
        <p:txBody>
          <a:bodyPr/>
          <a:lstStyle/>
          <a:p>
            <a:fld id="{8D6DFAAE-A888-445D-8B84-CA7ABB1D50BF}" type="datetimeFigureOut">
              <a:rPr lang="vi-VN" smtClean="0"/>
              <a:t>19/03/2019</a:t>
            </a:fld>
            <a:endParaRPr lang="vi-VN"/>
          </a:p>
        </p:txBody>
      </p:sp>
      <p:sp>
        <p:nvSpPr>
          <p:cNvPr id="8" name="Footer Placeholder 7">
            <a:extLst>
              <a:ext uri="{FF2B5EF4-FFF2-40B4-BE49-F238E27FC236}">
                <a16:creationId xmlns:a16="http://schemas.microsoft.com/office/drawing/2014/main" xmlns="" id="{49384763-EF6C-4BF2-8193-09EF458D047E}"/>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xmlns="" id="{006CAF9D-A02C-4227-B610-09A1339E4BAA}"/>
              </a:ext>
            </a:extLst>
          </p:cNvPr>
          <p:cNvSpPr>
            <a:spLocks noGrp="1"/>
          </p:cNvSpPr>
          <p:nvPr>
            <p:ph type="sldNum" sz="quarter" idx="12"/>
          </p:nvPr>
        </p:nvSpPr>
        <p:spPr/>
        <p:txBody>
          <a:bodyPr/>
          <a:lstStyle/>
          <a:p>
            <a:fld id="{3B95BFD3-B3CC-4722-945A-FB6158714306}" type="slidenum">
              <a:rPr lang="vi-VN" smtClean="0"/>
              <a:t>‹#›</a:t>
            </a:fld>
            <a:endParaRPr lang="vi-VN"/>
          </a:p>
        </p:txBody>
      </p:sp>
    </p:spTree>
    <p:extLst>
      <p:ext uri="{BB962C8B-B14F-4D97-AF65-F5344CB8AC3E}">
        <p14:creationId xmlns:p14="http://schemas.microsoft.com/office/powerpoint/2010/main" val="34448514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54BBAD0-7973-4E35-85F9-32DC85833A72}"/>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xmlns="" id="{3BAD389A-7553-436B-904A-993CD5650E81}"/>
              </a:ext>
            </a:extLst>
          </p:cNvPr>
          <p:cNvSpPr>
            <a:spLocks noGrp="1"/>
          </p:cNvSpPr>
          <p:nvPr>
            <p:ph type="dt" sz="half" idx="10"/>
          </p:nvPr>
        </p:nvSpPr>
        <p:spPr/>
        <p:txBody>
          <a:bodyPr/>
          <a:lstStyle/>
          <a:p>
            <a:fld id="{8D6DFAAE-A888-445D-8B84-CA7ABB1D50BF}" type="datetimeFigureOut">
              <a:rPr lang="vi-VN" smtClean="0"/>
              <a:t>19/03/2019</a:t>
            </a:fld>
            <a:endParaRPr lang="vi-VN"/>
          </a:p>
        </p:txBody>
      </p:sp>
      <p:sp>
        <p:nvSpPr>
          <p:cNvPr id="4" name="Footer Placeholder 3">
            <a:extLst>
              <a:ext uri="{FF2B5EF4-FFF2-40B4-BE49-F238E27FC236}">
                <a16:creationId xmlns:a16="http://schemas.microsoft.com/office/drawing/2014/main" xmlns="" id="{2CDD9C29-B49B-416A-9C67-AE9C472D9C1A}"/>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xmlns="" id="{E3240161-52FA-438E-909A-50275592F416}"/>
              </a:ext>
            </a:extLst>
          </p:cNvPr>
          <p:cNvSpPr>
            <a:spLocks noGrp="1"/>
          </p:cNvSpPr>
          <p:nvPr>
            <p:ph type="sldNum" sz="quarter" idx="12"/>
          </p:nvPr>
        </p:nvSpPr>
        <p:spPr/>
        <p:txBody>
          <a:bodyPr/>
          <a:lstStyle/>
          <a:p>
            <a:fld id="{3B95BFD3-B3CC-4722-945A-FB6158714306}" type="slidenum">
              <a:rPr lang="vi-VN" smtClean="0"/>
              <a:t>‹#›</a:t>
            </a:fld>
            <a:endParaRPr lang="vi-VN"/>
          </a:p>
        </p:txBody>
      </p:sp>
    </p:spTree>
    <p:extLst>
      <p:ext uri="{BB962C8B-B14F-4D97-AF65-F5344CB8AC3E}">
        <p14:creationId xmlns:p14="http://schemas.microsoft.com/office/powerpoint/2010/main" val="16322711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30935185-37E2-43B1-A84B-A65D2DD646D7}" type="datetimeFigureOut">
              <a:rPr lang="en-GB" smtClean="0"/>
              <a:t>19/03/2019</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F9C1C29-BEF3-419D-AB3C-69692FBA0F92}" type="slidenum">
              <a:rPr lang="en-GB" smtClean="0"/>
              <a:t>‹#›</a:t>
            </a:fld>
            <a:endParaRPr lang="en-GB"/>
          </a:p>
        </p:txBody>
      </p:sp>
    </p:spTree>
    <p:extLst>
      <p:ext uri="{BB962C8B-B14F-4D97-AF65-F5344CB8AC3E}">
        <p14:creationId xmlns:p14="http://schemas.microsoft.com/office/powerpoint/2010/main" val="241163474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8791E2F1-992D-4A0D-9228-7184D886E205}"/>
              </a:ext>
            </a:extLst>
          </p:cNvPr>
          <p:cNvSpPr>
            <a:spLocks noGrp="1"/>
          </p:cNvSpPr>
          <p:nvPr>
            <p:ph type="dt" sz="half" idx="10"/>
          </p:nvPr>
        </p:nvSpPr>
        <p:spPr/>
        <p:txBody>
          <a:bodyPr/>
          <a:lstStyle/>
          <a:p>
            <a:fld id="{8D6DFAAE-A888-445D-8B84-CA7ABB1D50BF}" type="datetimeFigureOut">
              <a:rPr lang="vi-VN" smtClean="0"/>
              <a:t>19/03/2019</a:t>
            </a:fld>
            <a:endParaRPr lang="vi-VN"/>
          </a:p>
        </p:txBody>
      </p:sp>
      <p:sp>
        <p:nvSpPr>
          <p:cNvPr id="3" name="Footer Placeholder 2">
            <a:extLst>
              <a:ext uri="{FF2B5EF4-FFF2-40B4-BE49-F238E27FC236}">
                <a16:creationId xmlns:a16="http://schemas.microsoft.com/office/drawing/2014/main" xmlns="" id="{B0738F6D-537D-444F-A1F5-4EC762FBC2D5}"/>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xmlns="" id="{6405F5C7-40A4-4420-9548-13B54D9225F5}"/>
              </a:ext>
            </a:extLst>
          </p:cNvPr>
          <p:cNvSpPr>
            <a:spLocks noGrp="1"/>
          </p:cNvSpPr>
          <p:nvPr>
            <p:ph type="sldNum" sz="quarter" idx="12"/>
          </p:nvPr>
        </p:nvSpPr>
        <p:spPr/>
        <p:txBody>
          <a:bodyPr/>
          <a:lstStyle/>
          <a:p>
            <a:fld id="{3B95BFD3-B3CC-4722-945A-FB6158714306}" type="slidenum">
              <a:rPr lang="vi-VN" smtClean="0"/>
              <a:t>‹#›</a:t>
            </a:fld>
            <a:endParaRPr lang="vi-VN"/>
          </a:p>
        </p:txBody>
      </p:sp>
    </p:spTree>
    <p:extLst>
      <p:ext uri="{BB962C8B-B14F-4D97-AF65-F5344CB8AC3E}">
        <p14:creationId xmlns:p14="http://schemas.microsoft.com/office/powerpoint/2010/main" val="25216472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BDBE9AF-C5CC-4B6E-A69F-E5E027FBB7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xmlns="" id="{70FBFA8F-9841-455A-A869-973E029501C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xmlns="" id="{A635C568-AB84-4DEE-8305-7CEB448204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A7AE72DD-86D2-4B94-ADAA-FC03A774198A}"/>
              </a:ext>
            </a:extLst>
          </p:cNvPr>
          <p:cNvSpPr>
            <a:spLocks noGrp="1"/>
          </p:cNvSpPr>
          <p:nvPr>
            <p:ph type="dt" sz="half" idx="10"/>
          </p:nvPr>
        </p:nvSpPr>
        <p:spPr/>
        <p:txBody>
          <a:bodyPr/>
          <a:lstStyle/>
          <a:p>
            <a:fld id="{8D6DFAAE-A888-445D-8B84-CA7ABB1D50BF}" type="datetimeFigureOut">
              <a:rPr lang="vi-VN" smtClean="0"/>
              <a:t>19/03/2019</a:t>
            </a:fld>
            <a:endParaRPr lang="vi-VN"/>
          </a:p>
        </p:txBody>
      </p:sp>
      <p:sp>
        <p:nvSpPr>
          <p:cNvPr id="6" name="Footer Placeholder 5">
            <a:extLst>
              <a:ext uri="{FF2B5EF4-FFF2-40B4-BE49-F238E27FC236}">
                <a16:creationId xmlns:a16="http://schemas.microsoft.com/office/drawing/2014/main" xmlns="" id="{C20F7EE6-4C41-4DAD-9703-42AE7008DB37}"/>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xmlns="" id="{5828B0B9-D229-487E-91E2-595930DDF645}"/>
              </a:ext>
            </a:extLst>
          </p:cNvPr>
          <p:cNvSpPr>
            <a:spLocks noGrp="1"/>
          </p:cNvSpPr>
          <p:nvPr>
            <p:ph type="sldNum" sz="quarter" idx="12"/>
          </p:nvPr>
        </p:nvSpPr>
        <p:spPr/>
        <p:txBody>
          <a:bodyPr/>
          <a:lstStyle/>
          <a:p>
            <a:fld id="{3B95BFD3-B3CC-4722-945A-FB6158714306}" type="slidenum">
              <a:rPr lang="vi-VN" smtClean="0"/>
              <a:t>‹#›</a:t>
            </a:fld>
            <a:endParaRPr lang="vi-VN"/>
          </a:p>
        </p:txBody>
      </p:sp>
    </p:spTree>
    <p:extLst>
      <p:ext uri="{BB962C8B-B14F-4D97-AF65-F5344CB8AC3E}">
        <p14:creationId xmlns:p14="http://schemas.microsoft.com/office/powerpoint/2010/main" val="35301910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C24C8A3-0E64-49B6-B392-4266E5A72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xmlns="" id="{00076DEA-11D1-4065-95AC-B357AE4C7FD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xmlns="" id="{93C7CF6A-AA65-4826-80C1-8878E373CC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8F613F31-409D-4C11-82AE-9707AAF802AA}"/>
              </a:ext>
            </a:extLst>
          </p:cNvPr>
          <p:cNvSpPr>
            <a:spLocks noGrp="1"/>
          </p:cNvSpPr>
          <p:nvPr>
            <p:ph type="dt" sz="half" idx="10"/>
          </p:nvPr>
        </p:nvSpPr>
        <p:spPr/>
        <p:txBody>
          <a:bodyPr/>
          <a:lstStyle/>
          <a:p>
            <a:fld id="{8D6DFAAE-A888-445D-8B84-CA7ABB1D50BF}" type="datetimeFigureOut">
              <a:rPr lang="vi-VN" smtClean="0"/>
              <a:t>19/03/2019</a:t>
            </a:fld>
            <a:endParaRPr lang="vi-VN"/>
          </a:p>
        </p:txBody>
      </p:sp>
      <p:sp>
        <p:nvSpPr>
          <p:cNvPr id="6" name="Footer Placeholder 5">
            <a:extLst>
              <a:ext uri="{FF2B5EF4-FFF2-40B4-BE49-F238E27FC236}">
                <a16:creationId xmlns:a16="http://schemas.microsoft.com/office/drawing/2014/main" xmlns="" id="{D3CA161F-9FA1-4556-ADBB-A2F2515E3B60}"/>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xmlns="" id="{2BEF5915-0E58-41BD-903C-F251E2F59859}"/>
              </a:ext>
            </a:extLst>
          </p:cNvPr>
          <p:cNvSpPr>
            <a:spLocks noGrp="1"/>
          </p:cNvSpPr>
          <p:nvPr>
            <p:ph type="sldNum" sz="quarter" idx="12"/>
          </p:nvPr>
        </p:nvSpPr>
        <p:spPr/>
        <p:txBody>
          <a:bodyPr/>
          <a:lstStyle/>
          <a:p>
            <a:fld id="{3B95BFD3-B3CC-4722-945A-FB6158714306}" type="slidenum">
              <a:rPr lang="vi-VN" smtClean="0"/>
              <a:t>‹#›</a:t>
            </a:fld>
            <a:endParaRPr lang="vi-VN"/>
          </a:p>
        </p:txBody>
      </p:sp>
    </p:spTree>
    <p:extLst>
      <p:ext uri="{BB962C8B-B14F-4D97-AF65-F5344CB8AC3E}">
        <p14:creationId xmlns:p14="http://schemas.microsoft.com/office/powerpoint/2010/main" val="36202330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6FA1AA3-DE60-4902-A1F3-630B4114EF5B}"/>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xmlns="" id="{71C3B7E4-A654-43AB-BC6E-8ECF98F99AC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3F7DF7D2-C2FE-4D2E-BFC5-1277AAF5049E}"/>
              </a:ext>
            </a:extLst>
          </p:cNvPr>
          <p:cNvSpPr>
            <a:spLocks noGrp="1"/>
          </p:cNvSpPr>
          <p:nvPr>
            <p:ph type="dt" sz="half" idx="10"/>
          </p:nvPr>
        </p:nvSpPr>
        <p:spPr/>
        <p:txBody>
          <a:bodyPr/>
          <a:lstStyle/>
          <a:p>
            <a:fld id="{8D6DFAAE-A888-445D-8B84-CA7ABB1D50BF}" type="datetimeFigureOut">
              <a:rPr lang="vi-VN" smtClean="0"/>
              <a:t>19/03/2019</a:t>
            </a:fld>
            <a:endParaRPr lang="vi-VN"/>
          </a:p>
        </p:txBody>
      </p:sp>
      <p:sp>
        <p:nvSpPr>
          <p:cNvPr id="5" name="Footer Placeholder 4">
            <a:extLst>
              <a:ext uri="{FF2B5EF4-FFF2-40B4-BE49-F238E27FC236}">
                <a16:creationId xmlns:a16="http://schemas.microsoft.com/office/drawing/2014/main" xmlns="" id="{B00E6105-C24C-40E8-B71E-058F4B8F4ACA}"/>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xmlns="" id="{18F46531-E47E-4FA9-A665-689E3AEFC481}"/>
              </a:ext>
            </a:extLst>
          </p:cNvPr>
          <p:cNvSpPr>
            <a:spLocks noGrp="1"/>
          </p:cNvSpPr>
          <p:nvPr>
            <p:ph type="sldNum" sz="quarter" idx="12"/>
          </p:nvPr>
        </p:nvSpPr>
        <p:spPr/>
        <p:txBody>
          <a:bodyPr/>
          <a:lstStyle/>
          <a:p>
            <a:fld id="{3B95BFD3-B3CC-4722-945A-FB6158714306}" type="slidenum">
              <a:rPr lang="vi-VN" smtClean="0"/>
              <a:t>‹#›</a:t>
            </a:fld>
            <a:endParaRPr lang="vi-VN"/>
          </a:p>
        </p:txBody>
      </p:sp>
    </p:spTree>
    <p:extLst>
      <p:ext uri="{BB962C8B-B14F-4D97-AF65-F5344CB8AC3E}">
        <p14:creationId xmlns:p14="http://schemas.microsoft.com/office/powerpoint/2010/main" val="30084593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FED53651-8EBF-4A1E-9C21-134DF4EC27A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xmlns="" id="{FDC0A837-1DD0-4AC8-BF07-64D2E8D3E38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071E9474-04EB-488A-96C0-5F239BB25E96}"/>
              </a:ext>
            </a:extLst>
          </p:cNvPr>
          <p:cNvSpPr>
            <a:spLocks noGrp="1"/>
          </p:cNvSpPr>
          <p:nvPr>
            <p:ph type="dt" sz="half" idx="10"/>
          </p:nvPr>
        </p:nvSpPr>
        <p:spPr/>
        <p:txBody>
          <a:bodyPr/>
          <a:lstStyle/>
          <a:p>
            <a:fld id="{8D6DFAAE-A888-445D-8B84-CA7ABB1D50BF}" type="datetimeFigureOut">
              <a:rPr lang="vi-VN" smtClean="0"/>
              <a:t>19/03/2019</a:t>
            </a:fld>
            <a:endParaRPr lang="vi-VN"/>
          </a:p>
        </p:txBody>
      </p:sp>
      <p:sp>
        <p:nvSpPr>
          <p:cNvPr id="5" name="Footer Placeholder 4">
            <a:extLst>
              <a:ext uri="{FF2B5EF4-FFF2-40B4-BE49-F238E27FC236}">
                <a16:creationId xmlns:a16="http://schemas.microsoft.com/office/drawing/2014/main" xmlns="" id="{E15F4711-6A4D-4492-B608-0F482B13B14F}"/>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xmlns="" id="{D2C26E8E-C500-4C86-9182-403D103790E8}"/>
              </a:ext>
            </a:extLst>
          </p:cNvPr>
          <p:cNvSpPr>
            <a:spLocks noGrp="1"/>
          </p:cNvSpPr>
          <p:nvPr>
            <p:ph type="sldNum" sz="quarter" idx="12"/>
          </p:nvPr>
        </p:nvSpPr>
        <p:spPr/>
        <p:txBody>
          <a:bodyPr/>
          <a:lstStyle/>
          <a:p>
            <a:fld id="{3B95BFD3-B3CC-4722-945A-FB6158714306}" type="slidenum">
              <a:rPr lang="vi-VN" smtClean="0"/>
              <a:t>‹#›</a:t>
            </a:fld>
            <a:endParaRPr lang="vi-VN"/>
          </a:p>
        </p:txBody>
      </p:sp>
    </p:spTree>
    <p:extLst>
      <p:ext uri="{BB962C8B-B14F-4D97-AF65-F5344CB8AC3E}">
        <p14:creationId xmlns:p14="http://schemas.microsoft.com/office/powerpoint/2010/main" val="39135908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30935185-37E2-43B1-A84B-A65D2DD646D7}" type="datetimeFigureOut">
              <a:rPr lang="en-GB" smtClean="0"/>
              <a:t>19/03/2019</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F9C1C29-BEF3-419D-AB3C-69692FBA0F92}" type="slidenum">
              <a:rPr lang="en-GB" smtClean="0"/>
              <a:t>‹#›</a:t>
            </a:fld>
            <a:endParaRPr lang="en-GB"/>
          </a:p>
        </p:txBody>
      </p:sp>
    </p:spTree>
    <p:extLst>
      <p:ext uri="{BB962C8B-B14F-4D97-AF65-F5344CB8AC3E}">
        <p14:creationId xmlns:p14="http://schemas.microsoft.com/office/powerpoint/2010/main" val="334837453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30935185-37E2-43B1-A84B-A65D2DD646D7}" type="datetimeFigureOut">
              <a:rPr lang="en-GB" smtClean="0"/>
              <a:t>19/03/2019</a:t>
            </a:fld>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1F9C1C29-BEF3-419D-AB3C-69692FBA0F92}" type="slidenum">
              <a:rPr lang="en-GB" smtClean="0"/>
              <a:t>‹#›</a:t>
            </a:fld>
            <a:endParaRPr lang="en-GB"/>
          </a:p>
        </p:txBody>
      </p:sp>
    </p:spTree>
    <p:extLst>
      <p:ext uri="{BB962C8B-B14F-4D97-AF65-F5344CB8AC3E}">
        <p14:creationId xmlns:p14="http://schemas.microsoft.com/office/powerpoint/2010/main" val="239828569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30935185-37E2-43B1-A84B-A65D2DD646D7}" type="datetimeFigureOut">
              <a:rPr lang="en-GB" smtClean="0"/>
              <a:t>19/03/2019</a:t>
            </a:fld>
            <a:endParaRPr lang="en-GB"/>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GB"/>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1F9C1C29-BEF3-419D-AB3C-69692FBA0F92}" type="slidenum">
              <a:rPr lang="en-GB" smtClean="0"/>
              <a:t>‹#›</a:t>
            </a:fld>
            <a:endParaRPr lang="en-GB"/>
          </a:p>
        </p:txBody>
      </p:sp>
    </p:spTree>
    <p:extLst>
      <p:ext uri="{BB962C8B-B14F-4D97-AF65-F5344CB8AC3E}">
        <p14:creationId xmlns:p14="http://schemas.microsoft.com/office/powerpoint/2010/main" val="76630153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30935185-37E2-43B1-A84B-A65D2DD646D7}" type="datetimeFigureOut">
              <a:rPr lang="en-GB" smtClean="0"/>
              <a:t>19/03/2019</a:t>
            </a:fld>
            <a:endParaRPr lang="en-GB"/>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1F9C1C29-BEF3-419D-AB3C-69692FBA0F92}" type="slidenum">
              <a:rPr lang="en-GB" smtClean="0"/>
              <a:t>‹#›</a:t>
            </a:fld>
            <a:endParaRPr lang="en-GB"/>
          </a:p>
        </p:txBody>
      </p:sp>
    </p:spTree>
    <p:extLst>
      <p:ext uri="{BB962C8B-B14F-4D97-AF65-F5344CB8AC3E}">
        <p14:creationId xmlns:p14="http://schemas.microsoft.com/office/powerpoint/2010/main" val="412732932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30935185-37E2-43B1-A84B-A65D2DD646D7}" type="datetimeFigureOut">
              <a:rPr lang="en-GB" smtClean="0"/>
              <a:t>19/03/2019</a:t>
            </a:fld>
            <a:endParaRPr lang="en-GB"/>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1F9C1C29-BEF3-419D-AB3C-69692FBA0F92}" type="slidenum">
              <a:rPr lang="en-GB" smtClean="0"/>
              <a:t>‹#›</a:t>
            </a:fld>
            <a:endParaRPr lang="en-GB"/>
          </a:p>
        </p:txBody>
      </p:sp>
    </p:spTree>
    <p:extLst>
      <p:ext uri="{BB962C8B-B14F-4D97-AF65-F5344CB8AC3E}">
        <p14:creationId xmlns:p14="http://schemas.microsoft.com/office/powerpoint/2010/main" val="151741625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30935185-37E2-43B1-A84B-A65D2DD646D7}" type="datetimeFigureOut">
              <a:rPr lang="en-GB" smtClean="0"/>
              <a:t>19/03/2019</a:t>
            </a:fld>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1F9C1C29-BEF3-419D-AB3C-69692FBA0F92}" type="slidenum">
              <a:rPr lang="en-GB" smtClean="0"/>
              <a:t>‹#›</a:t>
            </a:fld>
            <a:endParaRPr lang="en-GB"/>
          </a:p>
        </p:txBody>
      </p:sp>
    </p:spTree>
    <p:extLst>
      <p:ext uri="{BB962C8B-B14F-4D97-AF65-F5344CB8AC3E}">
        <p14:creationId xmlns:p14="http://schemas.microsoft.com/office/powerpoint/2010/main" val="305506291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30935185-37E2-43B1-A84B-A65D2DD646D7}" type="datetimeFigureOut">
              <a:rPr lang="en-GB" smtClean="0"/>
              <a:t>19/03/2019</a:t>
            </a:fld>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1F9C1C29-BEF3-419D-AB3C-69692FBA0F92}" type="slidenum">
              <a:rPr lang="en-GB" smtClean="0"/>
              <a:t>‹#›</a:t>
            </a:fld>
            <a:endParaRPr lang="en-GB"/>
          </a:p>
        </p:txBody>
      </p:sp>
    </p:spTree>
    <p:extLst>
      <p:ext uri="{BB962C8B-B14F-4D97-AF65-F5344CB8AC3E}">
        <p14:creationId xmlns:p14="http://schemas.microsoft.com/office/powerpoint/2010/main" val="192788382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27990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3" name="9Slide.vn - 2019">
            <a:extLst>
              <a:ext uri="{FF2B5EF4-FFF2-40B4-BE49-F238E27FC236}">
                <a16:creationId xmlns:a16="http://schemas.microsoft.com/office/drawing/2014/main" xmlns="" id="{5532CC30-5C0A-46BB-B17F-50C97B59D3F5}"/>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标题占位符 1"/>
          <p:cNvSpPr>
            <a:spLocks noGrp="1"/>
          </p:cNvSpPr>
          <p:nvPr>
            <p:ph type="title"/>
          </p:nvPr>
        </p:nvSpPr>
        <p:spPr>
          <a:xfrm>
            <a:off x="838389" y="365780"/>
            <a:ext cx="10515224" cy="1324636"/>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389" y="1825891"/>
            <a:ext cx="10515224" cy="4351729"/>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390" y="6356749"/>
            <a:ext cx="2742447" cy="364275"/>
          </a:xfrm>
          <a:prstGeom prst="rect">
            <a:avLst/>
          </a:prstGeom>
        </p:spPr>
        <p:txBody>
          <a:bodyPr vert="horz" lIns="91440" tIns="45720" rIns="91440" bIns="45720" rtlCol="0" anchor="ctr"/>
          <a:lstStyle>
            <a:lvl1pPr algn="l">
              <a:defRPr sz="1138">
                <a:solidFill>
                  <a:schemeClr val="tx1">
                    <a:tint val="75000"/>
                  </a:schemeClr>
                </a:solidFill>
              </a:defRPr>
            </a:lvl1pPr>
          </a:lstStyle>
          <a:p>
            <a:pPr defTabSz="866683" fontAlgn="base">
              <a:spcBef>
                <a:spcPct val="0"/>
              </a:spcBef>
              <a:spcAft>
                <a:spcPct val="0"/>
              </a:spcAft>
            </a:pPr>
            <a:fld id="{43A93E93-166D-47F5-9EF1-ACEABE24AEEA}" type="datetimeFigureOut">
              <a:rPr lang="zh-CN" altLang="en-US" smtClean="0">
                <a:solidFill>
                  <a:prstClr val="black">
                    <a:tint val="75000"/>
                  </a:prstClr>
                </a:solidFill>
              </a:rPr>
              <a:pPr defTabSz="866683" fontAlgn="base">
                <a:spcBef>
                  <a:spcPct val="0"/>
                </a:spcBef>
                <a:spcAft>
                  <a:spcPct val="0"/>
                </a:spcAft>
              </a:pPr>
              <a:t>2019/3/19</a:t>
            </a:fld>
            <a:endParaRPr lang="zh-CN" altLang="en-US">
              <a:solidFill>
                <a:prstClr val="black">
                  <a:tint val="75000"/>
                </a:prstClr>
              </a:solidFill>
            </a:endParaRPr>
          </a:p>
        </p:txBody>
      </p:sp>
      <p:sp>
        <p:nvSpPr>
          <p:cNvPr id="5" name="页脚占位符 4"/>
          <p:cNvSpPr>
            <a:spLocks noGrp="1"/>
          </p:cNvSpPr>
          <p:nvPr>
            <p:ph type="ftr" sz="quarter" idx="3"/>
          </p:nvPr>
        </p:nvSpPr>
        <p:spPr>
          <a:xfrm>
            <a:off x="4038413" y="6356749"/>
            <a:ext cx="4115176" cy="364275"/>
          </a:xfrm>
          <a:prstGeom prst="rect">
            <a:avLst/>
          </a:prstGeom>
        </p:spPr>
        <p:txBody>
          <a:bodyPr vert="horz" lIns="91440" tIns="45720" rIns="91440" bIns="45720" rtlCol="0" anchor="ctr"/>
          <a:lstStyle>
            <a:lvl1pPr algn="ctr">
              <a:defRPr sz="1138">
                <a:solidFill>
                  <a:schemeClr val="tx1">
                    <a:tint val="75000"/>
                  </a:schemeClr>
                </a:solidFill>
              </a:defRPr>
            </a:lvl1pPr>
          </a:lstStyle>
          <a:p>
            <a:pPr defTabSz="866683" fontAlgn="base">
              <a:spcBef>
                <a:spcPct val="0"/>
              </a:spcBef>
              <a:spcAft>
                <a:spcPct val="0"/>
              </a:spcAft>
            </a:pPr>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1167" y="6356749"/>
            <a:ext cx="2742447" cy="364275"/>
          </a:xfrm>
          <a:prstGeom prst="rect">
            <a:avLst/>
          </a:prstGeom>
        </p:spPr>
        <p:txBody>
          <a:bodyPr vert="horz" lIns="91440" tIns="45720" rIns="91440" bIns="45720" rtlCol="0" anchor="ctr"/>
          <a:lstStyle>
            <a:lvl1pPr algn="r">
              <a:defRPr sz="1138">
                <a:solidFill>
                  <a:schemeClr val="tx1">
                    <a:tint val="75000"/>
                  </a:schemeClr>
                </a:solidFill>
              </a:defRPr>
            </a:lvl1pPr>
          </a:lstStyle>
          <a:p>
            <a:pPr defTabSz="866683" fontAlgn="base">
              <a:spcBef>
                <a:spcPct val="0"/>
              </a:spcBef>
              <a:spcAft>
                <a:spcPct val="0"/>
              </a:spcAft>
            </a:pPr>
            <a:fld id="{118D5ACA-62CA-46DB-AD6B-12EDD6D51A23}" type="slidenum">
              <a:rPr lang="zh-CN" altLang="en-US" smtClean="0">
                <a:solidFill>
                  <a:prstClr val="black">
                    <a:tint val="75000"/>
                  </a:prstClr>
                </a:solidFill>
              </a:rPr>
              <a:pPr defTabSz="866683" fontAlgn="base">
                <a:spcBef>
                  <a:spcPct val="0"/>
                </a:spcBef>
                <a:spcAft>
                  <a:spcPct val="0"/>
                </a:spcAft>
              </a:pPr>
              <a:t>‹#›</a:t>
            </a:fld>
            <a:endParaRPr lang="zh-CN" altLang="en-US">
              <a:solidFill>
                <a:prstClr val="black">
                  <a:tint val="75000"/>
                </a:prstClr>
              </a:solidFill>
            </a:endParaRPr>
          </a:p>
        </p:txBody>
      </p:sp>
    </p:spTree>
    <p:extLst>
      <p:ext uri="{BB962C8B-B14F-4D97-AF65-F5344CB8AC3E}">
        <p14:creationId xmlns:p14="http://schemas.microsoft.com/office/powerpoint/2010/main" val="459229164"/>
      </p:ext>
    </p:extLst>
  </p:cSld>
  <p:clrMap bg1="lt1" tx1="dk1" bg2="lt2" tx2="dk2" accent1="accent1" accent2="accent2" accent3="accent3" accent4="accent4" accent5="accent5" accent6="accent6" hlink="hlink" folHlink="folHlink"/>
  <p:sldLayoutIdLst>
    <p:sldLayoutId id="2147483678" r:id="rId1"/>
    <p:sldLayoutId id="2147483679" r:id="rId2"/>
  </p:sldLayoutIdLst>
  <p:txStyles>
    <p:titleStyle>
      <a:lvl1pPr algn="l" defTabSz="866683" rtl="0" eaLnBrk="1" latinLnBrk="0" hangingPunct="1">
        <a:lnSpc>
          <a:spcPct val="90000"/>
        </a:lnSpc>
        <a:spcBef>
          <a:spcPct val="0"/>
        </a:spcBef>
        <a:buNone/>
        <a:defRPr sz="4171" kern="1200">
          <a:solidFill>
            <a:schemeClr val="tx1"/>
          </a:solidFill>
          <a:latin typeface="+mj-lt"/>
          <a:ea typeface="+mj-ea"/>
          <a:cs typeface="+mj-cs"/>
        </a:defRPr>
      </a:lvl1pPr>
    </p:titleStyle>
    <p:bodyStyle>
      <a:lvl1pPr marL="216671" indent="-216671" algn="l" defTabSz="866683" rtl="0" eaLnBrk="1" latinLnBrk="0" hangingPunct="1">
        <a:lnSpc>
          <a:spcPct val="90000"/>
        </a:lnSpc>
        <a:spcBef>
          <a:spcPts val="948"/>
        </a:spcBef>
        <a:buFont typeface="Arial" panose="020B0604020202020204" pitchFamily="34" charset="0"/>
        <a:buChar char="•"/>
        <a:defRPr sz="2654" kern="1200">
          <a:solidFill>
            <a:schemeClr val="tx1"/>
          </a:solidFill>
          <a:latin typeface="+mn-lt"/>
          <a:ea typeface="+mn-ea"/>
          <a:cs typeface="+mn-cs"/>
        </a:defRPr>
      </a:lvl1pPr>
      <a:lvl2pPr marL="650012" indent="-216671" algn="l" defTabSz="866683" rtl="0" eaLnBrk="1" latinLnBrk="0" hangingPunct="1">
        <a:lnSpc>
          <a:spcPct val="90000"/>
        </a:lnSpc>
        <a:spcBef>
          <a:spcPts val="474"/>
        </a:spcBef>
        <a:buFont typeface="Arial" panose="020B0604020202020204" pitchFamily="34" charset="0"/>
        <a:buChar char="•"/>
        <a:defRPr sz="2274" kern="1200">
          <a:solidFill>
            <a:schemeClr val="tx1"/>
          </a:solidFill>
          <a:latin typeface="+mn-lt"/>
          <a:ea typeface="+mn-ea"/>
          <a:cs typeface="+mn-cs"/>
        </a:defRPr>
      </a:lvl2pPr>
      <a:lvl3pPr marL="1083353" indent="-216671" algn="l" defTabSz="866683" rtl="0" eaLnBrk="1" latinLnBrk="0" hangingPunct="1">
        <a:lnSpc>
          <a:spcPct val="90000"/>
        </a:lnSpc>
        <a:spcBef>
          <a:spcPts val="474"/>
        </a:spcBef>
        <a:buFont typeface="Arial" panose="020B0604020202020204" pitchFamily="34" charset="0"/>
        <a:buChar char="•"/>
        <a:defRPr sz="1895" kern="1200">
          <a:solidFill>
            <a:schemeClr val="tx1"/>
          </a:solidFill>
          <a:latin typeface="+mn-lt"/>
          <a:ea typeface="+mn-ea"/>
          <a:cs typeface="+mn-cs"/>
        </a:defRPr>
      </a:lvl3pPr>
      <a:lvl4pPr marL="1516695" indent="-216671" algn="l" defTabSz="866683" rtl="0" eaLnBrk="1" latinLnBrk="0" hangingPunct="1">
        <a:lnSpc>
          <a:spcPct val="90000"/>
        </a:lnSpc>
        <a:spcBef>
          <a:spcPts val="474"/>
        </a:spcBef>
        <a:buFont typeface="Arial" panose="020B0604020202020204" pitchFamily="34" charset="0"/>
        <a:buChar char="•"/>
        <a:defRPr sz="1706" kern="1200">
          <a:solidFill>
            <a:schemeClr val="tx1"/>
          </a:solidFill>
          <a:latin typeface="+mn-lt"/>
          <a:ea typeface="+mn-ea"/>
          <a:cs typeface="+mn-cs"/>
        </a:defRPr>
      </a:lvl4pPr>
      <a:lvl5pPr marL="1950036" indent="-216671" algn="l" defTabSz="866683" rtl="0" eaLnBrk="1" latinLnBrk="0" hangingPunct="1">
        <a:lnSpc>
          <a:spcPct val="90000"/>
        </a:lnSpc>
        <a:spcBef>
          <a:spcPts val="474"/>
        </a:spcBef>
        <a:buFont typeface="Arial" panose="020B0604020202020204" pitchFamily="34" charset="0"/>
        <a:buChar char="•"/>
        <a:defRPr sz="1706" kern="1200">
          <a:solidFill>
            <a:schemeClr val="tx1"/>
          </a:solidFill>
          <a:latin typeface="+mn-lt"/>
          <a:ea typeface="+mn-ea"/>
          <a:cs typeface="+mn-cs"/>
        </a:defRPr>
      </a:lvl5pPr>
      <a:lvl6pPr marL="2383377" indent="-216671" algn="l" defTabSz="866683" rtl="0" eaLnBrk="1" latinLnBrk="0" hangingPunct="1">
        <a:lnSpc>
          <a:spcPct val="90000"/>
        </a:lnSpc>
        <a:spcBef>
          <a:spcPts val="474"/>
        </a:spcBef>
        <a:buFont typeface="Arial" panose="020B0604020202020204" pitchFamily="34" charset="0"/>
        <a:buChar char="•"/>
        <a:defRPr sz="1706" kern="1200">
          <a:solidFill>
            <a:schemeClr val="tx1"/>
          </a:solidFill>
          <a:latin typeface="+mn-lt"/>
          <a:ea typeface="+mn-ea"/>
          <a:cs typeface="+mn-cs"/>
        </a:defRPr>
      </a:lvl6pPr>
      <a:lvl7pPr marL="2816719" indent="-216671" algn="l" defTabSz="866683" rtl="0" eaLnBrk="1" latinLnBrk="0" hangingPunct="1">
        <a:lnSpc>
          <a:spcPct val="90000"/>
        </a:lnSpc>
        <a:spcBef>
          <a:spcPts val="474"/>
        </a:spcBef>
        <a:buFont typeface="Arial" panose="020B0604020202020204" pitchFamily="34" charset="0"/>
        <a:buChar char="•"/>
        <a:defRPr sz="1706" kern="1200">
          <a:solidFill>
            <a:schemeClr val="tx1"/>
          </a:solidFill>
          <a:latin typeface="+mn-lt"/>
          <a:ea typeface="+mn-ea"/>
          <a:cs typeface="+mn-cs"/>
        </a:defRPr>
      </a:lvl7pPr>
      <a:lvl8pPr marL="3250060" indent="-216671" algn="l" defTabSz="866683" rtl="0" eaLnBrk="1" latinLnBrk="0" hangingPunct="1">
        <a:lnSpc>
          <a:spcPct val="90000"/>
        </a:lnSpc>
        <a:spcBef>
          <a:spcPts val="474"/>
        </a:spcBef>
        <a:buFont typeface="Arial" panose="020B0604020202020204" pitchFamily="34" charset="0"/>
        <a:buChar char="•"/>
        <a:defRPr sz="1706" kern="1200">
          <a:solidFill>
            <a:schemeClr val="tx1"/>
          </a:solidFill>
          <a:latin typeface="+mn-lt"/>
          <a:ea typeface="+mn-ea"/>
          <a:cs typeface="+mn-cs"/>
        </a:defRPr>
      </a:lvl8pPr>
      <a:lvl9pPr marL="3683401" indent="-216671" algn="l" defTabSz="866683" rtl="0" eaLnBrk="1" latinLnBrk="0" hangingPunct="1">
        <a:lnSpc>
          <a:spcPct val="90000"/>
        </a:lnSpc>
        <a:spcBef>
          <a:spcPts val="474"/>
        </a:spcBef>
        <a:buFont typeface="Arial" panose="020B0604020202020204" pitchFamily="34" charset="0"/>
        <a:buChar char="•"/>
        <a:defRPr sz="1706" kern="1200">
          <a:solidFill>
            <a:schemeClr val="tx1"/>
          </a:solidFill>
          <a:latin typeface="+mn-lt"/>
          <a:ea typeface="+mn-ea"/>
          <a:cs typeface="+mn-cs"/>
        </a:defRPr>
      </a:lvl9pPr>
    </p:bodyStyle>
    <p:otherStyle>
      <a:defPPr>
        <a:defRPr lang="zh-CN"/>
      </a:defPPr>
      <a:lvl1pPr marL="0" algn="l" defTabSz="866683" rtl="0" eaLnBrk="1" latinLnBrk="0" hangingPunct="1">
        <a:defRPr sz="1706" kern="1200">
          <a:solidFill>
            <a:schemeClr val="tx1"/>
          </a:solidFill>
          <a:latin typeface="+mn-lt"/>
          <a:ea typeface="+mn-ea"/>
          <a:cs typeface="+mn-cs"/>
        </a:defRPr>
      </a:lvl1pPr>
      <a:lvl2pPr marL="433341" algn="l" defTabSz="866683" rtl="0" eaLnBrk="1" latinLnBrk="0" hangingPunct="1">
        <a:defRPr sz="1706" kern="1200">
          <a:solidFill>
            <a:schemeClr val="tx1"/>
          </a:solidFill>
          <a:latin typeface="+mn-lt"/>
          <a:ea typeface="+mn-ea"/>
          <a:cs typeface="+mn-cs"/>
        </a:defRPr>
      </a:lvl2pPr>
      <a:lvl3pPr marL="866683" algn="l" defTabSz="866683" rtl="0" eaLnBrk="1" latinLnBrk="0" hangingPunct="1">
        <a:defRPr sz="1706" kern="1200">
          <a:solidFill>
            <a:schemeClr val="tx1"/>
          </a:solidFill>
          <a:latin typeface="+mn-lt"/>
          <a:ea typeface="+mn-ea"/>
          <a:cs typeface="+mn-cs"/>
        </a:defRPr>
      </a:lvl3pPr>
      <a:lvl4pPr marL="1300024" algn="l" defTabSz="866683" rtl="0" eaLnBrk="1" latinLnBrk="0" hangingPunct="1">
        <a:defRPr sz="1706" kern="1200">
          <a:solidFill>
            <a:schemeClr val="tx1"/>
          </a:solidFill>
          <a:latin typeface="+mn-lt"/>
          <a:ea typeface="+mn-ea"/>
          <a:cs typeface="+mn-cs"/>
        </a:defRPr>
      </a:lvl4pPr>
      <a:lvl5pPr marL="1733365" algn="l" defTabSz="866683" rtl="0" eaLnBrk="1" latinLnBrk="0" hangingPunct="1">
        <a:defRPr sz="1706" kern="1200">
          <a:solidFill>
            <a:schemeClr val="tx1"/>
          </a:solidFill>
          <a:latin typeface="+mn-lt"/>
          <a:ea typeface="+mn-ea"/>
          <a:cs typeface="+mn-cs"/>
        </a:defRPr>
      </a:lvl5pPr>
      <a:lvl6pPr marL="2166707" algn="l" defTabSz="866683" rtl="0" eaLnBrk="1" latinLnBrk="0" hangingPunct="1">
        <a:defRPr sz="1706" kern="1200">
          <a:solidFill>
            <a:schemeClr val="tx1"/>
          </a:solidFill>
          <a:latin typeface="+mn-lt"/>
          <a:ea typeface="+mn-ea"/>
          <a:cs typeface="+mn-cs"/>
        </a:defRPr>
      </a:lvl6pPr>
      <a:lvl7pPr marL="2600048" algn="l" defTabSz="866683" rtl="0" eaLnBrk="1" latinLnBrk="0" hangingPunct="1">
        <a:defRPr sz="1706" kern="1200">
          <a:solidFill>
            <a:schemeClr val="tx1"/>
          </a:solidFill>
          <a:latin typeface="+mn-lt"/>
          <a:ea typeface="+mn-ea"/>
          <a:cs typeface="+mn-cs"/>
        </a:defRPr>
      </a:lvl7pPr>
      <a:lvl8pPr marL="3033389" algn="l" defTabSz="866683" rtl="0" eaLnBrk="1" latinLnBrk="0" hangingPunct="1">
        <a:defRPr sz="1706" kern="1200">
          <a:solidFill>
            <a:schemeClr val="tx1"/>
          </a:solidFill>
          <a:latin typeface="+mn-lt"/>
          <a:ea typeface="+mn-ea"/>
          <a:cs typeface="+mn-cs"/>
        </a:defRPr>
      </a:lvl8pPr>
      <a:lvl9pPr marL="3466731" algn="l" defTabSz="866683" rtl="0" eaLnBrk="1" latinLnBrk="0" hangingPunct="1">
        <a:defRPr sz="1706"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3" name="9Slide.vn - 2019">
            <a:extLst>
              <a:ext uri="{FF2B5EF4-FFF2-40B4-BE49-F238E27FC236}">
                <a16:creationId xmlns:a16="http://schemas.microsoft.com/office/drawing/2014/main" xmlns="" id="{C79C47F2-BDB9-442F-BC27-93BEE4FE7C0D}"/>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xmlns="" id="{EA5E4888-36E2-4C69-8C8C-FC1AAA88838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xmlns="" id="{D9549FCE-C867-4C37-9B39-BE96F546102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4588AE27-B855-4766-A3E1-EE6DA81B3A4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6DFAAE-A888-445D-8B84-CA7ABB1D50BF}" type="datetimeFigureOut">
              <a:rPr lang="vi-VN" smtClean="0"/>
              <a:t>19/03/2019</a:t>
            </a:fld>
            <a:endParaRPr lang="vi-VN"/>
          </a:p>
        </p:txBody>
      </p:sp>
      <p:sp>
        <p:nvSpPr>
          <p:cNvPr id="5" name="Footer Placeholder 4">
            <a:extLst>
              <a:ext uri="{FF2B5EF4-FFF2-40B4-BE49-F238E27FC236}">
                <a16:creationId xmlns:a16="http://schemas.microsoft.com/office/drawing/2014/main" xmlns="" id="{16093232-9A6E-46EB-B9A3-2E3EC723339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xmlns="" id="{69C9DD26-CA84-4C85-A04F-D6877EB9850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95BFD3-B3CC-4722-945A-FB6158714306}" type="slidenum">
              <a:rPr lang="vi-VN" smtClean="0"/>
              <a:t>‹#›</a:t>
            </a:fld>
            <a:endParaRPr lang="vi-VN"/>
          </a:p>
        </p:txBody>
      </p:sp>
    </p:spTree>
    <p:extLst>
      <p:ext uri="{BB962C8B-B14F-4D97-AF65-F5344CB8AC3E}">
        <p14:creationId xmlns:p14="http://schemas.microsoft.com/office/powerpoint/2010/main" val="1054918050"/>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15.xml"/><Relationship Id="rId6" Type="http://schemas.openxmlformats.org/officeDocument/2006/relationships/image" Target="../media/image55.svg"/><Relationship Id="rId5" Type="http://schemas.openxmlformats.org/officeDocument/2006/relationships/image" Target="../media/image29.png"/><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jpg"/><Relationship Id="rId7" Type="http://schemas.microsoft.com/office/2007/relationships/hdphoto" Target="../media/hdphoto1.wdp"/><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8.gif"/><Relationship Id="rId5" Type="http://schemas.openxmlformats.org/officeDocument/2006/relationships/image" Target="../media/image17.gif"/><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video game&#10;&#10;Description automatically generated with low confidence">
            <a:extLst>
              <a:ext uri="{FF2B5EF4-FFF2-40B4-BE49-F238E27FC236}">
                <a16:creationId xmlns:a16="http://schemas.microsoft.com/office/drawing/2014/main" xmlns="" id="{40E3A9F1-4B85-1518-8581-A479D2F012E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736" y="26853"/>
            <a:ext cx="12096531" cy="6804299"/>
          </a:xfrm>
          <a:prstGeom prst="rect">
            <a:avLst/>
          </a:prstGeom>
        </p:spPr>
      </p:pic>
      <p:sp>
        <p:nvSpPr>
          <p:cNvPr id="4" name="Rectangle 3">
            <a:extLst>
              <a:ext uri="{FF2B5EF4-FFF2-40B4-BE49-F238E27FC236}">
                <a16:creationId xmlns:a16="http://schemas.microsoft.com/office/drawing/2014/main" xmlns="" id="{6F87CAA1-2A30-15DE-46EF-BC77529C41F0}"/>
              </a:ext>
            </a:extLst>
          </p:cNvPr>
          <p:cNvSpPr>
            <a:spLocks noChangeArrowheads="1"/>
          </p:cNvSpPr>
          <p:nvPr/>
        </p:nvSpPr>
        <p:spPr bwMode="auto">
          <a:xfrm>
            <a:off x="2025566" y="1291070"/>
            <a:ext cx="8140876" cy="453061"/>
          </a:xfrm>
          <a:prstGeom prst="rect">
            <a:avLst/>
          </a:prstGeom>
          <a:noFill/>
          <a:ln>
            <a:noFill/>
          </a:ln>
          <a:effec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2379" b="1">
                <a:solidFill>
                  <a:srgbClr val="002060"/>
                </a:solidFill>
                <a:latin typeface="Times New Roman" panose="02020603050405020304" pitchFamily="18" charset="0"/>
                <a:cs typeface="Times New Roman" panose="02020603050405020304" pitchFamily="18" charset="0"/>
              </a:rPr>
              <a:t>ỦY BAN NHÂN DÂN QUẬN LONG BIÊN</a:t>
            </a:r>
          </a:p>
          <a:p>
            <a:pPr algn="ctr">
              <a:spcBef>
                <a:spcPct val="0"/>
              </a:spcBef>
              <a:buFontTx/>
              <a:buNone/>
              <a:defRPr/>
            </a:pPr>
            <a:r>
              <a:rPr lang="en-US" altLang="en-US" sz="2379" b="1">
                <a:solidFill>
                  <a:srgbClr val="002060"/>
                </a:solidFill>
                <a:latin typeface="Times New Roman" panose="02020603050405020304" pitchFamily="18" charset="0"/>
                <a:cs typeface="Times New Roman" panose="02020603050405020304" pitchFamily="18" charset="0"/>
              </a:rPr>
              <a:t>TRƯỜNG TIỂU HỌC ĐÔ THỊ VIỆT HƯNG</a:t>
            </a:r>
          </a:p>
        </p:txBody>
      </p:sp>
      <p:sp>
        <p:nvSpPr>
          <p:cNvPr id="5" name="Rectangle 4">
            <a:extLst>
              <a:ext uri="{FF2B5EF4-FFF2-40B4-BE49-F238E27FC236}">
                <a16:creationId xmlns:a16="http://schemas.microsoft.com/office/drawing/2014/main" xmlns="" id="{9C042B2C-75C6-02A5-EC11-D148A90624DC}"/>
              </a:ext>
            </a:extLst>
          </p:cNvPr>
          <p:cNvSpPr/>
          <p:nvPr/>
        </p:nvSpPr>
        <p:spPr>
          <a:xfrm>
            <a:off x="1848808" y="3933044"/>
            <a:ext cx="8494392" cy="2804325"/>
          </a:xfrm>
          <a:prstGeom prst="rect">
            <a:avLst/>
          </a:prstGeom>
          <a:noFill/>
        </p:spPr>
        <p:txBody>
          <a:bodyPr spcFirstLastPara="1" wrap="none">
            <a:prstTxWarp prst="textArchUp">
              <a:avLst>
                <a:gd name="adj" fmla="val 10750156"/>
              </a:avLst>
            </a:prstTxWarp>
            <a:spAutoFit/>
          </a:bodyPr>
          <a:lstStyle/>
          <a:p>
            <a:pPr algn="ctr" eaLnBrk="1" hangingPunct="1">
              <a:spcBef>
                <a:spcPct val="50000"/>
              </a:spcBef>
              <a:defRPr/>
            </a:pPr>
            <a:r>
              <a:rPr lang="en-US" sz="5352" b="1" dirty="0">
                <a:ln w="24500" cmpd="dbl">
                  <a:solidFill>
                    <a:schemeClr val="accent2">
                      <a:shade val="85000"/>
                      <a:satMod val="155000"/>
                    </a:schemeClr>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BÀI GIẢNG ĐIỆN TỬ</a:t>
            </a:r>
          </a:p>
          <a:p>
            <a:pPr algn="ctr" eaLnBrk="1" hangingPunct="1">
              <a:spcBef>
                <a:spcPct val="50000"/>
              </a:spcBef>
              <a:defRPr/>
            </a:pPr>
            <a:r>
              <a:rPr lang="en-US" sz="5352" b="1">
                <a:ln w="24500" cmpd="dbl">
                  <a:solidFill>
                    <a:schemeClr val="accent2">
                      <a:shade val="85000"/>
                      <a:satMod val="155000"/>
                    </a:schemeClr>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KHỐI </a:t>
            </a:r>
            <a:r>
              <a:rPr lang="en-US" sz="5352" b="1" dirty="0">
                <a:ln w="24500" cmpd="dbl">
                  <a:solidFill>
                    <a:schemeClr val="accent2">
                      <a:shade val="85000"/>
                      <a:satMod val="155000"/>
                    </a:schemeClr>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3</a:t>
            </a:r>
          </a:p>
        </p:txBody>
      </p:sp>
      <p:pic>
        <p:nvPicPr>
          <p:cNvPr id="6" name="Hình ảnh 3">
            <a:extLst>
              <a:ext uri="{FF2B5EF4-FFF2-40B4-BE49-F238E27FC236}">
                <a16:creationId xmlns:a16="http://schemas.microsoft.com/office/drawing/2014/main" xmlns="" id="{1D06DA11-F90D-FF11-5748-7BDE94480BF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60447" y="837110"/>
            <a:ext cx="1298356" cy="1331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Hình chữ nhật 1">
            <a:extLst>
              <a:ext uri="{FF2B5EF4-FFF2-40B4-BE49-F238E27FC236}">
                <a16:creationId xmlns:a16="http://schemas.microsoft.com/office/drawing/2014/main" xmlns="" id="{2ED74E39-3004-EA47-095A-D77D1F42A02C}"/>
              </a:ext>
            </a:extLst>
          </p:cNvPr>
          <p:cNvSpPr/>
          <p:nvPr/>
        </p:nvSpPr>
        <p:spPr>
          <a:xfrm>
            <a:off x="4189992" y="4636709"/>
            <a:ext cx="4059055" cy="1013613"/>
          </a:xfrm>
          <a:prstGeom prst="rect">
            <a:avLst/>
          </a:prstGeom>
          <a:noFill/>
        </p:spPr>
        <p:txBody>
          <a:bodyPr wrap="none" lIns="90612" tIns="45308" rIns="90612" bIns="45308">
            <a:spAutoFit/>
          </a:bodyPr>
          <a:lstStyle/>
          <a:p>
            <a:pPr algn="ctr">
              <a:defRPr/>
            </a:pPr>
            <a:r>
              <a:rPr lang="en-US" sz="5992" b="1">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cs typeface="Arial" panose="020B0604020202020204" pitchFamily="34" charset="0"/>
              </a:rPr>
              <a:t>MÔN: TNXH</a:t>
            </a:r>
            <a:endParaRPr lang="vi-VN" sz="5992" b="1">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cs typeface="Arial" panose="020B0604020202020204" pitchFamily="34" charset="0"/>
            </a:endParaRPr>
          </a:p>
        </p:txBody>
      </p:sp>
    </p:spTree>
    <p:extLst>
      <p:ext uri="{BB962C8B-B14F-4D97-AF65-F5344CB8AC3E}">
        <p14:creationId xmlns:p14="http://schemas.microsoft.com/office/powerpoint/2010/main" val="3330634294"/>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xmlns="" id="{BF8F099B-D473-4046-9628-BF88B0F2E9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矩形: 圆角 10">
            <a:extLst>
              <a:ext uri="{FF2B5EF4-FFF2-40B4-BE49-F238E27FC236}">
                <a16:creationId xmlns:a16="http://schemas.microsoft.com/office/drawing/2014/main" xmlns="" id="{A09B5823-CC37-4E6E-B7BC-65BF89631BE1}"/>
              </a:ext>
            </a:extLst>
          </p:cNvPr>
          <p:cNvSpPr/>
          <p:nvPr/>
        </p:nvSpPr>
        <p:spPr>
          <a:xfrm>
            <a:off x="180975" y="449942"/>
            <a:ext cx="11488511" cy="6103258"/>
          </a:xfrm>
          <a:prstGeom prst="roundRect">
            <a:avLst>
              <a:gd name="adj" fmla="val 7897"/>
            </a:avLst>
          </a:prstGeom>
          <a:solidFill>
            <a:schemeClr val="bg1"/>
          </a:solidFill>
          <a:ln>
            <a:noFill/>
          </a:ln>
          <a:effectLst>
            <a:outerShdw blurRad="203200" sx="101000" sy="101000" algn="ctr" rotWithShape="0">
              <a:prstClr val="black">
                <a:alpha val="3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rPr>
              <a:t>Bạn gái chạm tay vào cốc nước nóng, bạn ấy sẽ rụt tay lại. Do tủy sống điều khiển rụt tay lại.</a:t>
            </a: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pic>
        <p:nvPicPr>
          <p:cNvPr id="2" name="Picture 1">
            <a:extLst>
              <a:ext uri="{FF2B5EF4-FFF2-40B4-BE49-F238E27FC236}">
                <a16:creationId xmlns:a16="http://schemas.microsoft.com/office/drawing/2014/main" xmlns="" id="{01A24DA1-5C50-D61E-A656-122A0F1DFF18}"/>
              </a:ext>
            </a:extLst>
          </p:cNvPr>
          <p:cNvPicPr>
            <a:picLocks noChangeAspect="1"/>
          </p:cNvPicPr>
          <p:nvPr/>
        </p:nvPicPr>
        <p:blipFill>
          <a:blip r:embed="rId4" cstate="print">
            <a:extLst>
              <a:ext uri="{28A0092B-C50C-407E-A947-70E740481C1C}">
                <a14:useLocalDpi xmlns:a14="http://schemas.microsoft.com/office/drawing/2010/main" val="0"/>
              </a:ext>
            </a:extLst>
          </a:blip>
          <a:srcRect l="11301" r="4912" b="8749"/>
          <a:stretch>
            <a:fillRect/>
          </a:stretch>
        </p:blipFill>
        <p:spPr bwMode="auto">
          <a:xfrm>
            <a:off x="75010" y="2701529"/>
            <a:ext cx="3586163" cy="3906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2">
            <a:extLst>
              <a:ext uri="{FF2B5EF4-FFF2-40B4-BE49-F238E27FC236}">
                <a16:creationId xmlns:a16="http://schemas.microsoft.com/office/drawing/2014/main" xmlns="" id="{DF37965D-EC9D-A9A9-DD99-9699BB5BC29E}"/>
              </a:ext>
            </a:extLst>
          </p:cNvPr>
          <p:cNvGrpSpPr>
            <a:grpSpLocks/>
          </p:cNvGrpSpPr>
          <p:nvPr/>
        </p:nvGrpSpPr>
        <p:grpSpPr bwMode="auto">
          <a:xfrm>
            <a:off x="3124200" y="1"/>
            <a:ext cx="8820150" cy="5727286"/>
            <a:chOff x="4529558" y="-46490"/>
            <a:chExt cx="7728128" cy="6094623"/>
          </a:xfrm>
        </p:grpSpPr>
        <p:pic>
          <p:nvPicPr>
            <p:cNvPr id="4" name="Picture 6" descr="A picture containing shape&#10;&#10;Description automatically generated">
              <a:extLst>
                <a:ext uri="{FF2B5EF4-FFF2-40B4-BE49-F238E27FC236}">
                  <a16:creationId xmlns:a16="http://schemas.microsoft.com/office/drawing/2014/main" xmlns="" id="{E7290904-5A27-2514-D6EA-CE8688A03183}"/>
                </a:ext>
              </a:extLst>
            </p:cNvPr>
            <p:cNvPicPr>
              <a:picLocks noChangeAspect="1"/>
            </p:cNvPicPr>
            <p:nvPr/>
          </p:nvPicPr>
          <p:blipFill>
            <a:blip r:embed="rId5">
              <a:extLst>
                <a:ext uri="{28A0092B-C50C-407E-A947-70E740481C1C}">
                  <a14:useLocalDpi xmlns:a14="http://schemas.microsoft.com/office/drawing/2010/main" val="0"/>
                </a:ext>
              </a:extLst>
            </a:blip>
            <a:srcRect l="4915" t="12549" r="6117" b="15150"/>
            <a:stretch>
              <a:fillRect/>
            </a:stretch>
          </p:blipFill>
          <p:spPr bwMode="auto">
            <a:xfrm>
              <a:off x="4529558" y="-46490"/>
              <a:ext cx="7728128" cy="6094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xmlns="" id="{8E654E00-7945-C501-DFAE-BFC201D350FC}"/>
                </a:ext>
              </a:extLst>
            </p:cNvPr>
            <p:cNvSpPr txBox="1"/>
            <p:nvPr/>
          </p:nvSpPr>
          <p:spPr>
            <a:xfrm>
              <a:off x="6340576" y="1686498"/>
              <a:ext cx="4264658" cy="2800269"/>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a:buNone/>
                <a:tabLst/>
                <a:defRPr/>
              </a:pPr>
              <a:r>
                <a:rPr kumimoji="0" lang="en-US" sz="3300" b="1" i="0" u="none" strike="noStrike" kern="1200" cap="none" spc="0" normalizeH="0" baseline="0" noProof="0" dirty="0">
                  <a:ln>
                    <a:noFill/>
                  </a:ln>
                  <a:solidFill>
                    <a:srgbClr val="1A6689"/>
                  </a:solidFill>
                  <a:effectLst/>
                  <a:uLnTx/>
                  <a:uFillTx/>
                  <a:ea typeface="宋体" panose="02010600030101010101" pitchFamily="2" charset="-122"/>
                  <a:cs typeface="Arial" panose="020B0604020202020204" pitchFamily="34" charset="0"/>
                  <a:sym typeface="Arial" panose="020B0604020202020204"/>
                </a:rPr>
                <a:t>2. </a:t>
              </a:r>
              <a:r>
                <a:rPr kumimoji="0" lang="vi-VN" sz="3300" b="1" i="0" u="none" strike="noStrike" kern="1200" cap="none" spc="0" normalizeH="0" baseline="0" noProof="0" dirty="0">
                  <a:ln>
                    <a:noFill/>
                  </a:ln>
                  <a:solidFill>
                    <a:srgbClr val="1A6689"/>
                  </a:solidFill>
                  <a:effectLst/>
                  <a:uLnTx/>
                  <a:uFillTx/>
                  <a:ea typeface="宋体" panose="02010600030101010101" pitchFamily="2" charset="-122"/>
                  <a:cs typeface="Arial" panose="020B0604020202020204" pitchFamily="34" charset="0"/>
                  <a:sym typeface="Arial" panose="020B0604020202020204"/>
                </a:rPr>
                <a:t>Tìm hiểu những việc cần tránh và cần làm để không làm tổn thương cơ quan thần kinh về thể chất </a:t>
              </a:r>
              <a:endParaRPr kumimoji="0" lang="en-US" sz="3300" b="1" i="0" u="none" strike="noStrike" kern="1200" cap="none" spc="0" normalizeH="0" baseline="0" noProof="0" dirty="0">
                <a:ln>
                  <a:noFill/>
                </a:ln>
                <a:solidFill>
                  <a:srgbClr val="1A6689"/>
                </a:solidFill>
                <a:effectLst/>
                <a:uLnTx/>
                <a:uFillTx/>
                <a:ea typeface="宋体" panose="02010600030101010101" pitchFamily="2" charset="-122"/>
                <a:cs typeface="Arial" panose="020B0604020202020204" pitchFamily="34" charset="0"/>
                <a:sym typeface="Arial" panose="020B0604020202020204"/>
              </a:endParaRPr>
            </a:p>
          </p:txBody>
        </p:sp>
      </p:grpSp>
    </p:spTree>
    <p:extLst>
      <p:ext uri="{BB962C8B-B14F-4D97-AF65-F5344CB8AC3E}">
        <p14:creationId xmlns:p14="http://schemas.microsoft.com/office/powerpoint/2010/main" val="206838210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xmlns="" id="{BF8F099B-D473-4046-9628-BF88B0F2E9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图片 3">
            <a:extLst>
              <a:ext uri="{FF2B5EF4-FFF2-40B4-BE49-F238E27FC236}">
                <a16:creationId xmlns:a16="http://schemas.microsoft.com/office/drawing/2014/main" xmlns="" id="{CF3F3C51-D035-4092-B1BD-9E2A37BAF66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61829" y="3127829"/>
            <a:ext cx="3730171" cy="3730171"/>
          </a:xfrm>
          <a:prstGeom prst="rect">
            <a:avLst/>
          </a:prstGeom>
        </p:spPr>
      </p:pic>
      <p:pic>
        <p:nvPicPr>
          <p:cNvPr id="29" name="图片 3">
            <a:extLst>
              <a:ext uri="{FF2B5EF4-FFF2-40B4-BE49-F238E27FC236}">
                <a16:creationId xmlns:a16="http://schemas.microsoft.com/office/drawing/2014/main" xmlns="" id="{E4BBC8C3-E88C-461E-B9E5-4F68BBFF7B5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 y="3127829"/>
            <a:ext cx="3730171" cy="3730171"/>
          </a:xfrm>
          <a:prstGeom prst="rect">
            <a:avLst/>
          </a:prstGeom>
        </p:spPr>
      </p:pic>
      <p:sp>
        <p:nvSpPr>
          <p:cNvPr id="11" name="矩形: 圆角 10">
            <a:extLst>
              <a:ext uri="{FF2B5EF4-FFF2-40B4-BE49-F238E27FC236}">
                <a16:creationId xmlns:a16="http://schemas.microsoft.com/office/drawing/2014/main" xmlns="" id="{A09B5823-CC37-4E6E-B7BC-65BF89631BE1}"/>
              </a:ext>
            </a:extLst>
          </p:cNvPr>
          <p:cNvSpPr/>
          <p:nvPr/>
        </p:nvSpPr>
        <p:spPr>
          <a:xfrm>
            <a:off x="522514" y="449942"/>
            <a:ext cx="11146972" cy="5958114"/>
          </a:xfrm>
          <a:prstGeom prst="roundRect">
            <a:avLst>
              <a:gd name="adj" fmla="val 7897"/>
            </a:avLst>
          </a:prstGeom>
          <a:solidFill>
            <a:schemeClr val="bg1"/>
          </a:solidFill>
          <a:ln>
            <a:noFill/>
          </a:ln>
          <a:effectLst>
            <a:outerShdw blurRad="203200" sx="101000" sy="101000" algn="ctr" rotWithShape="0">
              <a:prstClr val="black">
                <a:alpha val="3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4" name="TextBox 13">
            <a:extLst>
              <a:ext uri="{FF2B5EF4-FFF2-40B4-BE49-F238E27FC236}">
                <a16:creationId xmlns:a16="http://schemas.microsoft.com/office/drawing/2014/main" xmlns="" id="{40B86D73-8666-462C-9576-C24B763BEE42}"/>
              </a:ext>
            </a:extLst>
          </p:cNvPr>
          <p:cNvSpPr txBox="1"/>
          <p:nvPr/>
        </p:nvSpPr>
        <p:spPr>
          <a:xfrm>
            <a:off x="1143000" y="656089"/>
            <a:ext cx="10526486"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002060"/>
                </a:solidFill>
                <a:effectLst/>
                <a:uLnTx/>
                <a:uFillTx/>
                <a:latin typeface="Calibri" panose="020F0502020204030204"/>
                <a:ea typeface="+mn-ea"/>
                <a:cs typeface="Arial" panose="020B0604020202020204" pitchFamily="34" charset="0"/>
              </a:rPr>
              <a:t>1</a:t>
            </a:r>
            <a:r>
              <a:rPr kumimoji="0" lang="en-US" sz="3600" b="1" i="0" u="none" strike="noStrike" kern="1200" cap="none" spc="0" normalizeH="0" baseline="0" noProof="0" dirty="0">
                <a:ln>
                  <a:noFill/>
                </a:ln>
                <a:solidFill>
                  <a:srgbClr val="002060"/>
                </a:solidFill>
                <a:effectLst/>
                <a:uLnTx/>
                <a:uFillTx/>
                <a:latin typeface="Calibri" panose="020F0502020204030204"/>
                <a:ea typeface="+mn-ea"/>
                <a:cs typeface="Arial" panose="020B0604020202020204" pitchFamily="34" charset="0"/>
              </a:rPr>
              <a:t>.</a:t>
            </a:r>
            <a:r>
              <a:rPr kumimoji="0" lang="vi-VN" sz="3600" b="1" i="0" u="none" strike="noStrike" kern="1200" cap="none" spc="0" normalizeH="0" baseline="0" noProof="0" dirty="0">
                <a:ln>
                  <a:noFill/>
                </a:ln>
                <a:solidFill>
                  <a:srgbClr val="002060"/>
                </a:solidFill>
                <a:effectLst/>
                <a:uLnTx/>
                <a:uFillTx/>
                <a:latin typeface="Calibri" panose="020F0502020204030204"/>
                <a:ea typeface="+mn-ea"/>
                <a:cs typeface="Arial" panose="020B0604020202020204" pitchFamily="34" charset="0"/>
              </a:rPr>
              <a:t> Chúng ta nên và không nên làm gì để không bị chấn thương não, tuỷ sống, các dây thần kinh?</a:t>
            </a:r>
            <a:endParaRPr kumimoji="0" lang="en-US" sz="3600" b="1" i="0" u="none" strike="noStrike" kern="1200" cap="none" spc="0" normalizeH="0" baseline="0" noProof="0" dirty="0">
              <a:ln>
                <a:noFill/>
              </a:ln>
              <a:solidFill>
                <a:srgbClr val="002060"/>
              </a:solidFill>
              <a:effectLst/>
              <a:uLnTx/>
              <a:uFillTx/>
              <a:latin typeface="Calibri" panose="020F0502020204030204"/>
              <a:ea typeface="+mn-ea"/>
              <a:cs typeface="Arial" panose="020B0604020202020204" pitchFamily="34" charset="0"/>
            </a:endParaRPr>
          </a:p>
        </p:txBody>
      </p:sp>
      <p:pic>
        <p:nvPicPr>
          <p:cNvPr id="6" name="Picture 5">
            <a:extLst>
              <a:ext uri="{FF2B5EF4-FFF2-40B4-BE49-F238E27FC236}">
                <a16:creationId xmlns:a16="http://schemas.microsoft.com/office/drawing/2014/main" xmlns="" id="{BFF2CB8A-CABF-2992-686F-30A5F2647C90}"/>
              </a:ext>
            </a:extLst>
          </p:cNvPr>
          <p:cNvPicPr>
            <a:picLocks noChangeAspect="1"/>
          </p:cNvPicPr>
          <p:nvPr/>
        </p:nvPicPr>
        <p:blipFill>
          <a:blip r:embed="rId5"/>
          <a:stretch>
            <a:fillRect/>
          </a:stretch>
        </p:blipFill>
        <p:spPr>
          <a:xfrm>
            <a:off x="1419224" y="2205180"/>
            <a:ext cx="9915525" cy="2924032"/>
          </a:xfrm>
          <a:prstGeom prst="rect">
            <a:avLst/>
          </a:prstGeom>
        </p:spPr>
      </p:pic>
    </p:spTree>
    <p:extLst>
      <p:ext uri="{BB962C8B-B14F-4D97-AF65-F5344CB8AC3E}">
        <p14:creationId xmlns:p14="http://schemas.microsoft.com/office/powerpoint/2010/main" val="424414179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xmlns="" id="{BF8F099B-D473-4046-9628-BF88B0F2E9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矩形: 圆角 10">
            <a:extLst>
              <a:ext uri="{FF2B5EF4-FFF2-40B4-BE49-F238E27FC236}">
                <a16:creationId xmlns:a16="http://schemas.microsoft.com/office/drawing/2014/main" xmlns="" id="{A09B5823-CC37-4E6E-B7BC-65BF89631BE1}"/>
              </a:ext>
            </a:extLst>
          </p:cNvPr>
          <p:cNvSpPr/>
          <p:nvPr/>
        </p:nvSpPr>
        <p:spPr>
          <a:xfrm>
            <a:off x="180975" y="449942"/>
            <a:ext cx="11488511" cy="6103258"/>
          </a:xfrm>
          <a:prstGeom prst="roundRect">
            <a:avLst>
              <a:gd name="adj" fmla="val 7897"/>
            </a:avLst>
          </a:prstGeom>
          <a:solidFill>
            <a:schemeClr val="bg1"/>
          </a:solidFill>
          <a:ln>
            <a:noFill/>
          </a:ln>
          <a:effectLst>
            <a:outerShdw blurRad="203200" sx="101000" sy="101000" algn="ctr" rotWithShape="0">
              <a:prstClr val="black">
                <a:alpha val="3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rPr>
              <a:t>Bạn gái chạm tay vào cốc nước nóng, bạn ấy sẽ rụt tay lại. Do tủy sống điều khiển rụt tay lại.</a:t>
            </a: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pic>
        <p:nvPicPr>
          <p:cNvPr id="6" name="Picture 5">
            <a:extLst>
              <a:ext uri="{FF2B5EF4-FFF2-40B4-BE49-F238E27FC236}">
                <a16:creationId xmlns:a16="http://schemas.microsoft.com/office/drawing/2014/main" xmlns="" id="{6F1E27C3-D4AB-2E1D-97A3-E922D791D6DC}"/>
              </a:ext>
            </a:extLst>
          </p:cNvPr>
          <p:cNvPicPr/>
          <p:nvPr/>
        </p:nvPicPr>
        <p:blipFill>
          <a:blip r:embed="rId4">
            <a:clrChange>
              <a:clrFrom>
                <a:srgbClr val="FFFFFF">
                  <a:alpha val="100000"/>
                </a:srgbClr>
              </a:clrFrom>
              <a:clrTo>
                <a:srgbClr val="FFFFFF">
                  <a:alpha val="100000"/>
                  <a:alpha val="0"/>
                </a:srgbClr>
              </a:clrTo>
            </a:clrChange>
          </a:blip>
          <a:srcRect l="51720" t="10210" r="3680" b="17210"/>
          <a:stretch>
            <a:fillRect/>
          </a:stretch>
        </p:blipFill>
        <p:spPr>
          <a:xfrm>
            <a:off x="9359355" y="2702032"/>
            <a:ext cx="1856105" cy="3244850"/>
          </a:xfrm>
          <a:prstGeom prst="rect">
            <a:avLst/>
          </a:prstGeom>
          <a:noFill/>
          <a:ln w="9525">
            <a:noFill/>
          </a:ln>
        </p:spPr>
      </p:pic>
      <p:sp>
        <p:nvSpPr>
          <p:cNvPr id="7" name="TextBox 6">
            <a:extLst>
              <a:ext uri="{FF2B5EF4-FFF2-40B4-BE49-F238E27FC236}">
                <a16:creationId xmlns:a16="http://schemas.microsoft.com/office/drawing/2014/main" xmlns="" id="{BBA7460F-D3D9-B13B-27E0-9F11441CD446}"/>
              </a:ext>
            </a:extLst>
          </p:cNvPr>
          <p:cNvSpPr txBox="1"/>
          <p:nvPr/>
        </p:nvSpPr>
        <p:spPr>
          <a:xfrm>
            <a:off x="1647825" y="4208335"/>
            <a:ext cx="7851775" cy="1191816"/>
          </a:xfrm>
          <a:prstGeom prst="roundRect">
            <a:avLst/>
          </a:prstGeom>
          <a:solidFill>
            <a:srgbClr val="FFFF00"/>
          </a:solidFill>
          <a:ln>
            <a:solidFill>
              <a:srgbClr val="00B050"/>
            </a:solidFill>
            <a:prstDash val="lgDash"/>
          </a:ln>
          <a:effectLst>
            <a:outerShdw blurRad="50800" dist="38100" dir="2700000" algn="tl" rotWithShape="0">
              <a:prstClr val="black">
                <a:alpha val="40000"/>
              </a:prstClr>
            </a:outerShdw>
          </a:effectLst>
        </p:spPr>
        <p:txBody>
          <a:bodyPr wrap="square" rtlCol="0">
            <a:spAutoFit/>
          </a:bodyPr>
          <a:lstStyle/>
          <a:p>
            <a:pPr lvl="0" algn="ctr" defTabSz="685800" fontAlgn="base">
              <a:spcBef>
                <a:spcPct val="0"/>
              </a:spcBef>
              <a:spcAft>
                <a:spcPct val="0"/>
              </a:spcAft>
              <a:buClrTx/>
              <a:defRPr/>
            </a:pPr>
            <a:r>
              <a:rPr lang="vi-VN" sz="3200" b="1" dirty="0">
                <a:solidFill>
                  <a:srgbClr val="042D99"/>
                </a:solidFill>
                <a:latin typeface="Calibri" panose="020F0502020204030204" pitchFamily="34" charset="0"/>
                <a:ea typeface="字魂59号-创粗黑"/>
                <a:cs typeface="Calibri" panose="020F0502020204030204" pitchFamily="34" charset="0"/>
              </a:rPr>
              <a:t>Nên làm: tập thể dục vừa sức, đội mũ bảo hiểm khi ngồi trên xe máy, mô tô, ,...</a:t>
            </a:r>
            <a:endParaRPr lang="vi-VN" sz="3200" b="1" kern="1200" dirty="0">
              <a:solidFill>
                <a:srgbClr val="042D99"/>
              </a:solidFill>
              <a:latin typeface="Calibri" panose="020F0502020204030204" pitchFamily="34" charset="0"/>
              <a:ea typeface="字魂59号-创粗黑"/>
              <a:cs typeface="Calibri" panose="020F0502020204030204" pitchFamily="34" charset="0"/>
            </a:endParaRPr>
          </a:p>
        </p:txBody>
      </p:sp>
      <p:pic>
        <p:nvPicPr>
          <p:cNvPr id="12" name="Picture 11">
            <a:extLst>
              <a:ext uri="{FF2B5EF4-FFF2-40B4-BE49-F238E27FC236}">
                <a16:creationId xmlns:a16="http://schemas.microsoft.com/office/drawing/2014/main" xmlns="" id="{CFB0DF1F-B3F1-C8B6-D643-08E0101A0EC1}"/>
              </a:ext>
            </a:extLst>
          </p:cNvPr>
          <p:cNvPicPr>
            <a:picLocks noChangeAspect="1"/>
          </p:cNvPicPr>
          <p:nvPr/>
        </p:nvPicPr>
        <p:blipFill>
          <a:blip r:embed="rId5"/>
          <a:stretch>
            <a:fillRect/>
          </a:stretch>
        </p:blipFill>
        <p:spPr>
          <a:xfrm>
            <a:off x="614362" y="747712"/>
            <a:ext cx="3533775" cy="3152775"/>
          </a:xfrm>
          <a:prstGeom prst="rect">
            <a:avLst/>
          </a:prstGeom>
        </p:spPr>
      </p:pic>
      <p:pic>
        <p:nvPicPr>
          <p:cNvPr id="14" name="Picture 13">
            <a:extLst>
              <a:ext uri="{FF2B5EF4-FFF2-40B4-BE49-F238E27FC236}">
                <a16:creationId xmlns:a16="http://schemas.microsoft.com/office/drawing/2014/main" xmlns="" id="{6D9B3046-C22A-B307-5A8C-90C30AEE19F3}"/>
              </a:ext>
            </a:extLst>
          </p:cNvPr>
          <p:cNvPicPr>
            <a:picLocks noChangeAspect="1"/>
          </p:cNvPicPr>
          <p:nvPr/>
        </p:nvPicPr>
        <p:blipFill>
          <a:blip r:embed="rId6"/>
          <a:stretch>
            <a:fillRect/>
          </a:stretch>
        </p:blipFill>
        <p:spPr>
          <a:xfrm>
            <a:off x="4362450" y="738187"/>
            <a:ext cx="3505200" cy="3133725"/>
          </a:xfrm>
          <a:prstGeom prst="rect">
            <a:avLst/>
          </a:prstGeom>
        </p:spPr>
      </p:pic>
    </p:spTree>
    <p:extLst>
      <p:ext uri="{BB962C8B-B14F-4D97-AF65-F5344CB8AC3E}">
        <p14:creationId xmlns:p14="http://schemas.microsoft.com/office/powerpoint/2010/main" val="353656973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xmlns="" id="{BF8F099B-D473-4046-9628-BF88B0F2E9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矩形: 圆角 10">
            <a:extLst>
              <a:ext uri="{FF2B5EF4-FFF2-40B4-BE49-F238E27FC236}">
                <a16:creationId xmlns:a16="http://schemas.microsoft.com/office/drawing/2014/main" xmlns="" id="{A09B5823-CC37-4E6E-B7BC-65BF89631BE1}"/>
              </a:ext>
            </a:extLst>
          </p:cNvPr>
          <p:cNvSpPr/>
          <p:nvPr/>
        </p:nvSpPr>
        <p:spPr>
          <a:xfrm>
            <a:off x="180975" y="449942"/>
            <a:ext cx="11488511" cy="6103258"/>
          </a:xfrm>
          <a:prstGeom prst="roundRect">
            <a:avLst>
              <a:gd name="adj" fmla="val 7897"/>
            </a:avLst>
          </a:prstGeom>
          <a:solidFill>
            <a:schemeClr val="bg1"/>
          </a:solidFill>
          <a:ln>
            <a:noFill/>
          </a:ln>
          <a:effectLst>
            <a:outerShdw blurRad="203200" sx="101000" sy="101000" algn="ctr" rotWithShape="0">
              <a:prstClr val="black">
                <a:alpha val="3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rPr>
              <a:t>Bạn gái chạm tay vào cốc nước nóng, bạn ấy sẽ rụt tay lại. Do tủy sống điều khiển rụt tay lại.</a:t>
            </a: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pic>
        <p:nvPicPr>
          <p:cNvPr id="6" name="Picture 5">
            <a:extLst>
              <a:ext uri="{FF2B5EF4-FFF2-40B4-BE49-F238E27FC236}">
                <a16:creationId xmlns:a16="http://schemas.microsoft.com/office/drawing/2014/main" xmlns="" id="{6F1E27C3-D4AB-2E1D-97A3-E922D791D6DC}"/>
              </a:ext>
            </a:extLst>
          </p:cNvPr>
          <p:cNvPicPr/>
          <p:nvPr/>
        </p:nvPicPr>
        <p:blipFill>
          <a:blip r:embed="rId4">
            <a:clrChange>
              <a:clrFrom>
                <a:srgbClr val="FFFFFF">
                  <a:alpha val="100000"/>
                </a:srgbClr>
              </a:clrFrom>
              <a:clrTo>
                <a:srgbClr val="FFFFFF">
                  <a:alpha val="100000"/>
                  <a:alpha val="0"/>
                </a:srgbClr>
              </a:clrTo>
            </a:clrChange>
          </a:blip>
          <a:srcRect l="51720" t="10210" r="3680" b="17210"/>
          <a:stretch>
            <a:fillRect/>
          </a:stretch>
        </p:blipFill>
        <p:spPr>
          <a:xfrm>
            <a:off x="9359355" y="2702032"/>
            <a:ext cx="1856105" cy="3244850"/>
          </a:xfrm>
          <a:prstGeom prst="rect">
            <a:avLst/>
          </a:prstGeom>
          <a:noFill/>
          <a:ln w="9525">
            <a:noFill/>
          </a:ln>
        </p:spPr>
      </p:pic>
      <p:sp>
        <p:nvSpPr>
          <p:cNvPr id="7" name="TextBox 6">
            <a:extLst>
              <a:ext uri="{FF2B5EF4-FFF2-40B4-BE49-F238E27FC236}">
                <a16:creationId xmlns:a16="http://schemas.microsoft.com/office/drawing/2014/main" xmlns="" id="{BBA7460F-D3D9-B13B-27E0-9F11441CD446}"/>
              </a:ext>
            </a:extLst>
          </p:cNvPr>
          <p:cNvSpPr txBox="1"/>
          <p:nvPr/>
        </p:nvSpPr>
        <p:spPr>
          <a:xfrm>
            <a:off x="1647825" y="4208335"/>
            <a:ext cx="7851775" cy="1736646"/>
          </a:xfrm>
          <a:prstGeom prst="roundRect">
            <a:avLst/>
          </a:prstGeom>
          <a:solidFill>
            <a:srgbClr val="FFFF00"/>
          </a:solidFill>
          <a:ln>
            <a:solidFill>
              <a:srgbClr val="00B050"/>
            </a:solidFill>
            <a:prstDash val="lgDash"/>
          </a:ln>
          <a:effectLst>
            <a:outerShdw blurRad="50800" dist="38100" dir="2700000" algn="tl" rotWithShape="0">
              <a:prstClr val="black">
                <a:alpha val="40000"/>
              </a:prstClr>
            </a:outerShdw>
          </a:effectLst>
        </p:spPr>
        <p:txBody>
          <a:bodyPr wrap="square" rtlCol="0">
            <a:spAutoFit/>
          </a:bodyPr>
          <a:lstStyle/>
          <a:p>
            <a:pPr lvl="0" algn="ctr" defTabSz="685800" fontAlgn="base">
              <a:spcBef>
                <a:spcPct val="0"/>
              </a:spcBef>
              <a:spcAft>
                <a:spcPct val="0"/>
              </a:spcAft>
              <a:defRPr/>
            </a:pPr>
            <a:r>
              <a:rPr lang="vi-VN" sz="3200" b="1" dirty="0">
                <a:solidFill>
                  <a:srgbClr val="042D99"/>
                </a:solidFill>
                <a:latin typeface="Calibri" panose="020F0502020204030204" pitchFamily="34" charset="0"/>
                <a:ea typeface="字魂59号-创粗黑"/>
                <a:cs typeface="Calibri" panose="020F0502020204030204" pitchFamily="34" charset="0"/>
              </a:rPr>
              <a:t>Không nên: mang vác nặng không phù hợp với lứa tuổi, chơi rượt đuổi nhau, chơi các trò chơi có hoạt động mạnh, ...</a:t>
            </a:r>
            <a:endParaRPr kumimoji="0" lang="vi-VN" sz="3200" b="1" i="0" u="none" strike="noStrike" kern="1200" cap="none" spc="0" normalizeH="0" baseline="0" noProof="0" dirty="0">
              <a:ln>
                <a:noFill/>
              </a:ln>
              <a:solidFill>
                <a:srgbClr val="042D99"/>
              </a:solidFill>
              <a:effectLst/>
              <a:uLnTx/>
              <a:uFillTx/>
              <a:latin typeface="Calibri" panose="020F0502020204030204" pitchFamily="34" charset="0"/>
              <a:ea typeface="字魂59号-创粗黑"/>
              <a:cs typeface="Calibri" panose="020F0502020204030204" pitchFamily="34" charset="0"/>
            </a:endParaRPr>
          </a:p>
        </p:txBody>
      </p:sp>
      <p:pic>
        <p:nvPicPr>
          <p:cNvPr id="3" name="Picture 2">
            <a:extLst>
              <a:ext uri="{FF2B5EF4-FFF2-40B4-BE49-F238E27FC236}">
                <a16:creationId xmlns:a16="http://schemas.microsoft.com/office/drawing/2014/main" xmlns="" id="{47F042E7-3B8E-7745-B4A3-294C0D97862A}"/>
              </a:ext>
            </a:extLst>
          </p:cNvPr>
          <p:cNvPicPr>
            <a:picLocks noChangeAspect="1"/>
          </p:cNvPicPr>
          <p:nvPr/>
        </p:nvPicPr>
        <p:blipFill>
          <a:blip r:embed="rId5"/>
          <a:stretch>
            <a:fillRect/>
          </a:stretch>
        </p:blipFill>
        <p:spPr>
          <a:xfrm>
            <a:off x="380999" y="600074"/>
            <a:ext cx="4024313" cy="3343275"/>
          </a:xfrm>
          <a:prstGeom prst="rect">
            <a:avLst/>
          </a:prstGeom>
        </p:spPr>
      </p:pic>
    </p:spTree>
    <p:extLst>
      <p:ext uri="{BB962C8B-B14F-4D97-AF65-F5344CB8AC3E}">
        <p14:creationId xmlns:p14="http://schemas.microsoft.com/office/powerpoint/2010/main" val="253614076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2AA5CC1-904C-4DCC-BC03-65A05C8FCA27}"/>
              </a:ext>
            </a:extLst>
          </p:cNvPr>
          <p:cNvSpPr>
            <a:spLocks noGrp="1"/>
          </p:cNvSpPr>
          <p:nvPr>
            <p:ph type="title"/>
          </p:nvPr>
        </p:nvSpPr>
        <p:spPr/>
        <p:txBody>
          <a:bodyPr/>
          <a:lstStyle/>
          <a:p>
            <a:endParaRPr lang="vi-VN">
              <a:latin typeface="Cambria" panose="02040503050406030204" pitchFamily="18" charset="0"/>
              <a:ea typeface="Cambria" panose="02040503050406030204" pitchFamily="18" charset="0"/>
            </a:endParaRPr>
          </a:p>
        </p:txBody>
      </p:sp>
      <p:pic>
        <p:nvPicPr>
          <p:cNvPr id="5" name="Content Placeholder 4">
            <a:extLst>
              <a:ext uri="{FF2B5EF4-FFF2-40B4-BE49-F238E27FC236}">
                <a16:creationId xmlns:a16="http://schemas.microsoft.com/office/drawing/2014/main" xmlns="" id="{4BBA1394-63E0-4BEE-8D30-1F1CDBF0B89D}"/>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929120"/>
          </a:xfrm>
        </p:spPr>
      </p:pic>
      <p:sp>
        <p:nvSpPr>
          <p:cNvPr id="6" name="Google Shape;174;p4">
            <a:extLst>
              <a:ext uri="{FF2B5EF4-FFF2-40B4-BE49-F238E27FC236}">
                <a16:creationId xmlns:a16="http://schemas.microsoft.com/office/drawing/2014/main" xmlns="" id="{725B5BCA-3327-4F40-8C95-A3875CEF8CDF}"/>
              </a:ext>
            </a:extLst>
          </p:cNvPr>
          <p:cNvSpPr/>
          <p:nvPr/>
        </p:nvSpPr>
        <p:spPr>
          <a:xfrm>
            <a:off x="1390650" y="1118397"/>
            <a:ext cx="9572625" cy="4301327"/>
          </a:xfrm>
          <a:custGeom>
            <a:avLst/>
            <a:gdLst/>
            <a:ahLst/>
            <a:cxnLst/>
            <a:rect l="l" t="t" r="r" b="b"/>
            <a:pathLst>
              <a:path w="7395474" h="3414868" extrusionOk="0">
                <a:moveTo>
                  <a:pt x="5479750" y="81"/>
                </a:moveTo>
                <a:cubicBezTo>
                  <a:pt x="5816202" y="-1205"/>
                  <a:pt x="6114668" y="12511"/>
                  <a:pt x="6315836" y="60517"/>
                </a:cubicBezTo>
                <a:cubicBezTo>
                  <a:pt x="6852284" y="188533"/>
                  <a:pt x="7147940" y="651829"/>
                  <a:pt x="6974204" y="810325"/>
                </a:cubicBezTo>
                <a:cubicBezTo>
                  <a:pt x="6909053" y="869761"/>
                  <a:pt x="6780466" y="905194"/>
                  <a:pt x="6597603" y="929161"/>
                </a:cubicBezTo>
                <a:lnTo>
                  <a:pt x="6479571" y="941287"/>
                </a:lnTo>
                <a:lnTo>
                  <a:pt x="6606696" y="957783"/>
                </a:lnTo>
                <a:cubicBezTo>
                  <a:pt x="7049251" y="1033084"/>
                  <a:pt x="7257277" y="1199105"/>
                  <a:pt x="7353289" y="1388462"/>
                </a:cubicBezTo>
                <a:cubicBezTo>
                  <a:pt x="7449301" y="1577819"/>
                  <a:pt x="7379626" y="1953866"/>
                  <a:pt x="7162640" y="2155183"/>
                </a:cubicBezTo>
                <a:lnTo>
                  <a:pt x="7134455" y="2175785"/>
                </a:lnTo>
                <a:lnTo>
                  <a:pt x="7161581" y="2207616"/>
                </a:lnTo>
                <a:cubicBezTo>
                  <a:pt x="7254669" y="2344776"/>
                  <a:pt x="7390525" y="2719680"/>
                  <a:pt x="7297438" y="2884272"/>
                </a:cubicBezTo>
                <a:cubicBezTo>
                  <a:pt x="7204351" y="3048864"/>
                  <a:pt x="7020693" y="3131160"/>
                  <a:pt x="6603059" y="3195168"/>
                </a:cubicBezTo>
                <a:cubicBezTo>
                  <a:pt x="6185425" y="3259176"/>
                  <a:pt x="5332547" y="3231744"/>
                  <a:pt x="4791636" y="3268320"/>
                </a:cubicBezTo>
                <a:cubicBezTo>
                  <a:pt x="4250725" y="3304896"/>
                  <a:pt x="3850702" y="3408528"/>
                  <a:pt x="3357593" y="3414624"/>
                </a:cubicBezTo>
                <a:cubicBezTo>
                  <a:pt x="2864483" y="3420720"/>
                  <a:pt x="2316024" y="3310992"/>
                  <a:pt x="1832978" y="3304896"/>
                </a:cubicBezTo>
                <a:cubicBezTo>
                  <a:pt x="1349932" y="3298800"/>
                  <a:pt x="753672" y="3435960"/>
                  <a:pt x="459315" y="3378048"/>
                </a:cubicBezTo>
                <a:cubicBezTo>
                  <a:pt x="164959" y="3320136"/>
                  <a:pt x="69356" y="3125064"/>
                  <a:pt x="66840" y="2957424"/>
                </a:cubicBezTo>
                <a:cubicBezTo>
                  <a:pt x="64639" y="2810739"/>
                  <a:pt x="193420" y="2575376"/>
                  <a:pt x="367226" y="2428983"/>
                </a:cubicBezTo>
                <a:lnTo>
                  <a:pt x="410797" y="2396854"/>
                </a:lnTo>
                <a:lnTo>
                  <a:pt x="388133" y="2388730"/>
                </a:lnTo>
                <a:cubicBezTo>
                  <a:pt x="151246" y="2286289"/>
                  <a:pt x="19801" y="2119982"/>
                  <a:pt x="1513" y="1955390"/>
                </a:cubicBezTo>
                <a:cubicBezTo>
                  <a:pt x="-22871" y="1735934"/>
                  <a:pt x="251449" y="1293974"/>
                  <a:pt x="531865" y="1132430"/>
                </a:cubicBezTo>
                <a:lnTo>
                  <a:pt x="615420" y="1091841"/>
                </a:lnTo>
                <a:lnTo>
                  <a:pt x="593121" y="1085502"/>
                </a:lnTo>
                <a:cubicBezTo>
                  <a:pt x="545020" y="1067500"/>
                  <a:pt x="505586" y="1043497"/>
                  <a:pt x="463676" y="1011493"/>
                </a:cubicBezTo>
                <a:cubicBezTo>
                  <a:pt x="296036" y="883477"/>
                  <a:pt x="375284" y="536005"/>
                  <a:pt x="555116" y="371413"/>
                </a:cubicBezTo>
                <a:cubicBezTo>
                  <a:pt x="734948" y="206821"/>
                  <a:pt x="1009268" y="78805"/>
                  <a:pt x="1542668" y="23941"/>
                </a:cubicBezTo>
                <a:cubicBezTo>
                  <a:pt x="2076068" y="-30923"/>
                  <a:pt x="3755516" y="42229"/>
                  <a:pt x="3755516" y="42229"/>
                </a:cubicBezTo>
                <a:cubicBezTo>
                  <a:pt x="4252721" y="46039"/>
                  <a:pt x="4918995" y="2224"/>
                  <a:pt x="5479750" y="81"/>
                </a:cubicBezTo>
                <a:close/>
              </a:path>
            </a:pathLst>
          </a:custGeom>
          <a:solidFill>
            <a:srgbClr val="99FFCC"/>
          </a:solidFill>
          <a:ln>
            <a:noFill/>
          </a:ln>
          <a:effectLst>
            <a:outerShdw dist="111621" dir="2700000" algn="tl" rotWithShape="0">
              <a:srgbClr val="C4E0B2"/>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Calibri"/>
              <a:sym typeface="Calibri"/>
            </a:endParaRPr>
          </a:p>
        </p:txBody>
      </p:sp>
      <p:pic>
        <p:nvPicPr>
          <p:cNvPr id="8" name="Picture 7">
            <a:extLst>
              <a:ext uri="{FF2B5EF4-FFF2-40B4-BE49-F238E27FC236}">
                <a16:creationId xmlns:a16="http://schemas.microsoft.com/office/drawing/2014/main" xmlns="" id="{786E98D6-1495-458F-B4E4-218480B3DDC7}"/>
              </a:ext>
            </a:extLst>
          </p:cNvPr>
          <p:cNvPicPr>
            <a:picLocks noChangeAspect="1"/>
          </p:cNvPicPr>
          <p:nvPr/>
        </p:nvPicPr>
        <p:blipFill>
          <a:blip r:embed="rId3"/>
          <a:stretch>
            <a:fillRect/>
          </a:stretch>
        </p:blipFill>
        <p:spPr>
          <a:xfrm>
            <a:off x="0" y="2941321"/>
            <a:ext cx="1751507" cy="3764991"/>
          </a:xfrm>
          <a:prstGeom prst="rect">
            <a:avLst/>
          </a:prstGeom>
          <a:effectLst>
            <a:outerShdw blurRad="50800" dist="38100" dir="2700000" algn="tl" rotWithShape="0">
              <a:prstClr val="black">
                <a:alpha val="40000"/>
              </a:prstClr>
            </a:outerShdw>
          </a:effectLst>
        </p:spPr>
      </p:pic>
      <p:pic>
        <p:nvPicPr>
          <p:cNvPr id="10" name="Picture 9">
            <a:extLst>
              <a:ext uri="{FF2B5EF4-FFF2-40B4-BE49-F238E27FC236}">
                <a16:creationId xmlns:a16="http://schemas.microsoft.com/office/drawing/2014/main" xmlns="" id="{D07B23C3-22F2-440E-8A36-6D799872D82A}"/>
              </a:ext>
            </a:extLst>
          </p:cNvPr>
          <p:cNvPicPr>
            <a:picLocks noChangeAspect="1"/>
          </p:cNvPicPr>
          <p:nvPr/>
        </p:nvPicPr>
        <p:blipFill>
          <a:blip r:embed="rId4"/>
          <a:stretch>
            <a:fillRect/>
          </a:stretch>
        </p:blipFill>
        <p:spPr>
          <a:xfrm>
            <a:off x="10224753" y="3167861"/>
            <a:ext cx="1744021" cy="3690139"/>
          </a:xfrm>
          <a:prstGeom prst="rect">
            <a:avLst/>
          </a:prstGeom>
          <a:effectLst>
            <a:outerShdw blurRad="50800" dist="38100" dir="2700000" algn="tl" rotWithShape="0">
              <a:prstClr val="black">
                <a:alpha val="40000"/>
              </a:prstClr>
            </a:outerShdw>
          </a:effectLst>
        </p:spPr>
      </p:pic>
      <p:pic>
        <p:nvPicPr>
          <p:cNvPr id="12" name="Graphic 11">
            <a:extLst>
              <a:ext uri="{FF2B5EF4-FFF2-40B4-BE49-F238E27FC236}">
                <a16:creationId xmlns:a16="http://schemas.microsoft.com/office/drawing/2014/main" xmlns="" id="{41074A1B-F2BC-48F7-A875-AA7408D550A1}"/>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715393" y="868768"/>
            <a:ext cx="251801" cy="249630"/>
          </a:xfrm>
          <a:prstGeom prst="rect">
            <a:avLst/>
          </a:prstGeom>
        </p:spPr>
      </p:pic>
      <p:pic>
        <p:nvPicPr>
          <p:cNvPr id="13" name="Graphic 12">
            <a:extLst>
              <a:ext uri="{FF2B5EF4-FFF2-40B4-BE49-F238E27FC236}">
                <a16:creationId xmlns:a16="http://schemas.microsoft.com/office/drawing/2014/main" xmlns="" id="{28B17838-7268-48D5-85CB-B888633A8940}"/>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1090000" y="690750"/>
            <a:ext cx="381887" cy="378594"/>
          </a:xfrm>
          <a:prstGeom prst="rect">
            <a:avLst/>
          </a:prstGeom>
        </p:spPr>
      </p:pic>
      <p:pic>
        <p:nvPicPr>
          <p:cNvPr id="14" name="Graphic 13">
            <a:extLst>
              <a:ext uri="{FF2B5EF4-FFF2-40B4-BE49-F238E27FC236}">
                <a16:creationId xmlns:a16="http://schemas.microsoft.com/office/drawing/2014/main" xmlns="" id="{ACBA0E1C-3087-48CF-9364-BEFF740DEF61}"/>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10856386" y="2023023"/>
            <a:ext cx="251801" cy="249630"/>
          </a:xfrm>
          <a:prstGeom prst="rect">
            <a:avLst/>
          </a:prstGeom>
        </p:spPr>
      </p:pic>
      <p:pic>
        <p:nvPicPr>
          <p:cNvPr id="15" name="Graphic 14">
            <a:extLst>
              <a:ext uri="{FF2B5EF4-FFF2-40B4-BE49-F238E27FC236}">
                <a16:creationId xmlns:a16="http://schemas.microsoft.com/office/drawing/2014/main" xmlns="" id="{0BA63824-BAC3-4E51-9FBD-669C710218BE}"/>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10412184" y="1782871"/>
            <a:ext cx="381887" cy="378594"/>
          </a:xfrm>
          <a:prstGeom prst="rect">
            <a:avLst/>
          </a:prstGeom>
        </p:spPr>
      </p:pic>
      <p:sp>
        <p:nvSpPr>
          <p:cNvPr id="7" name="Rectangle: Rounded Corners 6">
            <a:extLst>
              <a:ext uri="{FF2B5EF4-FFF2-40B4-BE49-F238E27FC236}">
                <a16:creationId xmlns:a16="http://schemas.microsoft.com/office/drawing/2014/main" xmlns="" id="{B5F75B92-54E8-5B88-D098-EECA07EDBE44}"/>
              </a:ext>
            </a:extLst>
          </p:cNvPr>
          <p:cNvSpPr/>
          <p:nvPr/>
        </p:nvSpPr>
        <p:spPr>
          <a:xfrm>
            <a:off x="4126168" y="498255"/>
            <a:ext cx="3939664" cy="1028700"/>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KẾT LUẬN</a:t>
            </a:r>
          </a:p>
        </p:txBody>
      </p:sp>
      <p:sp>
        <p:nvSpPr>
          <p:cNvPr id="3" name="TextBox 2">
            <a:extLst>
              <a:ext uri="{FF2B5EF4-FFF2-40B4-BE49-F238E27FC236}">
                <a16:creationId xmlns:a16="http://schemas.microsoft.com/office/drawing/2014/main" xmlns="" id="{DDBC0EB5-D223-AA8D-C8D4-DF35D108687B}"/>
              </a:ext>
            </a:extLst>
          </p:cNvPr>
          <p:cNvSpPr txBox="1"/>
          <p:nvPr/>
        </p:nvSpPr>
        <p:spPr>
          <a:xfrm>
            <a:off x="2505075" y="2152650"/>
            <a:ext cx="7429500" cy="2554545"/>
          </a:xfrm>
          <a:prstGeom prst="rect">
            <a:avLst/>
          </a:prstGeom>
          <a:noFill/>
        </p:spPr>
        <p:txBody>
          <a:bodyPr wrap="square" rtlCol="0">
            <a:spAutoFit/>
          </a:bodyPr>
          <a:lstStyle/>
          <a:p>
            <a:pPr algn="just"/>
            <a:r>
              <a:rPr lang="vi-VN" sz="4000" b="1" dirty="0">
                <a:latin typeface="Calibri" panose="020F0502020204030204" pitchFamily="34" charset="0"/>
                <a:cs typeface="Calibri" panose="020F0502020204030204" pitchFamily="34" charset="0"/>
              </a:rPr>
              <a:t>Nhớ giữ gìn an toàn trong các hoạt động vui chơi, học tập tránh làm tổn thương các dây thần kinh, não và tủy sống.</a:t>
            </a:r>
            <a:endParaRPr lang="en-US" sz="40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96517713"/>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14:presetBounceEnd="60000">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14:bounceEnd="60000">
                                          <p:cBhvr additive="base">
                                            <p:cTn id="7" dur="1000" fill="hold"/>
                                            <p:tgtEl>
                                              <p:spTgt spid="10"/>
                                            </p:tgtEl>
                                            <p:attrNameLst>
                                              <p:attrName>ppt_x</p:attrName>
                                            </p:attrNameLst>
                                          </p:cBhvr>
                                          <p:tavLst>
                                            <p:tav tm="0">
                                              <p:val>
                                                <p:strVal val="#ppt_x"/>
                                              </p:val>
                                            </p:tav>
                                            <p:tav tm="100000">
                                              <p:val>
                                                <p:strVal val="#ppt_x"/>
                                              </p:val>
                                            </p:tav>
                                          </p:tavLst>
                                        </p:anim>
                                        <p:anim calcmode="lin" valueType="num" p14:bounceEnd="60000">
                                          <p:cBhvr additive="base">
                                            <p:cTn id="8" dur="10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60000">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14:bounceEnd="60000">
                                          <p:cBhvr additive="base">
                                            <p:cTn id="11" dur="1000" fill="hold"/>
                                            <p:tgtEl>
                                              <p:spTgt spid="8"/>
                                            </p:tgtEl>
                                            <p:attrNameLst>
                                              <p:attrName>ppt_x</p:attrName>
                                            </p:attrNameLst>
                                          </p:cBhvr>
                                          <p:tavLst>
                                            <p:tav tm="0">
                                              <p:val>
                                                <p:strVal val="#ppt_x"/>
                                              </p:val>
                                            </p:tav>
                                            <p:tav tm="100000">
                                              <p:val>
                                                <p:strVal val="#ppt_x"/>
                                              </p:val>
                                            </p:tav>
                                          </p:tavLst>
                                        </p:anim>
                                        <p:anim calcmode="lin" valueType="num" p14:bounceEnd="60000">
                                          <p:cBhvr additive="base">
                                            <p:cTn id="12" dur="10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barn(inVertical)">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ppt_x"/>
                                              </p:val>
                                            </p:tav>
                                            <p:tav tm="100000">
                                              <p:val>
                                                <p:strVal val="#ppt_x"/>
                                              </p:val>
                                            </p:tav>
                                          </p:tavLst>
                                        </p:anim>
                                        <p:anim calcmode="lin" valueType="num">
                                          <p:cBhvr additive="base">
                                            <p:cTn id="8" dur="10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barn(inVertical)">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Content Placeholder 4">
            <a:extLst>
              <a:ext uri="{FF2B5EF4-FFF2-40B4-BE49-F238E27FC236}">
                <a16:creationId xmlns:a16="http://schemas.microsoft.com/office/drawing/2014/main" xmlns="" id="{D7447ABA-BD20-4187-B5B9-3FC417AF68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949440"/>
          </a:xfrm>
          <a:prstGeom prst="rect">
            <a:avLst/>
          </a:prstGeom>
        </p:spPr>
      </p:pic>
      <p:sp>
        <p:nvSpPr>
          <p:cNvPr id="21" name="Rectangle: Rounded Corners 20">
            <a:extLst>
              <a:ext uri="{FF2B5EF4-FFF2-40B4-BE49-F238E27FC236}">
                <a16:creationId xmlns:a16="http://schemas.microsoft.com/office/drawing/2014/main" xmlns="" id="{0D196E0E-6B52-4BAA-8503-AB4B7CA61130}"/>
              </a:ext>
            </a:extLst>
          </p:cNvPr>
          <p:cNvSpPr/>
          <p:nvPr/>
        </p:nvSpPr>
        <p:spPr>
          <a:xfrm>
            <a:off x="2521258" y="1606858"/>
            <a:ext cx="7031115" cy="3554240"/>
          </a:xfrm>
          <a:prstGeom prst="roundRect">
            <a:avLst/>
          </a:prstGeom>
          <a:solidFill>
            <a:srgbClr val="CCFFCC"/>
          </a:solidFill>
          <a:ln w="130175">
            <a:solidFill>
              <a:srgbClr val="00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3" name="Picture 22">
            <a:extLst>
              <a:ext uri="{FF2B5EF4-FFF2-40B4-BE49-F238E27FC236}">
                <a16:creationId xmlns:a16="http://schemas.microsoft.com/office/drawing/2014/main" xmlns="" id="{22ACDA33-F2E6-468F-B896-2A84E037A8F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6907" y="823003"/>
            <a:ext cx="2057400" cy="5303433"/>
          </a:xfrm>
          <a:prstGeom prst="rect">
            <a:avLst/>
          </a:prstGeom>
          <a:effectLst>
            <a:outerShdw blurRad="50800" dist="38100" dir="2700000" algn="tl" rotWithShape="0">
              <a:prstClr val="black">
                <a:alpha val="40000"/>
              </a:prstClr>
            </a:outerShdw>
          </a:effectLst>
        </p:spPr>
      </p:pic>
      <p:pic>
        <p:nvPicPr>
          <p:cNvPr id="24" name="Picture 23">
            <a:extLst>
              <a:ext uri="{FF2B5EF4-FFF2-40B4-BE49-F238E27FC236}">
                <a16:creationId xmlns:a16="http://schemas.microsoft.com/office/drawing/2014/main" xmlns="" id="{A84DD15D-3868-4237-BCE9-077121B53A3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32516" y="2429344"/>
            <a:ext cx="4069644" cy="3554240"/>
          </a:xfrm>
          <a:prstGeom prst="rect">
            <a:avLst/>
          </a:prstGeom>
          <a:effectLst>
            <a:outerShdw blurRad="50800" dist="38100" dir="2700000" algn="tl" rotWithShape="0">
              <a:prstClr val="black">
                <a:alpha val="40000"/>
              </a:prstClr>
            </a:outerShdw>
          </a:effectLst>
        </p:spPr>
      </p:pic>
      <p:pic>
        <p:nvPicPr>
          <p:cNvPr id="3" name="Picture 2">
            <a:extLst>
              <a:ext uri="{FF2B5EF4-FFF2-40B4-BE49-F238E27FC236}">
                <a16:creationId xmlns:a16="http://schemas.microsoft.com/office/drawing/2014/main" xmlns="" id="{9F19BF3E-E118-C44A-A931-3D822483CC5B}"/>
              </a:ext>
            </a:extLst>
          </p:cNvPr>
          <p:cNvPicPr>
            <a:picLocks noChangeAspect="1"/>
          </p:cNvPicPr>
          <p:nvPr/>
        </p:nvPicPr>
        <p:blipFill>
          <a:blip r:embed="rId5"/>
          <a:stretch>
            <a:fillRect/>
          </a:stretch>
        </p:blipFill>
        <p:spPr>
          <a:xfrm>
            <a:off x="2796257" y="2475273"/>
            <a:ext cx="6523285" cy="1926503"/>
          </a:xfrm>
          <a:prstGeom prst="rect">
            <a:avLst/>
          </a:prstGeom>
        </p:spPr>
      </p:pic>
    </p:spTree>
    <p:extLst>
      <p:ext uri="{BB962C8B-B14F-4D97-AF65-F5344CB8AC3E}">
        <p14:creationId xmlns:p14="http://schemas.microsoft.com/office/powerpoint/2010/main" val="404585840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14:presetBounceEnd="62000">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14:bounceEnd="62000">
                                          <p:cBhvr additive="base">
                                            <p:cTn id="7" dur="1500" fill="hold"/>
                                            <p:tgtEl>
                                              <p:spTgt spid="23"/>
                                            </p:tgtEl>
                                            <p:attrNameLst>
                                              <p:attrName>ppt_x</p:attrName>
                                            </p:attrNameLst>
                                          </p:cBhvr>
                                          <p:tavLst>
                                            <p:tav tm="0">
                                              <p:val>
                                                <p:strVal val="0-#ppt_w/2"/>
                                              </p:val>
                                            </p:tav>
                                            <p:tav tm="100000">
                                              <p:val>
                                                <p:strVal val="#ppt_x"/>
                                              </p:val>
                                            </p:tav>
                                          </p:tavLst>
                                        </p:anim>
                                        <p:anim calcmode="lin" valueType="num" p14:bounceEnd="62000">
                                          <p:cBhvr additive="base">
                                            <p:cTn id="8" dur="1500" fill="hold"/>
                                            <p:tgtEl>
                                              <p:spTgt spid="23"/>
                                            </p:tgtEl>
                                            <p:attrNameLst>
                                              <p:attrName>ppt_y</p:attrName>
                                            </p:attrNameLst>
                                          </p:cBhvr>
                                          <p:tavLst>
                                            <p:tav tm="0">
                                              <p:val>
                                                <p:strVal val="1+#ppt_h/2"/>
                                              </p:val>
                                            </p:tav>
                                            <p:tav tm="100000">
                                              <p:val>
                                                <p:strVal val="#ppt_y"/>
                                              </p:val>
                                            </p:tav>
                                          </p:tavLst>
                                        </p:anim>
                                      </p:childTnLst>
                                    </p:cTn>
                                  </p:par>
                                  <p:par>
                                    <p:cTn id="9" presetID="2" presetClass="entr" presetSubtype="6" fill="hold" nodeType="withEffect" p14:presetBounceEnd="62000">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14:bounceEnd="62000">
                                          <p:cBhvr additive="base">
                                            <p:cTn id="11" dur="1500" fill="hold"/>
                                            <p:tgtEl>
                                              <p:spTgt spid="24"/>
                                            </p:tgtEl>
                                            <p:attrNameLst>
                                              <p:attrName>ppt_x</p:attrName>
                                            </p:attrNameLst>
                                          </p:cBhvr>
                                          <p:tavLst>
                                            <p:tav tm="0">
                                              <p:val>
                                                <p:strVal val="1+#ppt_w/2"/>
                                              </p:val>
                                            </p:tav>
                                            <p:tav tm="100000">
                                              <p:val>
                                                <p:strVal val="#ppt_x"/>
                                              </p:val>
                                            </p:tav>
                                          </p:tavLst>
                                        </p:anim>
                                        <p:anim calcmode="lin" valueType="num" p14:bounceEnd="62000">
                                          <p:cBhvr additive="base">
                                            <p:cTn id="12" dur="1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1500" fill="hold"/>
                                            <p:tgtEl>
                                              <p:spTgt spid="23"/>
                                            </p:tgtEl>
                                            <p:attrNameLst>
                                              <p:attrName>ppt_x</p:attrName>
                                            </p:attrNameLst>
                                          </p:cBhvr>
                                          <p:tavLst>
                                            <p:tav tm="0">
                                              <p:val>
                                                <p:strVal val="0-#ppt_w/2"/>
                                              </p:val>
                                            </p:tav>
                                            <p:tav tm="100000">
                                              <p:val>
                                                <p:strVal val="#ppt_x"/>
                                              </p:val>
                                            </p:tav>
                                          </p:tavLst>
                                        </p:anim>
                                        <p:anim calcmode="lin" valueType="num">
                                          <p:cBhvr additive="base">
                                            <p:cTn id="8" dur="1500" fill="hold"/>
                                            <p:tgtEl>
                                              <p:spTgt spid="23"/>
                                            </p:tgtEl>
                                            <p:attrNameLst>
                                              <p:attrName>ppt_y</p:attrName>
                                            </p:attrNameLst>
                                          </p:cBhvr>
                                          <p:tavLst>
                                            <p:tav tm="0">
                                              <p:val>
                                                <p:strVal val="1+#ppt_h/2"/>
                                              </p:val>
                                            </p:tav>
                                            <p:tav tm="100000">
                                              <p:val>
                                                <p:strVal val="#ppt_y"/>
                                              </p:val>
                                            </p:tav>
                                          </p:tavLst>
                                        </p:anim>
                                      </p:childTnLst>
                                    </p:cTn>
                                  </p:par>
                                  <p:par>
                                    <p:cTn id="9" presetID="2" presetClass="entr" presetSubtype="6"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1500" fill="hold"/>
                                            <p:tgtEl>
                                              <p:spTgt spid="24"/>
                                            </p:tgtEl>
                                            <p:attrNameLst>
                                              <p:attrName>ppt_x</p:attrName>
                                            </p:attrNameLst>
                                          </p:cBhvr>
                                          <p:tavLst>
                                            <p:tav tm="0">
                                              <p:val>
                                                <p:strVal val="1+#ppt_w/2"/>
                                              </p:val>
                                            </p:tav>
                                            <p:tav tm="100000">
                                              <p:val>
                                                <p:strVal val="#ppt_x"/>
                                              </p:val>
                                            </p:tav>
                                          </p:tavLst>
                                        </p:anim>
                                        <p:anim calcmode="lin" valueType="num">
                                          <p:cBhvr additive="base">
                                            <p:cTn id="12" dur="1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xmlns="" id="{BF8F099B-D473-4046-9628-BF88B0F2E9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图片 3">
            <a:extLst>
              <a:ext uri="{FF2B5EF4-FFF2-40B4-BE49-F238E27FC236}">
                <a16:creationId xmlns:a16="http://schemas.microsoft.com/office/drawing/2014/main" xmlns="" id="{CF3F3C51-D035-4092-B1BD-9E2A37BAF66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61829" y="3127829"/>
            <a:ext cx="3730171" cy="3730171"/>
          </a:xfrm>
          <a:prstGeom prst="rect">
            <a:avLst/>
          </a:prstGeom>
        </p:spPr>
      </p:pic>
      <p:pic>
        <p:nvPicPr>
          <p:cNvPr id="29" name="图片 3">
            <a:extLst>
              <a:ext uri="{FF2B5EF4-FFF2-40B4-BE49-F238E27FC236}">
                <a16:creationId xmlns:a16="http://schemas.microsoft.com/office/drawing/2014/main" xmlns="" id="{E4BBC8C3-E88C-461E-B9E5-4F68BBFF7B5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 y="3127829"/>
            <a:ext cx="3730171" cy="3730171"/>
          </a:xfrm>
          <a:prstGeom prst="rect">
            <a:avLst/>
          </a:prstGeom>
        </p:spPr>
      </p:pic>
      <p:sp>
        <p:nvSpPr>
          <p:cNvPr id="11" name="矩形: 圆角 10">
            <a:extLst>
              <a:ext uri="{FF2B5EF4-FFF2-40B4-BE49-F238E27FC236}">
                <a16:creationId xmlns:a16="http://schemas.microsoft.com/office/drawing/2014/main" xmlns="" id="{A09B5823-CC37-4E6E-B7BC-65BF89631BE1}"/>
              </a:ext>
            </a:extLst>
          </p:cNvPr>
          <p:cNvSpPr/>
          <p:nvPr/>
        </p:nvSpPr>
        <p:spPr>
          <a:xfrm>
            <a:off x="522514" y="219075"/>
            <a:ext cx="11146972" cy="6496049"/>
          </a:xfrm>
          <a:prstGeom prst="roundRect">
            <a:avLst>
              <a:gd name="adj" fmla="val 7897"/>
            </a:avLst>
          </a:prstGeom>
          <a:solidFill>
            <a:schemeClr val="bg1"/>
          </a:solidFill>
          <a:ln>
            <a:noFill/>
          </a:ln>
          <a:effectLst>
            <a:outerShdw blurRad="203200" sx="101000" sy="101000" algn="ctr" rotWithShape="0">
              <a:prstClr val="black">
                <a:alpha val="3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4" name="TextBox 13">
            <a:extLst>
              <a:ext uri="{FF2B5EF4-FFF2-40B4-BE49-F238E27FC236}">
                <a16:creationId xmlns:a16="http://schemas.microsoft.com/office/drawing/2014/main" xmlns="" id="{40B86D73-8666-462C-9576-C24B763BEE42}"/>
              </a:ext>
            </a:extLst>
          </p:cNvPr>
          <p:cNvSpPr txBox="1"/>
          <p:nvPr/>
        </p:nvSpPr>
        <p:spPr>
          <a:xfrm>
            <a:off x="933450" y="160789"/>
            <a:ext cx="10526486"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2060"/>
                </a:solidFill>
                <a:effectLst/>
                <a:uLnTx/>
                <a:uFillTx/>
                <a:latin typeface="Calibri" panose="020F0502020204030204"/>
                <a:ea typeface="+mn-ea"/>
                <a:cs typeface="Arial" panose="020B0604020202020204" pitchFamily="34" charset="0"/>
              </a:rPr>
              <a:t>Đ</a:t>
            </a:r>
            <a:r>
              <a:rPr kumimoji="0" lang="vi-VN" sz="3600" b="1" i="0" u="none" strike="noStrike" kern="1200" cap="none" spc="0" normalizeH="0" baseline="0" noProof="0" dirty="0">
                <a:ln>
                  <a:noFill/>
                </a:ln>
                <a:solidFill>
                  <a:srgbClr val="002060"/>
                </a:solidFill>
                <a:effectLst/>
                <a:uLnTx/>
                <a:uFillTx/>
                <a:latin typeface="Calibri" panose="020F0502020204030204"/>
                <a:ea typeface="+mn-ea"/>
                <a:cs typeface="Arial" panose="020B0604020202020204" pitchFamily="34" charset="0"/>
              </a:rPr>
              <a:t>ánh dấu X vào ô phù hợp trong bảng sau:</a:t>
            </a:r>
            <a:endParaRPr kumimoji="0" lang="en-US" sz="3600" b="1" i="0" u="none" strike="noStrike" kern="1200" cap="none" spc="0" normalizeH="0" baseline="0" noProof="0" dirty="0">
              <a:ln>
                <a:noFill/>
              </a:ln>
              <a:solidFill>
                <a:srgbClr val="002060"/>
              </a:solidFill>
              <a:effectLst/>
              <a:uLnTx/>
              <a:uFillTx/>
              <a:latin typeface="Calibri" panose="020F0502020204030204"/>
              <a:ea typeface="+mn-ea"/>
              <a:cs typeface="Arial" panose="020B0604020202020204" pitchFamily="34" charset="0"/>
            </a:endParaRPr>
          </a:p>
        </p:txBody>
      </p:sp>
      <p:graphicFrame>
        <p:nvGraphicFramePr>
          <p:cNvPr id="2" name="Table 1">
            <a:extLst>
              <a:ext uri="{FF2B5EF4-FFF2-40B4-BE49-F238E27FC236}">
                <a16:creationId xmlns:a16="http://schemas.microsoft.com/office/drawing/2014/main" xmlns="" id="{9136C736-DB11-9C18-A58E-A976C17C56E0}"/>
              </a:ext>
            </a:extLst>
          </p:cNvPr>
          <p:cNvGraphicFramePr>
            <a:graphicFrameLocks noGrp="1"/>
          </p:cNvGraphicFramePr>
          <p:nvPr>
            <p:extLst>
              <p:ext uri="{D42A27DB-BD31-4B8C-83A1-F6EECF244321}">
                <p14:modId xmlns:p14="http://schemas.microsoft.com/office/powerpoint/2010/main" val="2564850548"/>
              </p:ext>
            </p:extLst>
          </p:nvPr>
        </p:nvGraphicFramePr>
        <p:xfrm>
          <a:off x="857250" y="895350"/>
          <a:ext cx="10534651" cy="5745960"/>
        </p:xfrm>
        <a:graphic>
          <a:graphicData uri="http://schemas.openxmlformats.org/drawingml/2006/table">
            <a:tbl>
              <a:tblPr firstRow="1" firstCol="1" bandRow="1">
                <a:tableStyleId>{21E4AEA4-8DFA-4A89-87EB-49C32662AFE0}</a:tableStyleId>
              </a:tblPr>
              <a:tblGrid>
                <a:gridCol w="3168833">
                  <a:extLst>
                    <a:ext uri="{9D8B030D-6E8A-4147-A177-3AD203B41FA5}">
                      <a16:colId xmlns:a16="http://schemas.microsoft.com/office/drawing/2014/main" xmlns="" val="3540548086"/>
                    </a:ext>
                  </a:extLst>
                </a:gridCol>
                <a:gridCol w="3682909">
                  <a:extLst>
                    <a:ext uri="{9D8B030D-6E8A-4147-A177-3AD203B41FA5}">
                      <a16:colId xmlns:a16="http://schemas.microsoft.com/office/drawing/2014/main" xmlns="" val="3677783885"/>
                    </a:ext>
                  </a:extLst>
                </a:gridCol>
                <a:gridCol w="3682909">
                  <a:extLst>
                    <a:ext uri="{9D8B030D-6E8A-4147-A177-3AD203B41FA5}">
                      <a16:colId xmlns:a16="http://schemas.microsoft.com/office/drawing/2014/main" xmlns="" val="3368673950"/>
                    </a:ext>
                  </a:extLst>
                </a:gridCol>
              </a:tblGrid>
              <a:tr h="479016">
                <a:tc>
                  <a:txBody>
                    <a:bodyPr/>
                    <a:lstStyle/>
                    <a:p>
                      <a:pPr marL="0" marR="0" algn="ctr">
                        <a:lnSpc>
                          <a:spcPct val="120000"/>
                        </a:lnSpc>
                        <a:spcBef>
                          <a:spcPts val="0"/>
                        </a:spcBef>
                        <a:spcAft>
                          <a:spcPts val="0"/>
                        </a:spcAft>
                      </a:pPr>
                      <a:r>
                        <a:rPr lang="nl-NL" sz="2400">
                          <a:effectLst/>
                        </a:rPr>
                        <a:t>Hoạt động</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20000"/>
                        </a:lnSpc>
                        <a:spcBef>
                          <a:spcPts val="0"/>
                        </a:spcBef>
                        <a:spcAft>
                          <a:spcPts val="0"/>
                        </a:spcAft>
                      </a:pPr>
                      <a:r>
                        <a:rPr lang="nl-NL" sz="2400" dirty="0">
                          <a:effectLst/>
                        </a:rPr>
                        <a:t>Do tủy sống điều khiển</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20000"/>
                        </a:lnSpc>
                        <a:spcBef>
                          <a:spcPts val="0"/>
                        </a:spcBef>
                        <a:spcAft>
                          <a:spcPts val="0"/>
                        </a:spcAft>
                      </a:pPr>
                      <a:r>
                        <a:rPr lang="nl-NL" sz="2400">
                          <a:effectLst/>
                        </a:rPr>
                        <a:t>Do não điều khiển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3705694174"/>
                  </a:ext>
                </a:extLst>
              </a:tr>
              <a:tr h="322937">
                <a:tc>
                  <a:txBody>
                    <a:bodyPr/>
                    <a:lstStyle/>
                    <a:p>
                      <a:pPr marL="0" marR="0" algn="just">
                        <a:lnSpc>
                          <a:spcPct val="120000"/>
                        </a:lnSpc>
                        <a:spcBef>
                          <a:spcPts val="0"/>
                        </a:spcBef>
                        <a:spcAft>
                          <a:spcPts val="0"/>
                        </a:spcAft>
                      </a:pPr>
                      <a:r>
                        <a:rPr lang="nl-NL" sz="2400">
                          <a:effectLst/>
                        </a:rPr>
                        <a:t>Múa, hát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20000"/>
                        </a:lnSpc>
                        <a:spcBef>
                          <a:spcPts val="0"/>
                        </a:spcBef>
                        <a:spcAft>
                          <a:spcPts val="0"/>
                        </a:spcAft>
                      </a:pPr>
                      <a:r>
                        <a:rPr lang="nl-NL" sz="2400">
                          <a:effectLst/>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20000"/>
                        </a:lnSpc>
                        <a:spcBef>
                          <a:spcPts val="0"/>
                        </a:spcBef>
                        <a:spcAft>
                          <a:spcPts val="0"/>
                        </a:spcAft>
                      </a:pPr>
                      <a:r>
                        <a:rPr lang="nl-NL" sz="2400">
                          <a:effectLst/>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937199094"/>
                  </a:ext>
                </a:extLst>
              </a:tr>
              <a:tr h="727362">
                <a:tc>
                  <a:txBody>
                    <a:bodyPr/>
                    <a:lstStyle/>
                    <a:p>
                      <a:pPr marL="0" marR="0">
                        <a:lnSpc>
                          <a:spcPct val="120000"/>
                        </a:lnSpc>
                        <a:spcBef>
                          <a:spcPts val="0"/>
                        </a:spcBef>
                        <a:spcAft>
                          <a:spcPts val="0"/>
                        </a:spcAft>
                      </a:pPr>
                      <a:r>
                        <a:rPr lang="nl-NL" sz="2400">
                          <a:effectLst/>
                        </a:rPr>
                        <a:t>Giật mình khi nghe tiếng động mạnh</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20000"/>
                        </a:lnSpc>
                        <a:spcBef>
                          <a:spcPts val="0"/>
                        </a:spcBef>
                        <a:spcAft>
                          <a:spcPts val="0"/>
                        </a:spcAft>
                      </a:pPr>
                      <a:r>
                        <a:rPr lang="nl-NL" sz="2400">
                          <a:effectLst/>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20000"/>
                        </a:lnSpc>
                        <a:spcBef>
                          <a:spcPts val="0"/>
                        </a:spcBef>
                        <a:spcAft>
                          <a:spcPts val="0"/>
                        </a:spcAft>
                      </a:pPr>
                      <a:r>
                        <a:rPr lang="nl-NL" sz="2400">
                          <a:effectLst/>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2211371442"/>
                  </a:ext>
                </a:extLst>
              </a:tr>
              <a:tr h="479016">
                <a:tc>
                  <a:txBody>
                    <a:bodyPr/>
                    <a:lstStyle/>
                    <a:p>
                      <a:pPr marL="0" marR="0" algn="just">
                        <a:lnSpc>
                          <a:spcPct val="120000"/>
                        </a:lnSpc>
                        <a:spcBef>
                          <a:spcPts val="0"/>
                        </a:spcBef>
                        <a:spcAft>
                          <a:spcPts val="0"/>
                        </a:spcAft>
                      </a:pPr>
                      <a:r>
                        <a:rPr lang="nl-NL" sz="2400">
                          <a:effectLst/>
                        </a:rPr>
                        <a:t>Chớp mắt khi có vật chạm vào</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20000"/>
                        </a:lnSpc>
                        <a:spcBef>
                          <a:spcPts val="0"/>
                        </a:spcBef>
                        <a:spcAft>
                          <a:spcPts val="0"/>
                        </a:spcAft>
                      </a:pPr>
                      <a:r>
                        <a:rPr lang="nl-NL" sz="2400">
                          <a:effectLst/>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20000"/>
                        </a:lnSpc>
                        <a:spcBef>
                          <a:spcPts val="0"/>
                        </a:spcBef>
                        <a:spcAft>
                          <a:spcPts val="0"/>
                        </a:spcAft>
                      </a:pPr>
                      <a:r>
                        <a:rPr lang="nl-NL" sz="2400">
                          <a:effectLst/>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3572239545"/>
                  </a:ext>
                </a:extLst>
              </a:tr>
              <a:tr h="322937">
                <a:tc>
                  <a:txBody>
                    <a:bodyPr/>
                    <a:lstStyle/>
                    <a:p>
                      <a:pPr marL="0" marR="0" algn="just">
                        <a:lnSpc>
                          <a:spcPct val="120000"/>
                        </a:lnSpc>
                        <a:spcBef>
                          <a:spcPts val="0"/>
                        </a:spcBef>
                        <a:spcAft>
                          <a:spcPts val="0"/>
                        </a:spcAft>
                      </a:pPr>
                      <a:r>
                        <a:rPr lang="nl-NL" sz="2400">
                          <a:effectLst/>
                        </a:rPr>
                        <a:t>Chơi trò chơi</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20000"/>
                        </a:lnSpc>
                        <a:spcBef>
                          <a:spcPts val="0"/>
                        </a:spcBef>
                        <a:spcAft>
                          <a:spcPts val="0"/>
                        </a:spcAft>
                      </a:pPr>
                      <a:r>
                        <a:rPr lang="nl-NL" sz="2400">
                          <a:effectLst/>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20000"/>
                        </a:lnSpc>
                        <a:spcBef>
                          <a:spcPts val="0"/>
                        </a:spcBef>
                        <a:spcAft>
                          <a:spcPts val="0"/>
                        </a:spcAft>
                      </a:pPr>
                      <a:r>
                        <a:rPr lang="nl-NL" sz="2400">
                          <a:effectLst/>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2376036037"/>
                  </a:ext>
                </a:extLst>
              </a:tr>
              <a:tr h="479016">
                <a:tc>
                  <a:txBody>
                    <a:bodyPr/>
                    <a:lstStyle/>
                    <a:p>
                      <a:pPr marL="0" marR="0" algn="just">
                        <a:lnSpc>
                          <a:spcPct val="120000"/>
                        </a:lnSpc>
                        <a:spcBef>
                          <a:spcPts val="0"/>
                        </a:spcBef>
                        <a:spcAft>
                          <a:spcPts val="0"/>
                        </a:spcAft>
                      </a:pPr>
                      <a:r>
                        <a:rPr lang="nl-NL" sz="2400">
                          <a:effectLst/>
                        </a:rPr>
                        <a:t>Chạm vào vật nóng rụt tay lại</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20000"/>
                        </a:lnSpc>
                        <a:spcBef>
                          <a:spcPts val="0"/>
                        </a:spcBef>
                        <a:spcAft>
                          <a:spcPts val="0"/>
                        </a:spcAft>
                      </a:pPr>
                      <a:r>
                        <a:rPr lang="nl-NL" sz="2400">
                          <a:effectLst/>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20000"/>
                        </a:lnSpc>
                        <a:spcBef>
                          <a:spcPts val="0"/>
                        </a:spcBef>
                        <a:spcAft>
                          <a:spcPts val="0"/>
                        </a:spcAft>
                      </a:pPr>
                      <a:r>
                        <a:rPr lang="nl-NL" sz="2400">
                          <a:effectLst/>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666509868"/>
                  </a:ext>
                </a:extLst>
              </a:tr>
              <a:tr h="727362">
                <a:tc>
                  <a:txBody>
                    <a:bodyPr/>
                    <a:lstStyle/>
                    <a:p>
                      <a:pPr marL="0" marR="0" algn="just">
                        <a:lnSpc>
                          <a:spcPct val="120000"/>
                        </a:lnSpc>
                        <a:spcBef>
                          <a:spcPts val="0"/>
                        </a:spcBef>
                        <a:spcAft>
                          <a:spcPts val="0"/>
                        </a:spcAft>
                      </a:pPr>
                      <a:r>
                        <a:rPr lang="nl-NL" sz="2400">
                          <a:effectLst/>
                        </a:rPr>
                        <a:t>Khi đi qua đường thấy đèn đỏ thì dừng lại.</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20000"/>
                        </a:lnSpc>
                        <a:spcBef>
                          <a:spcPts val="0"/>
                        </a:spcBef>
                        <a:spcAft>
                          <a:spcPts val="0"/>
                        </a:spcAft>
                      </a:pPr>
                      <a:r>
                        <a:rPr lang="nl-NL" sz="2400">
                          <a:effectLst/>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20000"/>
                        </a:lnSpc>
                        <a:spcBef>
                          <a:spcPts val="0"/>
                        </a:spcBef>
                        <a:spcAft>
                          <a:spcPts val="0"/>
                        </a:spcAft>
                      </a:pPr>
                      <a:r>
                        <a:rPr lang="nl-NL" sz="2400">
                          <a:effectLst/>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3786162035"/>
                  </a:ext>
                </a:extLst>
              </a:tr>
              <a:tr h="479016">
                <a:tc>
                  <a:txBody>
                    <a:bodyPr/>
                    <a:lstStyle/>
                    <a:p>
                      <a:pPr marL="0" marR="0" algn="just">
                        <a:lnSpc>
                          <a:spcPct val="120000"/>
                        </a:lnSpc>
                        <a:spcBef>
                          <a:spcPts val="0"/>
                        </a:spcBef>
                        <a:spcAft>
                          <a:spcPts val="0"/>
                        </a:spcAft>
                      </a:pPr>
                      <a:r>
                        <a:rPr lang="nl-NL" sz="2400">
                          <a:effectLst/>
                        </a:rPr>
                        <a:t>Phát biểu ý kiến trong giờ học.</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20000"/>
                        </a:lnSpc>
                        <a:spcBef>
                          <a:spcPts val="0"/>
                        </a:spcBef>
                        <a:spcAft>
                          <a:spcPts val="0"/>
                        </a:spcAft>
                      </a:pPr>
                      <a:r>
                        <a:rPr lang="nl-NL" sz="2400">
                          <a:effectLst/>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20000"/>
                        </a:lnSpc>
                        <a:spcBef>
                          <a:spcPts val="0"/>
                        </a:spcBef>
                        <a:spcAft>
                          <a:spcPts val="0"/>
                        </a:spcAft>
                      </a:pPr>
                      <a:r>
                        <a:rPr lang="nl-NL" sz="2400" dirty="0">
                          <a:effectLst/>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776043726"/>
                  </a:ext>
                </a:extLst>
              </a:tr>
            </a:tbl>
          </a:graphicData>
        </a:graphic>
      </p:graphicFrame>
      <p:sp>
        <p:nvSpPr>
          <p:cNvPr id="3" name="TextBox 2">
            <a:extLst>
              <a:ext uri="{FF2B5EF4-FFF2-40B4-BE49-F238E27FC236}">
                <a16:creationId xmlns:a16="http://schemas.microsoft.com/office/drawing/2014/main" xmlns="" id="{52E057F8-94C0-64DF-4AF6-7BA6FA7AEF9F}"/>
              </a:ext>
            </a:extLst>
          </p:cNvPr>
          <p:cNvSpPr txBox="1"/>
          <p:nvPr/>
        </p:nvSpPr>
        <p:spPr>
          <a:xfrm>
            <a:off x="9286875" y="1295400"/>
            <a:ext cx="1238250" cy="461665"/>
          </a:xfrm>
          <a:prstGeom prst="rect">
            <a:avLst/>
          </a:prstGeom>
          <a:noFill/>
        </p:spPr>
        <p:txBody>
          <a:bodyPr wrap="square" rtlCol="0">
            <a:spAutoFit/>
          </a:bodyPr>
          <a:lstStyle/>
          <a:p>
            <a:r>
              <a:rPr lang="en-US" sz="2400" dirty="0"/>
              <a:t>X</a:t>
            </a:r>
          </a:p>
        </p:txBody>
      </p:sp>
      <p:sp>
        <p:nvSpPr>
          <p:cNvPr id="7" name="TextBox 6">
            <a:extLst>
              <a:ext uri="{FF2B5EF4-FFF2-40B4-BE49-F238E27FC236}">
                <a16:creationId xmlns:a16="http://schemas.microsoft.com/office/drawing/2014/main" xmlns="" id="{64B0447F-623D-C461-B117-39E3DA179945}"/>
              </a:ext>
            </a:extLst>
          </p:cNvPr>
          <p:cNvSpPr txBox="1"/>
          <p:nvPr/>
        </p:nvSpPr>
        <p:spPr>
          <a:xfrm>
            <a:off x="5629275" y="1981200"/>
            <a:ext cx="1238250" cy="461665"/>
          </a:xfrm>
          <a:prstGeom prst="rect">
            <a:avLst/>
          </a:prstGeom>
          <a:noFill/>
        </p:spPr>
        <p:txBody>
          <a:bodyPr wrap="square" rtlCol="0">
            <a:spAutoFit/>
          </a:bodyPr>
          <a:lstStyle/>
          <a:p>
            <a:r>
              <a:rPr lang="en-US" sz="2400" dirty="0"/>
              <a:t>X</a:t>
            </a:r>
          </a:p>
        </p:txBody>
      </p:sp>
      <p:sp>
        <p:nvSpPr>
          <p:cNvPr id="8" name="TextBox 7">
            <a:extLst>
              <a:ext uri="{FF2B5EF4-FFF2-40B4-BE49-F238E27FC236}">
                <a16:creationId xmlns:a16="http://schemas.microsoft.com/office/drawing/2014/main" xmlns="" id="{0B5E84B1-DF0C-32D7-F3C6-3E7FCB2863BE}"/>
              </a:ext>
            </a:extLst>
          </p:cNvPr>
          <p:cNvSpPr txBox="1"/>
          <p:nvPr/>
        </p:nvSpPr>
        <p:spPr>
          <a:xfrm>
            <a:off x="5619750" y="2895600"/>
            <a:ext cx="1238250" cy="461665"/>
          </a:xfrm>
          <a:prstGeom prst="rect">
            <a:avLst/>
          </a:prstGeom>
          <a:noFill/>
        </p:spPr>
        <p:txBody>
          <a:bodyPr wrap="square" rtlCol="0">
            <a:spAutoFit/>
          </a:bodyPr>
          <a:lstStyle/>
          <a:p>
            <a:r>
              <a:rPr lang="en-US" sz="2400" dirty="0"/>
              <a:t>X</a:t>
            </a:r>
          </a:p>
        </p:txBody>
      </p:sp>
      <p:sp>
        <p:nvSpPr>
          <p:cNvPr id="9" name="TextBox 8">
            <a:extLst>
              <a:ext uri="{FF2B5EF4-FFF2-40B4-BE49-F238E27FC236}">
                <a16:creationId xmlns:a16="http://schemas.microsoft.com/office/drawing/2014/main" xmlns="" id="{3B4F0E27-BE52-CB96-8C48-1202C168136B}"/>
              </a:ext>
            </a:extLst>
          </p:cNvPr>
          <p:cNvSpPr txBox="1"/>
          <p:nvPr/>
        </p:nvSpPr>
        <p:spPr>
          <a:xfrm>
            <a:off x="9305925" y="3419475"/>
            <a:ext cx="1238250" cy="461665"/>
          </a:xfrm>
          <a:prstGeom prst="rect">
            <a:avLst/>
          </a:prstGeom>
          <a:noFill/>
        </p:spPr>
        <p:txBody>
          <a:bodyPr wrap="square" rtlCol="0">
            <a:spAutoFit/>
          </a:bodyPr>
          <a:lstStyle/>
          <a:p>
            <a:r>
              <a:rPr lang="en-US" sz="2400" dirty="0"/>
              <a:t>X</a:t>
            </a:r>
          </a:p>
        </p:txBody>
      </p:sp>
      <p:sp>
        <p:nvSpPr>
          <p:cNvPr id="10" name="TextBox 9">
            <a:extLst>
              <a:ext uri="{FF2B5EF4-FFF2-40B4-BE49-F238E27FC236}">
                <a16:creationId xmlns:a16="http://schemas.microsoft.com/office/drawing/2014/main" xmlns="" id="{5C00A22B-CE40-B7C3-F2B2-ECC9A0A38F0E}"/>
              </a:ext>
            </a:extLst>
          </p:cNvPr>
          <p:cNvSpPr txBox="1"/>
          <p:nvPr/>
        </p:nvSpPr>
        <p:spPr>
          <a:xfrm>
            <a:off x="5667375" y="4086225"/>
            <a:ext cx="1238250" cy="461665"/>
          </a:xfrm>
          <a:prstGeom prst="rect">
            <a:avLst/>
          </a:prstGeom>
          <a:noFill/>
        </p:spPr>
        <p:txBody>
          <a:bodyPr wrap="square" rtlCol="0">
            <a:spAutoFit/>
          </a:bodyPr>
          <a:lstStyle/>
          <a:p>
            <a:r>
              <a:rPr lang="en-US" sz="2400" dirty="0"/>
              <a:t>X</a:t>
            </a:r>
          </a:p>
        </p:txBody>
      </p:sp>
      <p:sp>
        <p:nvSpPr>
          <p:cNvPr id="12" name="TextBox 11">
            <a:extLst>
              <a:ext uri="{FF2B5EF4-FFF2-40B4-BE49-F238E27FC236}">
                <a16:creationId xmlns:a16="http://schemas.microsoft.com/office/drawing/2014/main" xmlns="" id="{C1102C82-47E4-2CAA-3E2B-37A8C241C1B3}"/>
              </a:ext>
            </a:extLst>
          </p:cNvPr>
          <p:cNvSpPr txBox="1"/>
          <p:nvPr/>
        </p:nvSpPr>
        <p:spPr>
          <a:xfrm>
            <a:off x="9363075" y="4914900"/>
            <a:ext cx="1238250" cy="461665"/>
          </a:xfrm>
          <a:prstGeom prst="rect">
            <a:avLst/>
          </a:prstGeom>
          <a:noFill/>
        </p:spPr>
        <p:txBody>
          <a:bodyPr wrap="square" rtlCol="0">
            <a:spAutoFit/>
          </a:bodyPr>
          <a:lstStyle/>
          <a:p>
            <a:r>
              <a:rPr lang="en-US" sz="2400" dirty="0"/>
              <a:t>X</a:t>
            </a:r>
          </a:p>
        </p:txBody>
      </p:sp>
      <p:sp>
        <p:nvSpPr>
          <p:cNvPr id="13" name="TextBox 12">
            <a:extLst>
              <a:ext uri="{FF2B5EF4-FFF2-40B4-BE49-F238E27FC236}">
                <a16:creationId xmlns:a16="http://schemas.microsoft.com/office/drawing/2014/main" xmlns="" id="{E1BCB313-7130-1081-5B05-E12CA78C675E}"/>
              </a:ext>
            </a:extLst>
          </p:cNvPr>
          <p:cNvSpPr txBox="1"/>
          <p:nvPr/>
        </p:nvSpPr>
        <p:spPr>
          <a:xfrm>
            <a:off x="9363075" y="5772150"/>
            <a:ext cx="1238250" cy="461665"/>
          </a:xfrm>
          <a:prstGeom prst="rect">
            <a:avLst/>
          </a:prstGeom>
          <a:noFill/>
        </p:spPr>
        <p:txBody>
          <a:bodyPr wrap="square" rtlCol="0">
            <a:spAutoFit/>
          </a:bodyPr>
          <a:lstStyle/>
          <a:p>
            <a:r>
              <a:rPr lang="en-US" sz="2400" dirty="0"/>
              <a:t>X</a:t>
            </a:r>
          </a:p>
        </p:txBody>
      </p:sp>
    </p:spTree>
    <p:extLst>
      <p:ext uri="{BB962C8B-B14F-4D97-AF65-F5344CB8AC3E}">
        <p14:creationId xmlns:p14="http://schemas.microsoft.com/office/powerpoint/2010/main" val="350085993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arn(inVertical)">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barn(inVertical)">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barn(inVertical)">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barn(inVertical)">
                                      <p:cBhvr>
                                        <p:cTn id="39" dur="500"/>
                                        <p:tgtEl>
                                          <p:spTgt spid="12"/>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barn(inVertical)">
                                      <p:cBhvr>
                                        <p:cTn id="4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P spid="9" grpId="0"/>
      <p:bldP spid="10" grpId="0"/>
      <p:bldP spid="12" grpId="0"/>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xmlns="" id="{BF8F099B-D473-4046-9628-BF88B0F2E9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矩形: 圆角 10">
            <a:extLst>
              <a:ext uri="{FF2B5EF4-FFF2-40B4-BE49-F238E27FC236}">
                <a16:creationId xmlns:a16="http://schemas.microsoft.com/office/drawing/2014/main" xmlns="" id="{A09B5823-CC37-4E6E-B7BC-65BF89631BE1}"/>
              </a:ext>
            </a:extLst>
          </p:cNvPr>
          <p:cNvSpPr/>
          <p:nvPr/>
        </p:nvSpPr>
        <p:spPr>
          <a:xfrm>
            <a:off x="522514" y="449942"/>
            <a:ext cx="11146972" cy="5958114"/>
          </a:xfrm>
          <a:prstGeom prst="roundRect">
            <a:avLst>
              <a:gd name="adj" fmla="val 7897"/>
            </a:avLst>
          </a:prstGeom>
          <a:solidFill>
            <a:schemeClr val="bg1"/>
          </a:solidFill>
          <a:ln>
            <a:noFill/>
          </a:ln>
          <a:effectLst>
            <a:outerShdw blurRad="203200" sx="101000" sy="101000" algn="ctr" rotWithShape="0">
              <a:prstClr val="black">
                <a:alpha val="3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4" name="图片 3">
            <a:extLst>
              <a:ext uri="{FF2B5EF4-FFF2-40B4-BE49-F238E27FC236}">
                <a16:creationId xmlns:a16="http://schemas.microsoft.com/office/drawing/2014/main" xmlns="" id="{CF3F3C51-D035-4092-B1BD-9E2A37BAF66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61829" y="3127829"/>
            <a:ext cx="3730171" cy="3730171"/>
          </a:xfrm>
          <a:prstGeom prst="rect">
            <a:avLst/>
          </a:prstGeom>
        </p:spPr>
      </p:pic>
      <p:pic>
        <p:nvPicPr>
          <p:cNvPr id="29" name="图片 3">
            <a:extLst>
              <a:ext uri="{FF2B5EF4-FFF2-40B4-BE49-F238E27FC236}">
                <a16:creationId xmlns:a16="http://schemas.microsoft.com/office/drawing/2014/main" xmlns="" id="{E4BBC8C3-E88C-461E-B9E5-4F68BBFF7B5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 y="3127829"/>
            <a:ext cx="3730171" cy="3730171"/>
          </a:xfrm>
          <a:prstGeom prst="rect">
            <a:avLst/>
          </a:prstGeom>
        </p:spPr>
      </p:pic>
      <p:pic>
        <p:nvPicPr>
          <p:cNvPr id="30" name="Picture 29">
            <a:extLst>
              <a:ext uri="{FF2B5EF4-FFF2-40B4-BE49-F238E27FC236}">
                <a16:creationId xmlns:a16="http://schemas.microsoft.com/office/drawing/2014/main" xmlns="" id="{F5E760CD-B704-40B8-A9A5-095BC03323D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14424" y="-2"/>
            <a:ext cx="2116319" cy="2404908"/>
          </a:xfrm>
          <a:prstGeom prst="rect">
            <a:avLst/>
          </a:prstGeom>
        </p:spPr>
      </p:pic>
      <p:pic>
        <p:nvPicPr>
          <p:cNvPr id="13" name="Picture 12" descr="A picture containing text, lamp&#10;&#10;Description automatically generated">
            <a:extLst>
              <a:ext uri="{FF2B5EF4-FFF2-40B4-BE49-F238E27FC236}">
                <a16:creationId xmlns:a16="http://schemas.microsoft.com/office/drawing/2014/main" xmlns="" id="{42486833-AF5F-4CE6-B522-C7C4AD105BF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0975" y="-200031"/>
            <a:ext cx="2762256" cy="2762256"/>
          </a:xfrm>
          <a:prstGeom prst="rect">
            <a:avLst/>
          </a:prstGeom>
        </p:spPr>
      </p:pic>
      <p:pic>
        <p:nvPicPr>
          <p:cNvPr id="6" name="Picture 5">
            <a:extLst>
              <a:ext uri="{FF2B5EF4-FFF2-40B4-BE49-F238E27FC236}">
                <a16:creationId xmlns:a16="http://schemas.microsoft.com/office/drawing/2014/main" xmlns="" id="{1E734268-719F-3353-F02E-ED7964F8DC18}"/>
              </a:ext>
            </a:extLst>
          </p:cNvPr>
          <p:cNvPicPr>
            <a:picLocks noChangeAspect="1"/>
          </p:cNvPicPr>
          <p:nvPr/>
        </p:nvPicPr>
        <p:blipFill>
          <a:blip r:embed="rId7"/>
          <a:stretch>
            <a:fillRect/>
          </a:stretch>
        </p:blipFill>
        <p:spPr>
          <a:xfrm>
            <a:off x="3000111" y="1318966"/>
            <a:ext cx="6096528" cy="1286367"/>
          </a:xfrm>
          <a:prstGeom prst="rect">
            <a:avLst/>
          </a:prstGeom>
        </p:spPr>
      </p:pic>
      <p:pic>
        <p:nvPicPr>
          <p:cNvPr id="7" name="Picture 6">
            <a:extLst>
              <a:ext uri="{FF2B5EF4-FFF2-40B4-BE49-F238E27FC236}">
                <a16:creationId xmlns:a16="http://schemas.microsoft.com/office/drawing/2014/main" xmlns="" id="{1A20F4C8-0786-06D5-59E5-BFA4E5B30B59}"/>
              </a:ext>
            </a:extLst>
          </p:cNvPr>
          <p:cNvPicPr>
            <a:picLocks noChangeAspect="1"/>
          </p:cNvPicPr>
          <p:nvPr/>
        </p:nvPicPr>
        <p:blipFill>
          <a:blip r:embed="rId8"/>
          <a:stretch>
            <a:fillRect/>
          </a:stretch>
        </p:blipFill>
        <p:spPr>
          <a:xfrm>
            <a:off x="2508193" y="2551100"/>
            <a:ext cx="7175614" cy="1755800"/>
          </a:xfrm>
          <a:prstGeom prst="rect">
            <a:avLst/>
          </a:prstGeom>
        </p:spPr>
      </p:pic>
    </p:spTree>
    <p:extLst>
      <p:ext uri="{BB962C8B-B14F-4D97-AF65-F5344CB8AC3E}">
        <p14:creationId xmlns:p14="http://schemas.microsoft.com/office/powerpoint/2010/main" val="375812400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75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xmlns="" id="{BF8F099B-D473-4046-9628-BF88B0F2E9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矩形: 圆角 10">
            <a:extLst>
              <a:ext uri="{FF2B5EF4-FFF2-40B4-BE49-F238E27FC236}">
                <a16:creationId xmlns:a16="http://schemas.microsoft.com/office/drawing/2014/main" xmlns="" id="{A09B5823-CC37-4E6E-B7BC-65BF89631BE1}"/>
              </a:ext>
            </a:extLst>
          </p:cNvPr>
          <p:cNvSpPr/>
          <p:nvPr/>
        </p:nvSpPr>
        <p:spPr>
          <a:xfrm>
            <a:off x="180975" y="449942"/>
            <a:ext cx="11488511" cy="6103258"/>
          </a:xfrm>
          <a:prstGeom prst="roundRect">
            <a:avLst>
              <a:gd name="adj" fmla="val 7897"/>
            </a:avLst>
          </a:prstGeom>
          <a:solidFill>
            <a:schemeClr val="bg1"/>
          </a:solidFill>
          <a:ln>
            <a:noFill/>
          </a:ln>
          <a:effectLst>
            <a:outerShdw blurRad="203200" sx="101000" sy="101000" algn="ctr" rotWithShape="0">
              <a:prstClr val="black">
                <a:alpha val="3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rPr>
              <a:t>Bạn gái chạm tay vào cốc nước nóng, bạn ấy sẽ rụt tay lại. Do tủy sống điều khiển rụt tay lại.</a:t>
            </a: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pic>
        <p:nvPicPr>
          <p:cNvPr id="2" name="Picture 1">
            <a:extLst>
              <a:ext uri="{FF2B5EF4-FFF2-40B4-BE49-F238E27FC236}">
                <a16:creationId xmlns:a16="http://schemas.microsoft.com/office/drawing/2014/main" xmlns="" id="{01A24DA1-5C50-D61E-A656-122A0F1DFF18}"/>
              </a:ext>
            </a:extLst>
          </p:cNvPr>
          <p:cNvPicPr>
            <a:picLocks noChangeAspect="1"/>
          </p:cNvPicPr>
          <p:nvPr/>
        </p:nvPicPr>
        <p:blipFill>
          <a:blip r:embed="rId4" cstate="print">
            <a:extLst>
              <a:ext uri="{28A0092B-C50C-407E-A947-70E740481C1C}">
                <a14:useLocalDpi xmlns:a14="http://schemas.microsoft.com/office/drawing/2010/main" val="0"/>
              </a:ext>
            </a:extLst>
          </a:blip>
          <a:srcRect l="11301" r="4912" b="8749"/>
          <a:stretch>
            <a:fillRect/>
          </a:stretch>
        </p:blipFill>
        <p:spPr bwMode="auto">
          <a:xfrm>
            <a:off x="75010" y="2701529"/>
            <a:ext cx="3586163" cy="3906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2">
            <a:extLst>
              <a:ext uri="{FF2B5EF4-FFF2-40B4-BE49-F238E27FC236}">
                <a16:creationId xmlns:a16="http://schemas.microsoft.com/office/drawing/2014/main" xmlns="" id="{DF37965D-EC9D-A9A9-DD99-9699BB5BC29E}"/>
              </a:ext>
            </a:extLst>
          </p:cNvPr>
          <p:cNvGrpSpPr>
            <a:grpSpLocks/>
          </p:cNvGrpSpPr>
          <p:nvPr/>
        </p:nvGrpSpPr>
        <p:grpSpPr bwMode="auto">
          <a:xfrm>
            <a:off x="3124200" y="581025"/>
            <a:ext cx="8820150" cy="5146262"/>
            <a:chOff x="4529558" y="-46490"/>
            <a:chExt cx="7728128" cy="6094623"/>
          </a:xfrm>
        </p:grpSpPr>
        <p:pic>
          <p:nvPicPr>
            <p:cNvPr id="4" name="Picture 6" descr="A picture containing shape&#10;&#10;Description automatically generated">
              <a:extLst>
                <a:ext uri="{FF2B5EF4-FFF2-40B4-BE49-F238E27FC236}">
                  <a16:creationId xmlns:a16="http://schemas.microsoft.com/office/drawing/2014/main" xmlns="" id="{E7290904-5A27-2514-D6EA-CE8688A03183}"/>
                </a:ext>
              </a:extLst>
            </p:cNvPr>
            <p:cNvPicPr>
              <a:picLocks noChangeAspect="1"/>
            </p:cNvPicPr>
            <p:nvPr/>
          </p:nvPicPr>
          <p:blipFill>
            <a:blip r:embed="rId5">
              <a:extLst>
                <a:ext uri="{28A0092B-C50C-407E-A947-70E740481C1C}">
                  <a14:useLocalDpi xmlns:a14="http://schemas.microsoft.com/office/drawing/2010/main" val="0"/>
                </a:ext>
              </a:extLst>
            </a:blip>
            <a:srcRect l="4915" t="12549" r="6117" b="15150"/>
            <a:stretch>
              <a:fillRect/>
            </a:stretch>
          </p:blipFill>
          <p:spPr bwMode="auto">
            <a:xfrm>
              <a:off x="4529558" y="-46490"/>
              <a:ext cx="7728128" cy="6094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xmlns="" id="{8E654E00-7945-C501-DFAE-BFC201D350FC}"/>
                </a:ext>
              </a:extLst>
            </p:cNvPr>
            <p:cNvSpPr txBox="1"/>
            <p:nvPr/>
          </p:nvSpPr>
          <p:spPr>
            <a:xfrm>
              <a:off x="6432379" y="1843279"/>
              <a:ext cx="4264658" cy="1539329"/>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a:buNone/>
                <a:tabLst/>
                <a:defRPr/>
              </a:pPr>
              <a:r>
                <a:rPr kumimoji="0" lang="en-US" sz="4400" b="1" i="0" u="none" strike="noStrike" kern="1200" cap="none" spc="0" normalizeH="0" baseline="0" noProof="0" dirty="0">
                  <a:ln>
                    <a:noFill/>
                  </a:ln>
                  <a:solidFill>
                    <a:srgbClr val="1A6689"/>
                  </a:solidFill>
                  <a:effectLst/>
                  <a:uLnTx/>
                  <a:uFillTx/>
                  <a:latin typeface="Calibri" panose="020F0502020204030204"/>
                  <a:ea typeface="宋体" panose="02010600030101010101" pitchFamily="2" charset="-122"/>
                  <a:cs typeface="Arial" panose="020B0604020202020204" pitchFamily="34" charset="0"/>
                  <a:sym typeface="Arial" panose="020B0604020202020204"/>
                </a:rPr>
                <a:t>1. </a:t>
              </a:r>
              <a:r>
                <a:rPr kumimoji="0" lang="en-US" sz="4400" b="1" i="0" u="none" strike="noStrike" kern="1200" cap="none" spc="0" normalizeH="0" baseline="0" noProof="0" dirty="0" err="1">
                  <a:ln>
                    <a:noFill/>
                  </a:ln>
                  <a:solidFill>
                    <a:srgbClr val="1A6689"/>
                  </a:solidFill>
                  <a:effectLst/>
                  <a:uLnTx/>
                  <a:uFillTx/>
                  <a:latin typeface="Calibri" panose="020F0502020204030204"/>
                  <a:ea typeface="宋体" panose="02010600030101010101" pitchFamily="2" charset="-122"/>
                  <a:cs typeface="Arial" panose="020B0604020202020204" pitchFamily="34" charset="0"/>
                  <a:sym typeface="Arial" panose="020B0604020202020204"/>
                </a:rPr>
                <a:t>Tìm</a:t>
              </a:r>
              <a:r>
                <a:rPr kumimoji="0" lang="en-US" sz="4400" b="1" i="0" u="none" strike="noStrike" kern="1200" cap="none" spc="0" normalizeH="0" baseline="0" noProof="0" dirty="0">
                  <a:ln>
                    <a:noFill/>
                  </a:ln>
                  <a:solidFill>
                    <a:srgbClr val="1A6689"/>
                  </a:solidFill>
                  <a:effectLst/>
                  <a:uLnTx/>
                  <a:uFillTx/>
                  <a:latin typeface="Calibri" panose="020F0502020204030204"/>
                  <a:ea typeface="宋体" panose="02010600030101010101" pitchFamily="2" charset="-122"/>
                  <a:cs typeface="Arial" panose="020B0604020202020204" pitchFamily="34" charset="0"/>
                  <a:sym typeface="Arial" panose="020B0604020202020204"/>
                </a:rPr>
                <a:t> </a:t>
              </a:r>
              <a:r>
                <a:rPr kumimoji="0" lang="en-US" sz="4400" b="1" i="0" u="none" strike="noStrike" kern="1200" cap="none" spc="0" normalizeH="0" baseline="0" noProof="0" dirty="0" err="1">
                  <a:ln>
                    <a:noFill/>
                  </a:ln>
                  <a:solidFill>
                    <a:srgbClr val="1A6689"/>
                  </a:solidFill>
                  <a:effectLst/>
                  <a:uLnTx/>
                  <a:uFillTx/>
                  <a:latin typeface="Calibri" panose="020F0502020204030204"/>
                  <a:ea typeface="宋体" panose="02010600030101010101" pitchFamily="2" charset="-122"/>
                  <a:cs typeface="Arial" panose="020B0604020202020204" pitchFamily="34" charset="0"/>
                  <a:sym typeface="Arial" panose="020B0604020202020204"/>
                </a:rPr>
                <a:t>hiểu</a:t>
              </a:r>
              <a:r>
                <a:rPr kumimoji="0" lang="en-US" sz="4400" b="1" i="0" u="none" strike="noStrike" kern="1200" cap="none" spc="0" normalizeH="0" baseline="0" noProof="0" dirty="0">
                  <a:ln>
                    <a:noFill/>
                  </a:ln>
                  <a:solidFill>
                    <a:srgbClr val="1A6689"/>
                  </a:solidFill>
                  <a:effectLst/>
                  <a:uLnTx/>
                  <a:uFillTx/>
                  <a:latin typeface="Calibri" panose="020F0502020204030204"/>
                  <a:ea typeface="宋体" panose="02010600030101010101" pitchFamily="2" charset="-122"/>
                  <a:cs typeface="Arial" panose="020B0604020202020204" pitchFamily="34" charset="0"/>
                  <a:sym typeface="Arial" panose="020B0604020202020204"/>
                </a:rPr>
                <a:t> </a:t>
              </a:r>
              <a:r>
                <a:rPr kumimoji="0" lang="en-US" sz="4400" b="1" i="0" u="none" strike="noStrike" kern="1200" cap="none" spc="0" normalizeH="0" baseline="0" noProof="0" dirty="0" err="1">
                  <a:ln>
                    <a:noFill/>
                  </a:ln>
                  <a:solidFill>
                    <a:srgbClr val="1A6689"/>
                  </a:solidFill>
                  <a:effectLst/>
                  <a:uLnTx/>
                  <a:uFillTx/>
                  <a:latin typeface="Calibri" panose="020F0502020204030204"/>
                  <a:ea typeface="宋体" panose="02010600030101010101" pitchFamily="2" charset="-122"/>
                  <a:cs typeface="Arial" panose="020B0604020202020204" pitchFamily="34" charset="0"/>
                  <a:sym typeface="Arial" panose="020B0604020202020204"/>
                </a:rPr>
                <a:t>chức</a:t>
              </a:r>
              <a:r>
                <a:rPr kumimoji="0" lang="en-US" sz="4400" b="1" i="0" u="none" strike="noStrike" kern="1200" cap="none" spc="0" normalizeH="0" baseline="0" noProof="0" dirty="0">
                  <a:ln>
                    <a:noFill/>
                  </a:ln>
                  <a:solidFill>
                    <a:srgbClr val="1A6689"/>
                  </a:solidFill>
                  <a:effectLst/>
                  <a:uLnTx/>
                  <a:uFillTx/>
                  <a:latin typeface="Calibri" panose="020F0502020204030204"/>
                  <a:ea typeface="宋体" panose="02010600030101010101" pitchFamily="2" charset="-122"/>
                  <a:cs typeface="Arial" panose="020B0604020202020204" pitchFamily="34" charset="0"/>
                  <a:sym typeface="Arial" panose="020B0604020202020204"/>
                </a:rPr>
                <a:t> </a:t>
              </a:r>
              <a:r>
                <a:rPr kumimoji="0" lang="en-US" sz="4400" b="1" i="0" u="none" strike="noStrike" kern="1200" cap="none" spc="0" normalizeH="0" baseline="0" noProof="0" dirty="0" err="1">
                  <a:ln>
                    <a:noFill/>
                  </a:ln>
                  <a:solidFill>
                    <a:srgbClr val="1A6689"/>
                  </a:solidFill>
                  <a:effectLst/>
                  <a:uLnTx/>
                  <a:uFillTx/>
                  <a:latin typeface="Calibri" panose="020F0502020204030204"/>
                  <a:ea typeface="宋体" panose="02010600030101010101" pitchFamily="2" charset="-122"/>
                  <a:cs typeface="Arial" panose="020B0604020202020204" pitchFamily="34" charset="0"/>
                  <a:sym typeface="Arial" panose="020B0604020202020204"/>
                </a:rPr>
                <a:t>năng</a:t>
              </a:r>
              <a:r>
                <a:rPr kumimoji="0" lang="en-US" sz="4400" b="1" i="0" u="none" strike="noStrike" kern="1200" cap="none" spc="0" normalizeH="0" baseline="0" noProof="0" dirty="0">
                  <a:ln>
                    <a:noFill/>
                  </a:ln>
                  <a:solidFill>
                    <a:srgbClr val="1A6689"/>
                  </a:solidFill>
                  <a:effectLst/>
                  <a:uLnTx/>
                  <a:uFillTx/>
                  <a:latin typeface="Calibri" panose="020F0502020204030204"/>
                  <a:ea typeface="宋体" panose="02010600030101010101" pitchFamily="2" charset="-122"/>
                  <a:cs typeface="Arial" panose="020B0604020202020204" pitchFamily="34" charset="0"/>
                  <a:sym typeface="Arial" panose="020B0604020202020204"/>
                </a:rPr>
                <a:t> </a:t>
              </a:r>
              <a:r>
                <a:rPr kumimoji="0" lang="en-US" sz="4400" b="1" i="0" u="none" strike="noStrike" kern="1200" cap="none" spc="0" normalizeH="0" baseline="0" noProof="0" dirty="0" err="1">
                  <a:ln>
                    <a:noFill/>
                  </a:ln>
                  <a:solidFill>
                    <a:srgbClr val="1A6689"/>
                  </a:solidFill>
                  <a:effectLst/>
                  <a:uLnTx/>
                  <a:uFillTx/>
                  <a:latin typeface="Calibri" panose="020F0502020204030204"/>
                  <a:ea typeface="宋体" panose="02010600030101010101" pitchFamily="2" charset="-122"/>
                  <a:cs typeface="Arial" panose="020B0604020202020204" pitchFamily="34" charset="0"/>
                  <a:sym typeface="Arial" panose="020B0604020202020204"/>
                </a:rPr>
                <a:t>của</a:t>
              </a:r>
              <a:r>
                <a:rPr kumimoji="0" lang="en-US" sz="4400" b="1" i="0" u="none" strike="noStrike" kern="1200" cap="none" spc="0" normalizeH="0" baseline="0" noProof="0" dirty="0">
                  <a:ln>
                    <a:noFill/>
                  </a:ln>
                  <a:solidFill>
                    <a:srgbClr val="1A6689"/>
                  </a:solidFill>
                  <a:effectLst/>
                  <a:uLnTx/>
                  <a:uFillTx/>
                  <a:latin typeface="Calibri" panose="020F0502020204030204"/>
                  <a:ea typeface="宋体" panose="02010600030101010101" pitchFamily="2" charset="-122"/>
                  <a:cs typeface="Arial" panose="020B0604020202020204" pitchFamily="34" charset="0"/>
                  <a:sym typeface="Arial" panose="020B0604020202020204"/>
                </a:rPr>
                <a:t> </a:t>
              </a:r>
              <a:r>
                <a:rPr kumimoji="0" lang="en-US" sz="4400" b="1" i="0" u="none" strike="noStrike" kern="1200" cap="none" spc="0" normalizeH="0" baseline="0" noProof="0" dirty="0" err="1">
                  <a:ln>
                    <a:noFill/>
                  </a:ln>
                  <a:solidFill>
                    <a:srgbClr val="1A6689"/>
                  </a:solidFill>
                  <a:effectLst/>
                  <a:uLnTx/>
                  <a:uFillTx/>
                  <a:latin typeface="Calibri" panose="020F0502020204030204"/>
                  <a:ea typeface="宋体" panose="02010600030101010101" pitchFamily="2" charset="-122"/>
                  <a:cs typeface="Arial" panose="020B0604020202020204" pitchFamily="34" charset="0"/>
                  <a:sym typeface="Arial" panose="020B0604020202020204"/>
                </a:rPr>
                <a:t>tủy</a:t>
              </a:r>
              <a:r>
                <a:rPr kumimoji="0" lang="en-US" sz="4400" b="1" i="0" u="none" strike="noStrike" kern="1200" cap="none" spc="0" normalizeH="0" baseline="0" noProof="0" dirty="0">
                  <a:ln>
                    <a:noFill/>
                  </a:ln>
                  <a:solidFill>
                    <a:srgbClr val="1A6689"/>
                  </a:solidFill>
                  <a:effectLst/>
                  <a:uLnTx/>
                  <a:uFillTx/>
                  <a:latin typeface="Calibri" panose="020F0502020204030204"/>
                  <a:ea typeface="宋体" panose="02010600030101010101" pitchFamily="2" charset="-122"/>
                  <a:cs typeface="Arial" panose="020B0604020202020204" pitchFamily="34" charset="0"/>
                  <a:sym typeface="Arial" panose="020B0604020202020204"/>
                </a:rPr>
                <a:t> </a:t>
              </a:r>
              <a:r>
                <a:rPr kumimoji="0" lang="en-US" sz="4400" b="1" i="0" u="none" strike="noStrike" kern="1200" cap="none" spc="0" normalizeH="0" baseline="0" noProof="0" dirty="0" err="1">
                  <a:ln>
                    <a:noFill/>
                  </a:ln>
                  <a:solidFill>
                    <a:srgbClr val="1A6689"/>
                  </a:solidFill>
                  <a:effectLst/>
                  <a:uLnTx/>
                  <a:uFillTx/>
                  <a:latin typeface="Calibri" panose="020F0502020204030204"/>
                  <a:ea typeface="宋体" panose="02010600030101010101" pitchFamily="2" charset="-122"/>
                  <a:cs typeface="Arial" panose="020B0604020202020204" pitchFamily="34" charset="0"/>
                  <a:sym typeface="Arial" panose="020B0604020202020204"/>
                </a:rPr>
                <a:t>sống</a:t>
              </a:r>
              <a:endParaRPr kumimoji="0" lang="en-US" sz="4400" b="1" i="0" u="none" strike="noStrike" kern="1200" cap="none" spc="0" normalizeH="0" baseline="0" noProof="0" dirty="0">
                <a:ln>
                  <a:noFill/>
                </a:ln>
                <a:solidFill>
                  <a:srgbClr val="1A6689"/>
                </a:solidFill>
                <a:effectLst/>
                <a:uLnTx/>
                <a:uFillTx/>
                <a:latin typeface="Calibri" panose="020F0502020204030204"/>
                <a:ea typeface="宋体" panose="02010600030101010101" pitchFamily="2" charset="-122"/>
                <a:cs typeface="Arial" panose="020B0604020202020204" pitchFamily="34" charset="0"/>
                <a:sym typeface="Arial" panose="020B0604020202020204"/>
              </a:endParaRPr>
            </a:p>
          </p:txBody>
        </p:sp>
      </p:grpSp>
    </p:spTree>
    <p:extLst>
      <p:ext uri="{BB962C8B-B14F-4D97-AF65-F5344CB8AC3E}">
        <p14:creationId xmlns:p14="http://schemas.microsoft.com/office/powerpoint/2010/main" val="349158151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xmlns="" id="{BF8F099B-D473-4046-9628-BF88B0F2E9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图片 3">
            <a:extLst>
              <a:ext uri="{FF2B5EF4-FFF2-40B4-BE49-F238E27FC236}">
                <a16:creationId xmlns:a16="http://schemas.microsoft.com/office/drawing/2014/main" xmlns="" id="{CF3F3C51-D035-4092-B1BD-9E2A37BAF66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61829" y="3127829"/>
            <a:ext cx="3730171" cy="3730171"/>
          </a:xfrm>
          <a:prstGeom prst="rect">
            <a:avLst/>
          </a:prstGeom>
        </p:spPr>
      </p:pic>
      <p:pic>
        <p:nvPicPr>
          <p:cNvPr id="29" name="图片 3">
            <a:extLst>
              <a:ext uri="{FF2B5EF4-FFF2-40B4-BE49-F238E27FC236}">
                <a16:creationId xmlns:a16="http://schemas.microsoft.com/office/drawing/2014/main" xmlns="" id="{E4BBC8C3-E88C-461E-B9E5-4F68BBFF7B5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 y="3127829"/>
            <a:ext cx="3730171" cy="3730171"/>
          </a:xfrm>
          <a:prstGeom prst="rect">
            <a:avLst/>
          </a:prstGeom>
        </p:spPr>
      </p:pic>
      <p:sp>
        <p:nvSpPr>
          <p:cNvPr id="11" name="矩形: 圆角 10">
            <a:extLst>
              <a:ext uri="{FF2B5EF4-FFF2-40B4-BE49-F238E27FC236}">
                <a16:creationId xmlns:a16="http://schemas.microsoft.com/office/drawing/2014/main" xmlns="" id="{A09B5823-CC37-4E6E-B7BC-65BF89631BE1}"/>
              </a:ext>
            </a:extLst>
          </p:cNvPr>
          <p:cNvSpPr/>
          <p:nvPr/>
        </p:nvSpPr>
        <p:spPr>
          <a:xfrm>
            <a:off x="522514" y="449942"/>
            <a:ext cx="11146972" cy="5958114"/>
          </a:xfrm>
          <a:prstGeom prst="roundRect">
            <a:avLst>
              <a:gd name="adj" fmla="val 7897"/>
            </a:avLst>
          </a:prstGeom>
          <a:solidFill>
            <a:schemeClr val="bg1"/>
          </a:solidFill>
          <a:ln>
            <a:noFill/>
          </a:ln>
          <a:effectLst>
            <a:outerShdw blurRad="203200" sx="101000" sy="101000" algn="ctr" rotWithShape="0">
              <a:prstClr val="black">
                <a:alpha val="3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4" name="TextBox 13">
            <a:extLst>
              <a:ext uri="{FF2B5EF4-FFF2-40B4-BE49-F238E27FC236}">
                <a16:creationId xmlns:a16="http://schemas.microsoft.com/office/drawing/2014/main" xmlns="" id="{40B86D73-8666-462C-9576-C24B763BEE42}"/>
              </a:ext>
            </a:extLst>
          </p:cNvPr>
          <p:cNvSpPr txBox="1"/>
          <p:nvPr/>
        </p:nvSpPr>
        <p:spPr>
          <a:xfrm>
            <a:off x="1143000" y="656089"/>
            <a:ext cx="10526486" cy="55399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tabLst/>
              <a:defRPr/>
            </a:pPr>
            <a:r>
              <a:rPr kumimoji="0" lang="en-US" sz="3000" b="1" i="0" u="none" strike="noStrike" kern="1200" cap="none" spc="0" normalizeH="0" baseline="0" noProof="0" dirty="0">
                <a:ln>
                  <a:noFill/>
                </a:ln>
                <a:solidFill>
                  <a:srgbClr val="002060"/>
                </a:solidFill>
                <a:effectLst/>
                <a:uLnTx/>
                <a:uFillTx/>
                <a:ea typeface="+mn-ea"/>
                <a:cs typeface="Arial" panose="020B0604020202020204" pitchFamily="34" charset="0"/>
              </a:rPr>
              <a:t>1. </a:t>
            </a:r>
            <a:r>
              <a:rPr kumimoji="0" lang="en-US" sz="3000" b="1" i="0" u="none" strike="noStrike" kern="1200" cap="none" spc="0" normalizeH="0" baseline="0" noProof="0" dirty="0" err="1">
                <a:ln>
                  <a:noFill/>
                </a:ln>
                <a:solidFill>
                  <a:srgbClr val="002060"/>
                </a:solidFill>
                <a:effectLst/>
                <a:uLnTx/>
                <a:uFillTx/>
                <a:ea typeface="+mn-ea"/>
                <a:cs typeface="Arial" panose="020B0604020202020204" pitchFamily="34" charset="0"/>
              </a:rPr>
              <a:t>Em</a:t>
            </a:r>
            <a:r>
              <a:rPr kumimoji="0" lang="en-US" sz="3000" b="1" i="0" u="none" strike="noStrike" kern="1200" cap="none" spc="0" normalizeH="0" baseline="0" noProof="0" dirty="0">
                <a:ln>
                  <a:noFill/>
                </a:ln>
                <a:solidFill>
                  <a:srgbClr val="002060"/>
                </a:solidFill>
                <a:effectLst/>
                <a:uLnTx/>
                <a:uFillTx/>
                <a:ea typeface="+mn-ea"/>
                <a:cs typeface="Arial" panose="020B0604020202020204" pitchFamily="34" charset="0"/>
              </a:rPr>
              <a:t> </a:t>
            </a:r>
            <a:r>
              <a:rPr kumimoji="0" lang="en-US" sz="3000" b="1" i="0" u="none" strike="noStrike" kern="1200" cap="none" spc="0" normalizeH="0" baseline="0" noProof="0" dirty="0" err="1">
                <a:ln>
                  <a:noFill/>
                </a:ln>
                <a:solidFill>
                  <a:srgbClr val="002060"/>
                </a:solidFill>
                <a:effectLst/>
                <a:uLnTx/>
                <a:uFillTx/>
                <a:ea typeface="+mn-ea"/>
                <a:cs typeface="Arial" panose="020B0604020202020204" pitchFamily="34" charset="0"/>
              </a:rPr>
              <a:t>sẽ</a:t>
            </a:r>
            <a:r>
              <a:rPr kumimoji="0" lang="en-US" sz="3000" b="1" i="0" u="none" strike="noStrike" kern="1200" cap="none" spc="0" normalizeH="0" baseline="0" noProof="0" dirty="0">
                <a:ln>
                  <a:noFill/>
                </a:ln>
                <a:solidFill>
                  <a:srgbClr val="002060"/>
                </a:solidFill>
                <a:effectLst/>
                <a:uLnTx/>
                <a:uFillTx/>
                <a:ea typeface="+mn-ea"/>
                <a:cs typeface="Arial" panose="020B0604020202020204" pitchFamily="34" charset="0"/>
              </a:rPr>
              <a:t> </a:t>
            </a:r>
            <a:r>
              <a:rPr kumimoji="0" lang="en-US" sz="3000" b="1" i="0" u="none" strike="noStrike" kern="1200" cap="none" spc="0" normalizeH="0" baseline="0" noProof="0" dirty="0" err="1">
                <a:ln>
                  <a:noFill/>
                </a:ln>
                <a:solidFill>
                  <a:srgbClr val="002060"/>
                </a:solidFill>
                <a:effectLst/>
                <a:uLnTx/>
                <a:uFillTx/>
                <a:ea typeface="+mn-ea"/>
                <a:cs typeface="Arial" panose="020B0604020202020204" pitchFamily="34" charset="0"/>
              </a:rPr>
              <a:t>phản</a:t>
            </a:r>
            <a:r>
              <a:rPr kumimoji="0" lang="en-US" sz="3000" b="1" i="0" u="none" strike="noStrike" kern="1200" cap="none" spc="0" normalizeH="0" baseline="0" noProof="0" dirty="0">
                <a:ln>
                  <a:noFill/>
                </a:ln>
                <a:solidFill>
                  <a:srgbClr val="002060"/>
                </a:solidFill>
                <a:effectLst/>
                <a:uLnTx/>
                <a:uFillTx/>
                <a:ea typeface="+mn-ea"/>
                <a:cs typeface="Arial" panose="020B0604020202020204" pitchFamily="34" charset="0"/>
              </a:rPr>
              <a:t> </a:t>
            </a:r>
            <a:r>
              <a:rPr kumimoji="0" lang="en-US" sz="3000" b="1" i="0" u="none" strike="noStrike" kern="1200" cap="none" spc="0" normalizeH="0" baseline="0" noProof="0" dirty="0" err="1">
                <a:ln>
                  <a:noFill/>
                </a:ln>
                <a:solidFill>
                  <a:srgbClr val="002060"/>
                </a:solidFill>
                <a:effectLst/>
                <a:uLnTx/>
                <a:uFillTx/>
                <a:ea typeface="+mn-ea"/>
                <a:cs typeface="Arial" panose="020B0604020202020204" pitchFamily="34" charset="0"/>
              </a:rPr>
              <a:t>ứng</a:t>
            </a:r>
            <a:r>
              <a:rPr kumimoji="0" lang="en-US" sz="3000" b="1" i="0" u="none" strike="noStrike" kern="1200" cap="none" spc="0" normalizeH="0" baseline="0" noProof="0" dirty="0">
                <a:ln>
                  <a:noFill/>
                </a:ln>
                <a:solidFill>
                  <a:srgbClr val="002060"/>
                </a:solidFill>
                <a:effectLst/>
                <a:uLnTx/>
                <a:uFillTx/>
                <a:ea typeface="+mn-ea"/>
                <a:cs typeface="Arial" panose="020B0604020202020204" pitchFamily="34" charset="0"/>
              </a:rPr>
              <a:t> </a:t>
            </a:r>
            <a:r>
              <a:rPr kumimoji="0" lang="en-US" sz="3000" b="1" i="0" u="none" strike="noStrike" kern="1200" cap="none" spc="0" normalizeH="0" baseline="0" noProof="0" dirty="0" err="1">
                <a:ln>
                  <a:noFill/>
                </a:ln>
                <a:solidFill>
                  <a:srgbClr val="002060"/>
                </a:solidFill>
                <a:effectLst/>
                <a:uLnTx/>
                <a:uFillTx/>
                <a:ea typeface="+mn-ea"/>
                <a:cs typeface="Arial" panose="020B0604020202020204" pitchFamily="34" charset="0"/>
              </a:rPr>
              <a:t>thế</a:t>
            </a:r>
            <a:r>
              <a:rPr kumimoji="0" lang="en-US" sz="3000" b="1" i="0" u="none" strike="noStrike" kern="1200" cap="none" spc="0" normalizeH="0" baseline="0" noProof="0" dirty="0">
                <a:ln>
                  <a:noFill/>
                </a:ln>
                <a:solidFill>
                  <a:srgbClr val="002060"/>
                </a:solidFill>
                <a:effectLst/>
                <a:uLnTx/>
                <a:uFillTx/>
                <a:ea typeface="+mn-ea"/>
                <a:cs typeface="Arial" panose="020B0604020202020204" pitchFamily="34" charset="0"/>
              </a:rPr>
              <a:t> </a:t>
            </a:r>
            <a:r>
              <a:rPr kumimoji="0" lang="en-US" sz="3000" b="1" i="0" u="none" strike="noStrike" kern="1200" cap="none" spc="0" normalizeH="0" baseline="0" noProof="0" dirty="0" err="1">
                <a:ln>
                  <a:noFill/>
                </a:ln>
                <a:solidFill>
                  <a:srgbClr val="002060"/>
                </a:solidFill>
                <a:effectLst/>
                <a:uLnTx/>
                <a:uFillTx/>
                <a:ea typeface="+mn-ea"/>
                <a:cs typeface="Arial" panose="020B0604020202020204" pitchFamily="34" charset="0"/>
              </a:rPr>
              <a:t>nào</a:t>
            </a:r>
            <a:r>
              <a:rPr kumimoji="0" lang="en-US" sz="3000" b="1" i="0" u="none" strike="noStrike" kern="1200" cap="none" spc="0" normalizeH="0" baseline="0" noProof="0" dirty="0">
                <a:ln>
                  <a:noFill/>
                </a:ln>
                <a:solidFill>
                  <a:srgbClr val="002060"/>
                </a:solidFill>
                <a:effectLst/>
                <a:uLnTx/>
                <a:uFillTx/>
                <a:ea typeface="+mn-ea"/>
                <a:cs typeface="Arial" panose="020B0604020202020204" pitchFamily="34" charset="0"/>
              </a:rPr>
              <a:t> </a:t>
            </a:r>
            <a:r>
              <a:rPr kumimoji="0" lang="en-US" sz="3000" b="1" i="0" u="none" strike="noStrike" kern="1200" cap="none" spc="0" normalizeH="0" baseline="0" noProof="0" dirty="0" err="1">
                <a:ln>
                  <a:noFill/>
                </a:ln>
                <a:solidFill>
                  <a:srgbClr val="002060"/>
                </a:solidFill>
                <a:effectLst/>
                <a:uLnTx/>
                <a:uFillTx/>
                <a:ea typeface="+mn-ea"/>
                <a:cs typeface="Arial" panose="020B0604020202020204" pitchFamily="34" charset="0"/>
              </a:rPr>
              <a:t>khi</a:t>
            </a:r>
            <a:r>
              <a:rPr kumimoji="0" lang="en-US" sz="3000" b="1" i="0" u="none" strike="noStrike" kern="1200" cap="none" spc="0" normalizeH="0" baseline="0" noProof="0" dirty="0">
                <a:ln>
                  <a:noFill/>
                </a:ln>
                <a:solidFill>
                  <a:srgbClr val="002060"/>
                </a:solidFill>
                <a:effectLst/>
                <a:uLnTx/>
                <a:uFillTx/>
                <a:ea typeface="+mn-ea"/>
                <a:cs typeface="Arial" panose="020B0604020202020204" pitchFamily="34" charset="0"/>
              </a:rPr>
              <a:t> </a:t>
            </a:r>
            <a:r>
              <a:rPr kumimoji="0" lang="en-US" sz="3000" b="1" i="0" u="none" strike="noStrike" kern="1200" cap="none" spc="0" normalizeH="0" baseline="0" noProof="0" dirty="0" err="1">
                <a:ln>
                  <a:noFill/>
                </a:ln>
                <a:solidFill>
                  <a:srgbClr val="002060"/>
                </a:solidFill>
                <a:effectLst/>
                <a:uLnTx/>
                <a:uFillTx/>
                <a:ea typeface="+mn-ea"/>
                <a:cs typeface="Arial" panose="020B0604020202020204" pitchFamily="34" charset="0"/>
              </a:rPr>
              <a:t>bất</a:t>
            </a:r>
            <a:r>
              <a:rPr kumimoji="0" lang="en-US" sz="3000" b="1" i="0" u="none" strike="noStrike" kern="1200" cap="none" spc="0" normalizeH="0" baseline="0" noProof="0" dirty="0">
                <a:ln>
                  <a:noFill/>
                </a:ln>
                <a:solidFill>
                  <a:srgbClr val="002060"/>
                </a:solidFill>
                <a:effectLst/>
                <a:uLnTx/>
                <a:uFillTx/>
                <a:ea typeface="+mn-ea"/>
                <a:cs typeface="Arial" panose="020B0604020202020204" pitchFamily="34" charset="0"/>
              </a:rPr>
              <a:t> </a:t>
            </a:r>
            <a:r>
              <a:rPr kumimoji="0" lang="en-US" sz="3000" b="1" i="0" u="none" strike="noStrike" kern="1200" cap="none" spc="0" normalizeH="0" baseline="0" noProof="0" dirty="0" err="1">
                <a:ln>
                  <a:noFill/>
                </a:ln>
                <a:solidFill>
                  <a:srgbClr val="002060"/>
                </a:solidFill>
                <a:effectLst/>
                <a:uLnTx/>
                <a:uFillTx/>
                <a:ea typeface="+mn-ea"/>
                <a:cs typeface="Arial" panose="020B0604020202020204" pitchFamily="34" charset="0"/>
              </a:rPr>
              <a:t>ngờ</a:t>
            </a:r>
            <a:r>
              <a:rPr kumimoji="0" lang="en-US" sz="3000" b="1" i="0" u="none" strike="noStrike" kern="1200" cap="none" spc="0" normalizeH="0" baseline="0" noProof="0" dirty="0">
                <a:ln>
                  <a:noFill/>
                </a:ln>
                <a:solidFill>
                  <a:srgbClr val="002060"/>
                </a:solidFill>
                <a:effectLst/>
                <a:uLnTx/>
                <a:uFillTx/>
                <a:ea typeface="+mn-ea"/>
                <a:cs typeface="Arial" panose="020B0604020202020204" pitchFamily="34" charset="0"/>
              </a:rPr>
              <a:t> </a:t>
            </a:r>
            <a:r>
              <a:rPr kumimoji="0" lang="en-US" sz="3000" b="1" i="0" u="none" strike="noStrike" kern="1200" cap="none" spc="0" normalizeH="0" baseline="0" noProof="0" dirty="0" err="1">
                <a:ln>
                  <a:noFill/>
                </a:ln>
                <a:solidFill>
                  <a:srgbClr val="002060"/>
                </a:solidFill>
                <a:effectLst/>
                <a:uLnTx/>
                <a:uFillTx/>
                <a:ea typeface="+mn-ea"/>
                <a:cs typeface="Arial" panose="020B0604020202020204" pitchFamily="34" charset="0"/>
              </a:rPr>
              <a:t>chạm</a:t>
            </a:r>
            <a:r>
              <a:rPr kumimoji="0" lang="en-US" sz="3000" b="1" i="0" u="none" strike="noStrike" kern="1200" cap="none" spc="0" normalizeH="0" baseline="0" noProof="0" dirty="0">
                <a:ln>
                  <a:noFill/>
                </a:ln>
                <a:solidFill>
                  <a:srgbClr val="002060"/>
                </a:solidFill>
                <a:effectLst/>
                <a:uLnTx/>
                <a:uFillTx/>
                <a:ea typeface="+mn-ea"/>
                <a:cs typeface="Arial" panose="020B0604020202020204" pitchFamily="34" charset="0"/>
              </a:rPr>
              <a:t> </a:t>
            </a:r>
            <a:r>
              <a:rPr kumimoji="0" lang="en-US" sz="3000" b="1" i="0" u="none" strike="noStrike" kern="1200" cap="none" spc="0" normalizeH="0" baseline="0" noProof="0" dirty="0" err="1">
                <a:ln>
                  <a:noFill/>
                </a:ln>
                <a:solidFill>
                  <a:srgbClr val="002060"/>
                </a:solidFill>
                <a:effectLst/>
                <a:uLnTx/>
                <a:uFillTx/>
                <a:ea typeface="+mn-ea"/>
                <a:cs typeface="Arial" panose="020B0604020202020204" pitchFamily="34" charset="0"/>
              </a:rPr>
              <a:t>tay</a:t>
            </a:r>
            <a:r>
              <a:rPr kumimoji="0" lang="en-US" sz="3000" b="1" i="0" u="none" strike="noStrike" kern="1200" cap="none" spc="0" normalizeH="0" baseline="0" noProof="0" dirty="0">
                <a:ln>
                  <a:noFill/>
                </a:ln>
                <a:solidFill>
                  <a:srgbClr val="002060"/>
                </a:solidFill>
                <a:effectLst/>
                <a:uLnTx/>
                <a:uFillTx/>
                <a:ea typeface="+mn-ea"/>
                <a:cs typeface="Arial" panose="020B0604020202020204" pitchFamily="34" charset="0"/>
              </a:rPr>
              <a:t> </a:t>
            </a:r>
            <a:r>
              <a:rPr kumimoji="0" lang="en-US" sz="3000" b="1" i="0" u="none" strike="noStrike" kern="1200" cap="none" spc="0" normalizeH="0" baseline="0" noProof="0" dirty="0" err="1">
                <a:ln>
                  <a:noFill/>
                </a:ln>
                <a:solidFill>
                  <a:srgbClr val="002060"/>
                </a:solidFill>
                <a:effectLst/>
                <a:uLnTx/>
                <a:uFillTx/>
                <a:ea typeface="+mn-ea"/>
                <a:cs typeface="Arial" panose="020B0604020202020204" pitchFamily="34" charset="0"/>
              </a:rPr>
              <a:t>vào</a:t>
            </a:r>
            <a:r>
              <a:rPr kumimoji="0" lang="en-US" sz="3000" b="1" i="0" u="none" strike="noStrike" kern="1200" cap="none" spc="0" normalizeH="0" baseline="0" noProof="0" dirty="0">
                <a:ln>
                  <a:noFill/>
                </a:ln>
                <a:solidFill>
                  <a:srgbClr val="002060"/>
                </a:solidFill>
                <a:effectLst/>
                <a:uLnTx/>
                <a:uFillTx/>
                <a:ea typeface="+mn-ea"/>
                <a:cs typeface="Arial" panose="020B0604020202020204" pitchFamily="34" charset="0"/>
              </a:rPr>
              <a:t> </a:t>
            </a:r>
            <a:r>
              <a:rPr kumimoji="0" lang="en-US" sz="3000" b="1" i="0" u="none" strike="noStrike" kern="1200" cap="none" spc="0" normalizeH="0" baseline="0" noProof="0" dirty="0" err="1">
                <a:ln>
                  <a:noFill/>
                </a:ln>
                <a:solidFill>
                  <a:srgbClr val="002060"/>
                </a:solidFill>
                <a:effectLst/>
                <a:uLnTx/>
                <a:uFillTx/>
                <a:ea typeface="+mn-ea"/>
                <a:cs typeface="Arial" panose="020B0604020202020204" pitchFamily="34" charset="0"/>
              </a:rPr>
              <a:t>vật</a:t>
            </a:r>
            <a:r>
              <a:rPr kumimoji="0" lang="en-US" sz="3000" b="1" i="0" u="none" strike="noStrike" kern="1200" cap="none" spc="0" normalizeH="0" baseline="0" noProof="0" dirty="0">
                <a:ln>
                  <a:noFill/>
                </a:ln>
                <a:solidFill>
                  <a:srgbClr val="002060"/>
                </a:solidFill>
                <a:effectLst/>
                <a:uLnTx/>
                <a:uFillTx/>
                <a:ea typeface="+mn-ea"/>
                <a:cs typeface="Arial" panose="020B0604020202020204" pitchFamily="34" charset="0"/>
              </a:rPr>
              <a:t> </a:t>
            </a:r>
            <a:r>
              <a:rPr kumimoji="0" lang="en-US" sz="3000" b="1" i="0" u="none" strike="noStrike" kern="1200" cap="none" spc="0" normalizeH="0" baseline="0" noProof="0" dirty="0" err="1">
                <a:ln>
                  <a:noFill/>
                </a:ln>
                <a:solidFill>
                  <a:srgbClr val="002060"/>
                </a:solidFill>
                <a:effectLst/>
                <a:uLnTx/>
                <a:uFillTx/>
                <a:ea typeface="+mn-ea"/>
                <a:cs typeface="Arial" panose="020B0604020202020204" pitchFamily="34" charset="0"/>
              </a:rPr>
              <a:t>nóng</a:t>
            </a:r>
            <a:r>
              <a:rPr kumimoji="0" lang="en-US" sz="3000" b="1" i="0" u="none" strike="noStrike" kern="1200" cap="none" spc="0" normalizeH="0" baseline="0" noProof="0" dirty="0">
                <a:ln>
                  <a:noFill/>
                </a:ln>
                <a:solidFill>
                  <a:srgbClr val="002060"/>
                </a:solidFill>
                <a:effectLst/>
                <a:uLnTx/>
                <a:uFillTx/>
                <a:ea typeface="+mn-ea"/>
                <a:cs typeface="Arial" panose="020B0604020202020204" pitchFamily="34" charset="0"/>
              </a:rPr>
              <a:t>?</a:t>
            </a:r>
          </a:p>
        </p:txBody>
      </p:sp>
      <p:pic>
        <p:nvPicPr>
          <p:cNvPr id="3" name="Picture 2">
            <a:extLst>
              <a:ext uri="{FF2B5EF4-FFF2-40B4-BE49-F238E27FC236}">
                <a16:creationId xmlns:a16="http://schemas.microsoft.com/office/drawing/2014/main" xmlns="" id="{AE868C2A-670F-08E2-4EAC-C191C8D7992C}"/>
              </a:ext>
            </a:extLst>
          </p:cNvPr>
          <p:cNvPicPr>
            <a:picLocks noChangeAspect="1"/>
          </p:cNvPicPr>
          <p:nvPr/>
        </p:nvPicPr>
        <p:blipFill>
          <a:blip r:embed="rId5"/>
          <a:stretch>
            <a:fillRect/>
          </a:stretch>
        </p:blipFill>
        <p:spPr>
          <a:xfrm>
            <a:off x="2576512" y="1381125"/>
            <a:ext cx="7148513" cy="4342060"/>
          </a:xfrm>
          <a:prstGeom prst="rect">
            <a:avLst/>
          </a:prstGeom>
        </p:spPr>
      </p:pic>
      <p:grpSp>
        <p:nvGrpSpPr>
          <p:cNvPr id="10" name="Group 9">
            <a:extLst>
              <a:ext uri="{FF2B5EF4-FFF2-40B4-BE49-F238E27FC236}">
                <a16:creationId xmlns:a16="http://schemas.microsoft.com/office/drawing/2014/main" xmlns="" id="{5A6C45F6-E40B-F04F-24A4-7AB31B17B8EC}"/>
              </a:ext>
            </a:extLst>
          </p:cNvPr>
          <p:cNvGrpSpPr/>
          <p:nvPr/>
        </p:nvGrpSpPr>
        <p:grpSpPr>
          <a:xfrm>
            <a:off x="1456037" y="5688573"/>
            <a:ext cx="9392938" cy="1492740"/>
            <a:chOff x="6719591" y="2584562"/>
            <a:chExt cx="5320690" cy="1717978"/>
          </a:xfrm>
        </p:grpSpPr>
        <p:sp>
          <p:nvSpPr>
            <p:cNvPr id="12" name="Rectangle: Rounded Corners 11">
              <a:extLst>
                <a:ext uri="{FF2B5EF4-FFF2-40B4-BE49-F238E27FC236}">
                  <a16:creationId xmlns:a16="http://schemas.microsoft.com/office/drawing/2014/main" xmlns="" id="{18A6D469-4C26-C425-622D-F2D517F1FF1D}"/>
                </a:ext>
              </a:extLst>
            </p:cNvPr>
            <p:cNvSpPr/>
            <p:nvPr/>
          </p:nvSpPr>
          <p:spPr>
            <a:xfrm>
              <a:off x="6719591" y="2584562"/>
              <a:ext cx="5320690" cy="1345879"/>
            </a:xfrm>
            <a:prstGeom prst="roundRect">
              <a:avLst>
                <a:gd name="adj" fmla="val 50000"/>
              </a:avLst>
            </a:prstGeom>
            <a:solidFill>
              <a:srgbClr val="FFFCED"/>
            </a:solidFill>
            <a:ln w="38100">
              <a:solidFill>
                <a:srgbClr val="FF5D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3" name="TextBox 12">
              <a:extLst>
                <a:ext uri="{FF2B5EF4-FFF2-40B4-BE49-F238E27FC236}">
                  <a16:creationId xmlns:a16="http://schemas.microsoft.com/office/drawing/2014/main" xmlns="" id="{18B0C114-C42F-3504-3CA0-2AAA99DBFC39}"/>
                </a:ext>
              </a:extLst>
            </p:cNvPr>
            <p:cNvSpPr txBox="1"/>
            <p:nvPr/>
          </p:nvSpPr>
          <p:spPr>
            <a:xfrm>
              <a:off x="6758089" y="2779409"/>
              <a:ext cx="5214556" cy="15231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dirty="0">
                  <a:ln>
                    <a:noFill/>
                  </a:ln>
                  <a:solidFill>
                    <a:prstClr val="black"/>
                  </a:solidFill>
                  <a:effectLst/>
                  <a:uLnTx/>
                  <a:uFillTx/>
                  <a:latin typeface="Calibri" panose="020F0502020204030204"/>
                  <a:ea typeface="+mn-ea"/>
                  <a:cs typeface="+mn-cs"/>
                </a:rPr>
                <a:t>Khi tay ta chạm vào vật nóng lập tức rụt lại. </a:t>
              </a:r>
              <a:endParaRPr kumimoji="0" lang="vi-VN" sz="4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spTree>
    <p:extLst>
      <p:ext uri="{BB962C8B-B14F-4D97-AF65-F5344CB8AC3E}">
        <p14:creationId xmlns:p14="http://schemas.microsoft.com/office/powerpoint/2010/main" val="294228224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900" decel="100000" fill="hold"/>
                                        <p:tgtEl>
                                          <p:spTgt spid="10"/>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xmlns="" id="{BF8F099B-D473-4046-9628-BF88B0F2E9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图片 3">
            <a:extLst>
              <a:ext uri="{FF2B5EF4-FFF2-40B4-BE49-F238E27FC236}">
                <a16:creationId xmlns:a16="http://schemas.microsoft.com/office/drawing/2014/main" xmlns="" id="{CF3F3C51-D035-4092-B1BD-9E2A37BAF66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61829" y="3127829"/>
            <a:ext cx="3730171" cy="3730171"/>
          </a:xfrm>
          <a:prstGeom prst="rect">
            <a:avLst/>
          </a:prstGeom>
        </p:spPr>
      </p:pic>
      <p:pic>
        <p:nvPicPr>
          <p:cNvPr id="29" name="图片 3">
            <a:extLst>
              <a:ext uri="{FF2B5EF4-FFF2-40B4-BE49-F238E27FC236}">
                <a16:creationId xmlns:a16="http://schemas.microsoft.com/office/drawing/2014/main" xmlns="" id="{E4BBC8C3-E88C-461E-B9E5-4F68BBFF7B5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 y="3127829"/>
            <a:ext cx="3730171" cy="3730171"/>
          </a:xfrm>
          <a:prstGeom prst="rect">
            <a:avLst/>
          </a:prstGeom>
        </p:spPr>
      </p:pic>
      <p:sp>
        <p:nvSpPr>
          <p:cNvPr id="11" name="矩形: 圆角 10">
            <a:extLst>
              <a:ext uri="{FF2B5EF4-FFF2-40B4-BE49-F238E27FC236}">
                <a16:creationId xmlns:a16="http://schemas.microsoft.com/office/drawing/2014/main" xmlns="" id="{A09B5823-CC37-4E6E-B7BC-65BF89631BE1}"/>
              </a:ext>
            </a:extLst>
          </p:cNvPr>
          <p:cNvSpPr/>
          <p:nvPr/>
        </p:nvSpPr>
        <p:spPr>
          <a:xfrm>
            <a:off x="522514" y="449942"/>
            <a:ext cx="11146972" cy="5958114"/>
          </a:xfrm>
          <a:prstGeom prst="roundRect">
            <a:avLst>
              <a:gd name="adj" fmla="val 7897"/>
            </a:avLst>
          </a:prstGeom>
          <a:solidFill>
            <a:schemeClr val="bg1"/>
          </a:solidFill>
          <a:ln>
            <a:noFill/>
          </a:ln>
          <a:effectLst>
            <a:outerShdw blurRad="203200" sx="101000" sy="101000" algn="ctr" rotWithShape="0">
              <a:prstClr val="black">
                <a:alpha val="3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2" name="图片 14">
            <a:extLst>
              <a:ext uri="{FF2B5EF4-FFF2-40B4-BE49-F238E27FC236}">
                <a16:creationId xmlns:a16="http://schemas.microsoft.com/office/drawing/2014/main" xmlns="" id="{CAE11929-ACD2-3C17-5F5F-563C61C4241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49624" r="166" b="80395"/>
          <a:stretch/>
        </p:blipFill>
        <p:spPr>
          <a:xfrm>
            <a:off x="8602134" y="-7331"/>
            <a:ext cx="3589866" cy="2101763"/>
          </a:xfrm>
          <a:prstGeom prst="rect">
            <a:avLst/>
          </a:prstGeom>
        </p:spPr>
      </p:pic>
      <p:pic>
        <p:nvPicPr>
          <p:cNvPr id="3" name="Picture 2">
            <a:extLst>
              <a:ext uri="{FF2B5EF4-FFF2-40B4-BE49-F238E27FC236}">
                <a16:creationId xmlns:a16="http://schemas.microsoft.com/office/drawing/2014/main" xmlns="" id="{E97E9210-3295-CC6E-3A1A-0B9320C227C8}"/>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7372" b="99181" l="1432" r="42039">
                        <a14:foregroundMark x1="8694" y1="47322" x2="13229" y2="91808"/>
                        <a14:foregroundMark x1="14524" y1="44739" x2="14354" y2="95400"/>
                        <a14:foregroundMark x1="9444" y1="44739" x2="6751" y2="48834"/>
                        <a14:foregroundMark x1="28230" y1="13233" x2="27412" y2="96408"/>
                        <a14:foregroundMark x1="30924" y1="34783" x2="31674" y2="94203"/>
                        <a14:foregroundMark x1="21855" y1="21802" x2="30651" y2="14430"/>
                        <a14:foregroundMark x1="22025" y1="23188" x2="22025" y2="26780"/>
                      </a14:backgroundRemoval>
                    </a14:imgEffect>
                  </a14:imgLayer>
                </a14:imgProps>
              </a:ext>
              <a:ext uri="{28A0092B-C50C-407E-A947-70E740481C1C}">
                <a14:useLocalDpi xmlns:a14="http://schemas.microsoft.com/office/drawing/2010/main" val="0"/>
              </a:ext>
            </a:extLst>
          </a:blip>
          <a:srcRect r="61389"/>
          <a:stretch/>
        </p:blipFill>
        <p:spPr>
          <a:xfrm>
            <a:off x="-556212" y="1027906"/>
            <a:ext cx="4270371" cy="5982475"/>
          </a:xfrm>
          <a:prstGeom prst="rect">
            <a:avLst/>
          </a:prstGeom>
        </p:spPr>
      </p:pic>
      <p:sp>
        <p:nvSpPr>
          <p:cNvPr id="7" name="TextBox 6">
            <a:extLst>
              <a:ext uri="{FF2B5EF4-FFF2-40B4-BE49-F238E27FC236}">
                <a16:creationId xmlns:a16="http://schemas.microsoft.com/office/drawing/2014/main" xmlns="" id="{02C714FA-CA81-441A-9D7F-57382BEEE756}"/>
              </a:ext>
            </a:extLst>
          </p:cNvPr>
          <p:cNvSpPr txBox="1"/>
          <p:nvPr/>
        </p:nvSpPr>
        <p:spPr>
          <a:xfrm>
            <a:off x="3796374" y="2161381"/>
            <a:ext cx="7875521" cy="2062103"/>
          </a:xfrm>
          <a:prstGeom prst="rect">
            <a:avLst/>
          </a:prstGeom>
          <a:noFill/>
        </p:spPr>
        <p:txBody>
          <a:bodyPr wrap="square" rtlCol="0">
            <a:spAutoFit/>
          </a:bodyPr>
          <a:lstStyle/>
          <a:p>
            <a:pPr marL="457200" lvl="0" indent="-457200" algn="just">
              <a:buFont typeface="Wingdings" panose="05000000000000000000" pitchFamily="2" charset="2"/>
              <a:buChar char="v"/>
              <a:defRPr/>
            </a:pPr>
            <a:r>
              <a:rPr lang="vi-VN" sz="3200" dirty="0">
                <a:solidFill>
                  <a:prstClr val="black"/>
                </a:solidFill>
                <a:latin typeface="Calibri" panose="020F0502020204030204"/>
              </a:rPr>
              <a:t>Giật mình khi nghe tiếng động mạnh.</a:t>
            </a:r>
          </a:p>
          <a:p>
            <a:pPr marL="457200" lvl="0" indent="-457200" algn="just">
              <a:buFont typeface="Wingdings" panose="05000000000000000000" pitchFamily="2" charset="2"/>
              <a:buChar char="v"/>
              <a:defRPr/>
            </a:pPr>
            <a:r>
              <a:rPr lang="vi-VN" sz="3200" dirty="0">
                <a:solidFill>
                  <a:prstClr val="black"/>
                </a:solidFill>
                <a:latin typeface="Calibri" panose="020F0502020204030204"/>
              </a:rPr>
              <a:t>Chớp mắt khi bụi bay vào mắt.</a:t>
            </a:r>
          </a:p>
          <a:p>
            <a:pPr marL="457200" lvl="0" indent="-457200" algn="just">
              <a:buFont typeface="Wingdings" panose="05000000000000000000" pitchFamily="2" charset="2"/>
              <a:buChar char="v"/>
              <a:defRPr/>
            </a:pPr>
            <a:r>
              <a:rPr lang="vi-VN" sz="3200" dirty="0">
                <a:solidFill>
                  <a:prstClr val="black"/>
                </a:solidFill>
                <a:latin typeface="Calibri" panose="020F0502020204030204"/>
              </a:rPr>
              <a:t>Trời nóng thì ta đ</a:t>
            </a:r>
            <a:r>
              <a:rPr lang="en-US" sz="3200" dirty="0">
                <a:solidFill>
                  <a:prstClr val="black"/>
                </a:solidFill>
                <a:latin typeface="Calibri" panose="020F0502020204030204"/>
              </a:rPr>
              <a:t>ổ</a:t>
            </a:r>
            <a:r>
              <a:rPr lang="vi-VN" sz="3200" dirty="0">
                <a:solidFill>
                  <a:prstClr val="black"/>
                </a:solidFill>
                <a:latin typeface="Calibri" panose="020F0502020204030204"/>
              </a:rPr>
              <a:t> mồ hôi.</a:t>
            </a:r>
          </a:p>
          <a:p>
            <a:pPr marL="457200" lvl="0" indent="-457200" algn="just">
              <a:buFont typeface="Wingdings" panose="05000000000000000000" pitchFamily="2" charset="2"/>
              <a:buChar char="v"/>
              <a:defRPr/>
            </a:pPr>
            <a:r>
              <a:rPr lang="vi-VN" sz="3200" dirty="0">
                <a:solidFill>
                  <a:prstClr val="black"/>
                </a:solidFill>
                <a:latin typeface="Calibri" panose="020F0502020204030204"/>
              </a:rPr>
              <a:t>Trời lạnh thì ta nổi da gà.</a:t>
            </a:r>
          </a:p>
        </p:txBody>
      </p:sp>
      <p:pic>
        <p:nvPicPr>
          <p:cNvPr id="8" name="Picture 7" descr="A picture containing text, lamp&#10;&#10;Description automatically generated">
            <a:extLst>
              <a:ext uri="{FF2B5EF4-FFF2-40B4-BE49-F238E27FC236}">
                <a16:creationId xmlns:a16="http://schemas.microsoft.com/office/drawing/2014/main" xmlns="" id="{7F49A227-BC6F-3BF4-E3D5-DF98FD22D7A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97845" y="-337578"/>
            <a:ext cx="2762256" cy="2762256"/>
          </a:xfrm>
          <a:prstGeom prst="rect">
            <a:avLst/>
          </a:prstGeom>
        </p:spPr>
      </p:pic>
      <p:sp>
        <p:nvSpPr>
          <p:cNvPr id="9" name="TextBox 8">
            <a:extLst>
              <a:ext uri="{FF2B5EF4-FFF2-40B4-BE49-F238E27FC236}">
                <a16:creationId xmlns:a16="http://schemas.microsoft.com/office/drawing/2014/main" xmlns="" id="{DF78C0E7-BCEE-3391-AE47-299E81A48E01}"/>
              </a:ext>
            </a:extLst>
          </p:cNvPr>
          <p:cNvSpPr txBox="1"/>
          <p:nvPr/>
        </p:nvSpPr>
        <p:spPr>
          <a:xfrm>
            <a:off x="3562350" y="733425"/>
            <a:ext cx="7896225" cy="1200329"/>
          </a:xfrm>
          <a:prstGeom prst="rect">
            <a:avLst/>
          </a:prstGeom>
          <a:noFill/>
        </p:spPr>
        <p:txBody>
          <a:bodyPr wrap="square" rtlCol="0">
            <a:spAutoFit/>
          </a:bodyPr>
          <a:lstStyle/>
          <a:p>
            <a:pPr algn="ctr"/>
            <a:r>
              <a:rPr lang="it-IT" sz="3600" b="1" dirty="0">
                <a:solidFill>
                  <a:srgbClr val="FF0000"/>
                </a:solidFill>
                <a:effectLst/>
                <a:ea typeface="Times New Roman" panose="02020603050405020304" pitchFamily="18" charset="0"/>
              </a:rPr>
              <a:t>Phản ứng của cơ thể khi gặp kích thích từ bên ngoài như:</a:t>
            </a:r>
            <a:endParaRPr lang="en-US" sz="3600" b="1" dirty="0">
              <a:solidFill>
                <a:srgbClr val="FF0000"/>
              </a:solidFill>
              <a:effectLst/>
              <a:ea typeface="Times New Roman" panose="02020603050405020304" pitchFamily="18" charset="0"/>
            </a:endParaRPr>
          </a:p>
        </p:txBody>
      </p:sp>
    </p:spTree>
    <p:extLst>
      <p:ext uri="{BB962C8B-B14F-4D97-AF65-F5344CB8AC3E}">
        <p14:creationId xmlns:p14="http://schemas.microsoft.com/office/powerpoint/2010/main" val="412726672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down)">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down)">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wipe(down)">
                                      <p:cBhvr>
                                        <p:cTn id="22"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xmlns="" id="{13E3161A-EEBC-4A05-A695-5DCC5FE3A0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矩形: 圆角 6">
            <a:extLst>
              <a:ext uri="{FF2B5EF4-FFF2-40B4-BE49-F238E27FC236}">
                <a16:creationId xmlns:a16="http://schemas.microsoft.com/office/drawing/2014/main" xmlns="" id="{4B525346-2A46-4A4E-B9B0-0999CCC61BF0}"/>
              </a:ext>
            </a:extLst>
          </p:cNvPr>
          <p:cNvSpPr/>
          <p:nvPr/>
        </p:nvSpPr>
        <p:spPr>
          <a:xfrm>
            <a:off x="522514" y="449942"/>
            <a:ext cx="11146972" cy="5958114"/>
          </a:xfrm>
          <a:prstGeom prst="roundRect">
            <a:avLst>
              <a:gd name="adj" fmla="val 7897"/>
            </a:avLst>
          </a:prstGeom>
          <a:solidFill>
            <a:schemeClr val="bg1"/>
          </a:solidFill>
          <a:ln>
            <a:noFill/>
          </a:ln>
          <a:effectLst>
            <a:outerShdw blurRad="203200" sx="101000" sy="101000" algn="ctr" rotWithShape="0">
              <a:prstClr val="black">
                <a:alpha val="3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36" name="Picture 35">
            <a:extLst>
              <a:ext uri="{FF2B5EF4-FFF2-40B4-BE49-F238E27FC236}">
                <a16:creationId xmlns:a16="http://schemas.microsoft.com/office/drawing/2014/main" xmlns="" id="{F6D138BE-C543-45F0-8329-855A3E919BD2}"/>
              </a:ext>
            </a:extLst>
          </p:cNvPr>
          <p:cNvPicPr>
            <a:picLocks noChangeAspect="1"/>
          </p:cNvPicPr>
          <p:nvPr/>
        </p:nvPicPr>
        <p:blipFill>
          <a:blip r:embed="rId4"/>
          <a:stretch>
            <a:fillRect/>
          </a:stretch>
        </p:blipFill>
        <p:spPr>
          <a:xfrm>
            <a:off x="9143093" y="2656400"/>
            <a:ext cx="2354580" cy="3618865"/>
          </a:xfrm>
          <a:prstGeom prst="rect">
            <a:avLst/>
          </a:prstGeom>
        </p:spPr>
      </p:pic>
      <p:sp>
        <p:nvSpPr>
          <p:cNvPr id="37" name="Rounded Rectangular Callout 16">
            <a:extLst>
              <a:ext uri="{FF2B5EF4-FFF2-40B4-BE49-F238E27FC236}">
                <a16:creationId xmlns:a16="http://schemas.microsoft.com/office/drawing/2014/main" xmlns="" id="{415727F0-A401-4FCC-A370-4B2364741CCB}"/>
              </a:ext>
            </a:extLst>
          </p:cNvPr>
          <p:cNvSpPr/>
          <p:nvPr/>
        </p:nvSpPr>
        <p:spPr>
          <a:xfrm flipH="1">
            <a:off x="1629201" y="695326"/>
            <a:ext cx="6952175" cy="4063916"/>
          </a:xfrm>
          <a:prstGeom prst="wedgeRoundRectCallout">
            <a:avLst>
              <a:gd name="adj1" fmla="val -63427"/>
              <a:gd name="adj2" fmla="val 38441"/>
              <a:gd name="adj3" fmla="val 16667"/>
            </a:avLst>
          </a:prstGeom>
          <a:solidFill>
            <a:srgbClr val="F8E5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3600" b="1" dirty="0">
                <a:solidFill>
                  <a:srgbClr val="002060"/>
                </a:solidFill>
                <a:latin typeface="Cambria" panose="02040503050406030204" pitchFamily="18" charset="0"/>
                <a:ea typeface="Cambria" panose="02040503050406030204" pitchFamily="18" charset="0"/>
                <a:cs typeface="Calibri" panose="020F0502020204030204" pitchFamily="34" charset="0"/>
                <a:sym typeface="+mn-ea"/>
              </a:rPr>
              <a:t>Bộ phận nào của cơ quan thần kinh đã điều khiển tay ta rụt lại khi chạm vào vật nóng, giật mình khi nghe tiếng động mạnh, chớp mắt khi bụi bay vào mắt, trời nóng thì đ</a:t>
            </a:r>
            <a:r>
              <a:rPr lang="en-US" sz="3600" b="1" dirty="0">
                <a:solidFill>
                  <a:srgbClr val="002060"/>
                </a:solidFill>
                <a:latin typeface="Cambria" panose="02040503050406030204" pitchFamily="18" charset="0"/>
                <a:ea typeface="Cambria" panose="02040503050406030204" pitchFamily="18" charset="0"/>
                <a:cs typeface="Calibri" panose="020F0502020204030204" pitchFamily="34" charset="0"/>
                <a:sym typeface="+mn-ea"/>
              </a:rPr>
              <a:t>ổ</a:t>
            </a:r>
            <a:r>
              <a:rPr lang="vi-VN" sz="3600" b="1" dirty="0">
                <a:solidFill>
                  <a:srgbClr val="002060"/>
                </a:solidFill>
                <a:latin typeface="Cambria" panose="02040503050406030204" pitchFamily="18" charset="0"/>
                <a:ea typeface="Cambria" panose="02040503050406030204" pitchFamily="18" charset="0"/>
                <a:cs typeface="Calibri" panose="020F0502020204030204" pitchFamily="34" charset="0"/>
                <a:sym typeface="+mn-ea"/>
              </a:rPr>
              <a:t> mồ hôi</a:t>
            </a:r>
            <a:r>
              <a:rPr lang="en-US" sz="3600" b="1" dirty="0">
                <a:solidFill>
                  <a:srgbClr val="002060"/>
                </a:solidFill>
                <a:latin typeface="Cambria" panose="02040503050406030204" pitchFamily="18" charset="0"/>
                <a:ea typeface="Cambria" panose="02040503050406030204" pitchFamily="18" charset="0"/>
                <a:cs typeface="Calibri" panose="020F0502020204030204" pitchFamily="34" charset="0"/>
                <a:sym typeface="+mn-ea"/>
              </a:rPr>
              <a:t>, t</a:t>
            </a:r>
            <a:r>
              <a:rPr lang="vi-VN" sz="3600" b="1" dirty="0">
                <a:solidFill>
                  <a:srgbClr val="002060"/>
                </a:solidFill>
                <a:latin typeface="Cambria" panose="02040503050406030204" pitchFamily="18" charset="0"/>
                <a:ea typeface="Cambria" panose="02040503050406030204" pitchFamily="18" charset="0"/>
                <a:cs typeface="Calibri" panose="020F0502020204030204" pitchFamily="34" charset="0"/>
                <a:sym typeface="+mn-ea"/>
              </a:rPr>
              <a:t>rời lạnh thì nổi da gà? ?</a:t>
            </a:r>
            <a:endPar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sym typeface="+mn-ea"/>
            </a:endParaRPr>
          </a:p>
        </p:txBody>
      </p:sp>
      <p:sp>
        <p:nvSpPr>
          <p:cNvPr id="2" name="TextBox 1">
            <a:extLst>
              <a:ext uri="{FF2B5EF4-FFF2-40B4-BE49-F238E27FC236}">
                <a16:creationId xmlns:a16="http://schemas.microsoft.com/office/drawing/2014/main" xmlns="" id="{ED007BFA-8145-FA5A-F73B-2FEE0CB56330}"/>
              </a:ext>
            </a:extLst>
          </p:cNvPr>
          <p:cNvSpPr txBox="1"/>
          <p:nvPr/>
        </p:nvSpPr>
        <p:spPr>
          <a:xfrm>
            <a:off x="1724025" y="5076825"/>
            <a:ext cx="7334250" cy="1200329"/>
          </a:xfrm>
          <a:prstGeom prst="rect">
            <a:avLst/>
          </a:prstGeom>
          <a:noFill/>
        </p:spPr>
        <p:txBody>
          <a:bodyPr wrap="square" rtlCol="0">
            <a:spAutoFit/>
          </a:bodyPr>
          <a:lstStyle/>
          <a:p>
            <a:pPr algn="ctr"/>
            <a:r>
              <a:rPr lang="nl-NL" sz="3600" b="1" dirty="0">
                <a:solidFill>
                  <a:srgbClr val="FF0000"/>
                </a:solidFill>
                <a:effectLst/>
                <a:ea typeface="Times New Roman" panose="02020603050405020304" pitchFamily="18" charset="0"/>
              </a:rPr>
              <a:t>Tủy sống đã điều khiển chúng ta có những phản ứng trên.</a:t>
            </a:r>
            <a:endParaRPr lang="en-US" sz="3600" b="1" dirty="0">
              <a:solidFill>
                <a:srgbClr val="FF0000"/>
              </a:solidFill>
              <a:effectLst/>
              <a:ea typeface="Times New Roman" panose="02020603050405020304" pitchFamily="18" charset="0"/>
            </a:endParaRPr>
          </a:p>
        </p:txBody>
      </p:sp>
    </p:spTree>
    <p:extLst>
      <p:ext uri="{BB962C8B-B14F-4D97-AF65-F5344CB8AC3E}">
        <p14:creationId xmlns:p14="http://schemas.microsoft.com/office/powerpoint/2010/main" val="183635827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fill="hold"/>
                                        <p:tgtEl>
                                          <p:spTgt spid="36"/>
                                        </p:tgtEl>
                                        <p:attrNameLst>
                                          <p:attrName>ppt_x</p:attrName>
                                        </p:attrNameLst>
                                      </p:cBhvr>
                                      <p:tavLst>
                                        <p:tav tm="0">
                                          <p:val>
                                            <p:strVal val="#ppt_x"/>
                                          </p:val>
                                        </p:tav>
                                        <p:tav tm="100000">
                                          <p:val>
                                            <p:strVal val="#ppt_x"/>
                                          </p:val>
                                        </p:tav>
                                      </p:tavLst>
                                    </p:anim>
                                    <p:anim calcmode="lin" valueType="num">
                                      <p:cBhvr additive="base">
                                        <p:cTn id="8" dur="500" fill="hold"/>
                                        <p:tgtEl>
                                          <p:spTgt spid="3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additive="base">
                                        <p:cTn id="12" dur="500" fill="hold"/>
                                        <p:tgtEl>
                                          <p:spTgt spid="37"/>
                                        </p:tgtEl>
                                        <p:attrNameLst>
                                          <p:attrName>ppt_x</p:attrName>
                                        </p:attrNameLst>
                                      </p:cBhvr>
                                      <p:tavLst>
                                        <p:tav tm="0">
                                          <p:val>
                                            <p:strVal val="#ppt_x"/>
                                          </p:val>
                                        </p:tav>
                                        <p:tav tm="100000">
                                          <p:val>
                                            <p:strVal val="#ppt_x"/>
                                          </p:val>
                                        </p:tav>
                                      </p:tavLst>
                                    </p:anim>
                                    <p:anim calcmode="lin" valueType="num">
                                      <p:cBhvr additive="base">
                                        <p:cTn id="13"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
                                            <p:txEl>
                                              <p:pRg st="0" end="0"/>
                                            </p:txEl>
                                          </p:spTgt>
                                        </p:tgtEl>
                                        <p:attrNameLst>
                                          <p:attrName>style.visibility</p:attrName>
                                        </p:attrNameLst>
                                      </p:cBhvr>
                                      <p:to>
                                        <p:strVal val="visible"/>
                                      </p:to>
                                    </p:set>
                                    <p:anim calcmode="lin" valueType="num">
                                      <p:cBhvr additive="base">
                                        <p:cTn id="18"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xmlns="" id="{BF8F099B-D473-4046-9628-BF88B0F2E9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图片 3">
            <a:extLst>
              <a:ext uri="{FF2B5EF4-FFF2-40B4-BE49-F238E27FC236}">
                <a16:creationId xmlns:a16="http://schemas.microsoft.com/office/drawing/2014/main" xmlns="" id="{CF3F3C51-D035-4092-B1BD-9E2A37BAF66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61829" y="3127829"/>
            <a:ext cx="3730171" cy="3730171"/>
          </a:xfrm>
          <a:prstGeom prst="rect">
            <a:avLst/>
          </a:prstGeom>
        </p:spPr>
      </p:pic>
      <p:pic>
        <p:nvPicPr>
          <p:cNvPr id="29" name="图片 3">
            <a:extLst>
              <a:ext uri="{FF2B5EF4-FFF2-40B4-BE49-F238E27FC236}">
                <a16:creationId xmlns:a16="http://schemas.microsoft.com/office/drawing/2014/main" xmlns="" id="{E4BBC8C3-E88C-461E-B9E5-4F68BBFF7B5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 y="3127829"/>
            <a:ext cx="3730171" cy="3730171"/>
          </a:xfrm>
          <a:prstGeom prst="rect">
            <a:avLst/>
          </a:prstGeom>
        </p:spPr>
      </p:pic>
      <p:sp>
        <p:nvSpPr>
          <p:cNvPr id="11" name="矩形: 圆角 10">
            <a:extLst>
              <a:ext uri="{FF2B5EF4-FFF2-40B4-BE49-F238E27FC236}">
                <a16:creationId xmlns:a16="http://schemas.microsoft.com/office/drawing/2014/main" xmlns="" id="{A09B5823-CC37-4E6E-B7BC-65BF89631BE1}"/>
              </a:ext>
            </a:extLst>
          </p:cNvPr>
          <p:cNvSpPr/>
          <p:nvPr/>
        </p:nvSpPr>
        <p:spPr>
          <a:xfrm>
            <a:off x="522514" y="449942"/>
            <a:ext cx="11146972" cy="5958114"/>
          </a:xfrm>
          <a:prstGeom prst="roundRect">
            <a:avLst>
              <a:gd name="adj" fmla="val 7897"/>
            </a:avLst>
          </a:prstGeom>
          <a:solidFill>
            <a:schemeClr val="bg1"/>
          </a:solidFill>
          <a:ln>
            <a:noFill/>
          </a:ln>
          <a:effectLst>
            <a:outerShdw blurRad="203200" sx="101000" sy="101000" algn="ctr" rotWithShape="0">
              <a:prstClr val="black">
                <a:alpha val="3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 name="Text Box 5">
            <a:extLst>
              <a:ext uri="{FF2B5EF4-FFF2-40B4-BE49-F238E27FC236}">
                <a16:creationId xmlns:a16="http://schemas.microsoft.com/office/drawing/2014/main" xmlns="" id="{DB7A4508-CB7A-DA53-BA42-3CBCBF939B4F}"/>
              </a:ext>
            </a:extLst>
          </p:cNvPr>
          <p:cNvSpPr txBox="1"/>
          <p:nvPr/>
        </p:nvSpPr>
        <p:spPr>
          <a:xfrm>
            <a:off x="1750836" y="1225198"/>
            <a:ext cx="8245522" cy="1377621"/>
          </a:xfrm>
          <a:prstGeom prst="rect">
            <a:avLst/>
          </a:prstGeom>
          <a:noFill/>
        </p:spPr>
        <p:txBody>
          <a:bodyPr wrap="square" rtlCol="0">
            <a:spAutoFit/>
          </a:bodyPr>
          <a:lstStyle/>
          <a:p>
            <a:pPr lvl="0" algn="ctr">
              <a:lnSpc>
                <a:spcPct val="120000"/>
              </a:lnSpc>
              <a:defRPr/>
            </a:pPr>
            <a:r>
              <a:rPr lang="vi-VN" sz="3600" b="1" dirty="0">
                <a:solidFill>
                  <a:srgbClr val="C00000"/>
                </a:solidFill>
                <a:latin typeface="Calibri" panose="020F0502020204030204" pitchFamily="34" charset="0"/>
                <a:cs typeface="Calibri" panose="020F0502020204030204" pitchFamily="34" charset="0"/>
              </a:rPr>
              <a:t>Nêu 1 vài ví dụ về những phản xạ thường gặp trong đời sống ?</a:t>
            </a:r>
            <a:endParaRPr kumimoji="0" lang="en-US" sz="3600" b="1" i="0" u="none" strike="noStrike" kern="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sym typeface="Arial" panose="020B0604020202020204"/>
            </a:endParaRPr>
          </a:p>
        </p:txBody>
      </p:sp>
      <p:pic>
        <p:nvPicPr>
          <p:cNvPr id="3" name="Picture 2">
            <a:extLst>
              <a:ext uri="{FF2B5EF4-FFF2-40B4-BE49-F238E27FC236}">
                <a16:creationId xmlns:a16="http://schemas.microsoft.com/office/drawing/2014/main" xmlns="" id="{58B27A9A-B7B0-4CCE-0007-883AB2A204F0}"/>
              </a:ext>
            </a:extLst>
          </p:cNvPr>
          <p:cNvPicPr/>
          <p:nvPr/>
        </p:nvPicPr>
        <p:blipFill>
          <a:blip r:embed="rId5">
            <a:clrChange>
              <a:clrFrom>
                <a:srgbClr val="FFFFFF">
                  <a:alpha val="100000"/>
                </a:srgbClr>
              </a:clrFrom>
              <a:clrTo>
                <a:srgbClr val="FFFFFF">
                  <a:alpha val="100000"/>
                  <a:alpha val="0"/>
                </a:srgbClr>
              </a:clrTo>
            </a:clrChange>
          </a:blip>
          <a:srcRect l="4547" t="11852" r="49800" b="18012"/>
          <a:stretch>
            <a:fillRect/>
          </a:stretch>
        </p:blipFill>
        <p:spPr>
          <a:xfrm>
            <a:off x="1925693" y="2784573"/>
            <a:ext cx="1810385" cy="3188970"/>
          </a:xfrm>
          <a:prstGeom prst="rect">
            <a:avLst/>
          </a:prstGeom>
          <a:noFill/>
          <a:ln w="9525">
            <a:noFill/>
          </a:ln>
        </p:spPr>
      </p:pic>
      <p:pic>
        <p:nvPicPr>
          <p:cNvPr id="6" name="Picture 5">
            <a:extLst>
              <a:ext uri="{FF2B5EF4-FFF2-40B4-BE49-F238E27FC236}">
                <a16:creationId xmlns:a16="http://schemas.microsoft.com/office/drawing/2014/main" xmlns="" id="{431386F2-07B8-B7DB-9C90-09572E703DC1}"/>
              </a:ext>
            </a:extLst>
          </p:cNvPr>
          <p:cNvPicPr/>
          <p:nvPr/>
        </p:nvPicPr>
        <p:blipFill>
          <a:blip r:embed="rId5">
            <a:clrChange>
              <a:clrFrom>
                <a:srgbClr val="FFFFFF">
                  <a:alpha val="100000"/>
                </a:srgbClr>
              </a:clrFrom>
              <a:clrTo>
                <a:srgbClr val="FFFFFF">
                  <a:alpha val="100000"/>
                  <a:alpha val="0"/>
                </a:srgbClr>
              </a:clrTo>
            </a:clrChange>
          </a:blip>
          <a:srcRect l="51720" t="10210" r="3680" b="17210"/>
          <a:stretch>
            <a:fillRect/>
          </a:stretch>
        </p:blipFill>
        <p:spPr>
          <a:xfrm>
            <a:off x="8190314" y="2784573"/>
            <a:ext cx="1856105" cy="3244850"/>
          </a:xfrm>
          <a:prstGeom prst="rect">
            <a:avLst/>
          </a:prstGeom>
          <a:noFill/>
          <a:ln w="9525">
            <a:noFill/>
          </a:ln>
        </p:spPr>
      </p:pic>
    </p:spTree>
    <p:extLst>
      <p:ext uri="{BB962C8B-B14F-4D97-AF65-F5344CB8AC3E}">
        <p14:creationId xmlns:p14="http://schemas.microsoft.com/office/powerpoint/2010/main" val="258856664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0"/>
                                  </p:stCondLst>
                                  <p:childTnLst>
                                    <p:set>
                                      <p:cBhvr>
                                        <p:cTn id="6" dur="1000" fill="hold">
                                          <p:stCondLst>
                                            <p:cond delay="0"/>
                                          </p:stCondLst>
                                        </p:cTn>
                                        <p:tgtEl>
                                          <p:spTgt spid="2">
                                            <p:txEl>
                                              <p:pRg st="0" end="0"/>
                                            </p:txEl>
                                          </p:spTgt>
                                        </p:tgtEl>
                                        <p:attrNameLst>
                                          <p:attrName>style.visibility</p:attrName>
                                        </p:attrNameLst>
                                      </p:cBhvr>
                                      <p:to>
                                        <p:strVal val="visible"/>
                                      </p:to>
                                    </p:set>
                                    <p:animEffect transition="in" filter="wedge">
                                      <p:cBhvr>
                                        <p:cTn id="7" dur="1000"/>
                                        <p:tgtEl>
                                          <p:spTgt spid="2">
                                            <p:txEl>
                                              <p:pRg st="0" end="0"/>
                                            </p:txEl>
                                          </p:spTgt>
                                        </p:tgtEl>
                                      </p:cBhvr>
                                    </p:animEffect>
                                  </p:childTnLst>
                                </p:cTn>
                              </p:par>
                              <p:par>
                                <p:cTn id="8" presetID="32" presetClass="emph" presetSubtype="0" repeatCount="indefinite" fill="hold" nodeType="withEffect">
                                  <p:stCondLst>
                                    <p:cond delay="0"/>
                                  </p:stCondLst>
                                  <p:childTnLst>
                                    <p:animRot by="120000">
                                      <p:cBhvr>
                                        <p:cTn id="9" dur="100" fill="hold">
                                          <p:stCondLst>
                                            <p:cond delay="0"/>
                                          </p:stCondLst>
                                        </p:cTn>
                                        <p:tgtEl>
                                          <p:spTgt spid="3"/>
                                        </p:tgtEl>
                                        <p:attrNameLst>
                                          <p:attrName>r</p:attrName>
                                        </p:attrNameLst>
                                      </p:cBhvr>
                                    </p:animRot>
                                    <p:animRot by="-240000">
                                      <p:cBhvr>
                                        <p:cTn id="10" dur="200" fill="hold">
                                          <p:stCondLst>
                                            <p:cond delay="200"/>
                                          </p:stCondLst>
                                        </p:cTn>
                                        <p:tgtEl>
                                          <p:spTgt spid="3"/>
                                        </p:tgtEl>
                                        <p:attrNameLst>
                                          <p:attrName>r</p:attrName>
                                        </p:attrNameLst>
                                      </p:cBhvr>
                                    </p:animRot>
                                    <p:animRot by="240000">
                                      <p:cBhvr>
                                        <p:cTn id="11" dur="200" fill="hold">
                                          <p:stCondLst>
                                            <p:cond delay="400"/>
                                          </p:stCondLst>
                                        </p:cTn>
                                        <p:tgtEl>
                                          <p:spTgt spid="3"/>
                                        </p:tgtEl>
                                        <p:attrNameLst>
                                          <p:attrName>r</p:attrName>
                                        </p:attrNameLst>
                                      </p:cBhvr>
                                    </p:animRot>
                                    <p:animRot by="-240000">
                                      <p:cBhvr>
                                        <p:cTn id="12" dur="200" fill="hold">
                                          <p:stCondLst>
                                            <p:cond delay="600"/>
                                          </p:stCondLst>
                                        </p:cTn>
                                        <p:tgtEl>
                                          <p:spTgt spid="3"/>
                                        </p:tgtEl>
                                        <p:attrNameLst>
                                          <p:attrName>r</p:attrName>
                                        </p:attrNameLst>
                                      </p:cBhvr>
                                    </p:animRot>
                                    <p:animRot by="120000">
                                      <p:cBhvr>
                                        <p:cTn id="13" dur="200" fill="hold">
                                          <p:stCondLst>
                                            <p:cond delay="800"/>
                                          </p:stCondLst>
                                        </p:cTn>
                                        <p:tgtEl>
                                          <p:spTgt spid="3"/>
                                        </p:tgtEl>
                                        <p:attrNameLst>
                                          <p:attrName>r</p:attrName>
                                        </p:attrNameLst>
                                      </p:cBhvr>
                                    </p:animRot>
                                  </p:childTnLst>
                                </p:cTn>
                              </p:par>
                              <p:par>
                                <p:cTn id="14" presetID="32" presetClass="emph" presetSubtype="0" repeatCount="indefinite" fill="hold" nodeType="withEffect">
                                  <p:stCondLst>
                                    <p:cond delay="0"/>
                                  </p:stCondLst>
                                  <p:childTnLst>
                                    <p:animRot by="120000">
                                      <p:cBhvr>
                                        <p:cTn id="15" dur="100" fill="hold">
                                          <p:stCondLst>
                                            <p:cond delay="0"/>
                                          </p:stCondLst>
                                        </p:cTn>
                                        <p:tgtEl>
                                          <p:spTgt spid="6"/>
                                        </p:tgtEl>
                                        <p:attrNameLst>
                                          <p:attrName>r</p:attrName>
                                        </p:attrNameLst>
                                      </p:cBhvr>
                                    </p:animRot>
                                    <p:animRot by="-240000">
                                      <p:cBhvr>
                                        <p:cTn id="16" dur="200" fill="hold">
                                          <p:stCondLst>
                                            <p:cond delay="200"/>
                                          </p:stCondLst>
                                        </p:cTn>
                                        <p:tgtEl>
                                          <p:spTgt spid="6"/>
                                        </p:tgtEl>
                                        <p:attrNameLst>
                                          <p:attrName>r</p:attrName>
                                        </p:attrNameLst>
                                      </p:cBhvr>
                                    </p:animRot>
                                    <p:animRot by="240000">
                                      <p:cBhvr>
                                        <p:cTn id="17" dur="200" fill="hold">
                                          <p:stCondLst>
                                            <p:cond delay="400"/>
                                          </p:stCondLst>
                                        </p:cTn>
                                        <p:tgtEl>
                                          <p:spTgt spid="6"/>
                                        </p:tgtEl>
                                        <p:attrNameLst>
                                          <p:attrName>r</p:attrName>
                                        </p:attrNameLst>
                                      </p:cBhvr>
                                    </p:animRot>
                                    <p:animRot by="-240000">
                                      <p:cBhvr>
                                        <p:cTn id="18" dur="200" fill="hold">
                                          <p:stCondLst>
                                            <p:cond delay="600"/>
                                          </p:stCondLst>
                                        </p:cTn>
                                        <p:tgtEl>
                                          <p:spTgt spid="6"/>
                                        </p:tgtEl>
                                        <p:attrNameLst>
                                          <p:attrName>r</p:attrName>
                                        </p:attrNameLst>
                                      </p:cBhvr>
                                    </p:animRot>
                                    <p:animRot by="120000">
                                      <p:cBhvr>
                                        <p:cTn id="19" dur="200" fill="hold">
                                          <p:stCondLst>
                                            <p:cond delay="80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xmlns="" id="{BF8F099B-D473-4046-9628-BF88B0F2E9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矩形: 圆角 10">
            <a:extLst>
              <a:ext uri="{FF2B5EF4-FFF2-40B4-BE49-F238E27FC236}">
                <a16:creationId xmlns:a16="http://schemas.microsoft.com/office/drawing/2014/main" xmlns="" id="{A09B5823-CC37-4E6E-B7BC-65BF89631BE1}"/>
              </a:ext>
            </a:extLst>
          </p:cNvPr>
          <p:cNvSpPr/>
          <p:nvPr/>
        </p:nvSpPr>
        <p:spPr>
          <a:xfrm>
            <a:off x="522514" y="449942"/>
            <a:ext cx="11146972" cy="5958114"/>
          </a:xfrm>
          <a:prstGeom prst="roundRect">
            <a:avLst>
              <a:gd name="adj" fmla="val 7897"/>
            </a:avLst>
          </a:prstGeom>
          <a:solidFill>
            <a:schemeClr val="bg1"/>
          </a:solidFill>
          <a:ln>
            <a:noFill/>
          </a:ln>
          <a:effectLst>
            <a:outerShdw blurRad="203200" sx="101000" sy="101000" algn="ctr" rotWithShape="0">
              <a:prstClr val="black">
                <a:alpha val="3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4" name="图片 3">
            <a:extLst>
              <a:ext uri="{FF2B5EF4-FFF2-40B4-BE49-F238E27FC236}">
                <a16:creationId xmlns:a16="http://schemas.microsoft.com/office/drawing/2014/main" xmlns="" id="{CF3F3C51-D035-4092-B1BD-9E2A37BAF66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61829" y="3127829"/>
            <a:ext cx="3730171" cy="3730171"/>
          </a:xfrm>
          <a:prstGeom prst="rect">
            <a:avLst/>
          </a:prstGeom>
        </p:spPr>
      </p:pic>
      <p:pic>
        <p:nvPicPr>
          <p:cNvPr id="13" name="Picture 12">
            <a:extLst>
              <a:ext uri="{FF2B5EF4-FFF2-40B4-BE49-F238E27FC236}">
                <a16:creationId xmlns:a16="http://schemas.microsoft.com/office/drawing/2014/main" xmlns="" id="{32526664-DBBB-4A10-8080-70F89B87979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28218" y="-186072"/>
            <a:ext cx="1286854" cy="1225192"/>
          </a:xfrm>
          <a:prstGeom prst="rect">
            <a:avLst/>
          </a:prstGeom>
        </p:spPr>
      </p:pic>
      <p:pic>
        <p:nvPicPr>
          <p:cNvPr id="20" name="Picture 19">
            <a:extLst>
              <a:ext uri="{FF2B5EF4-FFF2-40B4-BE49-F238E27FC236}">
                <a16:creationId xmlns:a16="http://schemas.microsoft.com/office/drawing/2014/main" xmlns="" id="{381CA031-A2ED-40B0-8365-7AB22E8DAA0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187080" y="6004687"/>
            <a:ext cx="853313" cy="853313"/>
          </a:xfrm>
          <a:prstGeom prst="rect">
            <a:avLst/>
          </a:prstGeom>
        </p:spPr>
      </p:pic>
      <p:sp>
        <p:nvSpPr>
          <p:cNvPr id="2" name="TextBox 1">
            <a:extLst>
              <a:ext uri="{FF2B5EF4-FFF2-40B4-BE49-F238E27FC236}">
                <a16:creationId xmlns:a16="http://schemas.microsoft.com/office/drawing/2014/main" xmlns="" id="{2CEEA236-F80B-95AD-A45F-3667D9C70D6B}"/>
              </a:ext>
            </a:extLst>
          </p:cNvPr>
          <p:cNvSpPr txBox="1"/>
          <p:nvPr/>
        </p:nvSpPr>
        <p:spPr>
          <a:xfrm>
            <a:off x="1744387" y="1463079"/>
            <a:ext cx="8771213" cy="2145268"/>
          </a:xfrm>
          <a:prstGeom prst="roundRect">
            <a:avLst/>
          </a:prstGeom>
          <a:solidFill>
            <a:sysClr val="window" lastClr="FFFFFF"/>
          </a:solidFill>
          <a:ln w="76200">
            <a:solidFill>
              <a:srgbClr val="00B050"/>
            </a:solidFill>
            <a:prstDash val="lgDash"/>
          </a:ln>
          <a:effectLst>
            <a:outerShdw blurRad="50800" dist="38100" dir="2700000" algn="tl" rotWithShape="0">
              <a:prstClr val="black">
                <a:alpha val="40000"/>
              </a:prstClr>
            </a:outerShdw>
          </a:effectLst>
        </p:spPr>
        <p:txBody>
          <a:bodyPr wrap="square" rtlCol="0">
            <a:spAutoFit/>
          </a:bodyPr>
          <a:lstStyle/>
          <a:p>
            <a:pPr lvl="0" algn="just" defTabSz="685800" fontAlgn="base">
              <a:spcBef>
                <a:spcPct val="0"/>
              </a:spcBef>
              <a:spcAft>
                <a:spcPct val="0"/>
              </a:spcAft>
              <a:defRPr/>
            </a:pPr>
            <a:r>
              <a:rPr lang="vi-VN" sz="4000" dirty="0">
                <a:solidFill>
                  <a:srgbClr val="FF0000"/>
                </a:solidFill>
                <a:latin typeface="Calibri" panose="020F0502020204030204" pitchFamily="34" charset="0"/>
                <a:ea typeface="字魂59号-创粗黑"/>
                <a:cs typeface="Calibri" panose="020F0502020204030204" pitchFamily="34" charset="0"/>
                <a:sym typeface="Arial" panose="020B0604020202020204"/>
              </a:rPr>
              <a:t>Hắt hơi khi ngửi hạt tiêu, hắt hơi khi bị lạnh, rùng mình khi bị lạnh, ăn chanh chua, ngồi vào vật cộm,...</a:t>
            </a:r>
            <a:endParaRPr kumimoji="0" lang="en-US" sz="4000" b="0" i="0" u="none" strike="noStrike" kern="1200" cap="none" spc="0" normalizeH="0" baseline="0" noProof="0" dirty="0">
              <a:ln>
                <a:noFill/>
              </a:ln>
              <a:solidFill>
                <a:srgbClr val="FF0000"/>
              </a:solidFill>
              <a:effectLst/>
              <a:uLnTx/>
              <a:uFillTx/>
              <a:latin typeface="Calibri" panose="020F0502020204030204" pitchFamily="34" charset="0"/>
              <a:ea typeface="字魂59号-创粗黑"/>
              <a:cs typeface="Calibri" panose="020F0502020204030204" pitchFamily="34" charset="0"/>
              <a:sym typeface="Arial" panose="020B0604020202020204"/>
            </a:endParaRPr>
          </a:p>
        </p:txBody>
      </p:sp>
      <p:pic>
        <p:nvPicPr>
          <p:cNvPr id="3" name="Picture 2">
            <a:extLst>
              <a:ext uri="{FF2B5EF4-FFF2-40B4-BE49-F238E27FC236}">
                <a16:creationId xmlns:a16="http://schemas.microsoft.com/office/drawing/2014/main" xmlns="" id="{50C80AC1-7BA3-9866-FD03-E8D0497D72C5}"/>
              </a:ext>
            </a:extLst>
          </p:cNvPr>
          <p:cNvPicPr>
            <a:picLocks noChangeAspect="1"/>
          </p:cNvPicPr>
          <p:nvPr/>
        </p:nvPicPr>
        <p:blipFill rotWithShape="1">
          <a:blip r:embed="rId7">
            <a:clrChange>
              <a:clrFrom>
                <a:srgbClr val="F7F7F7"/>
              </a:clrFrom>
              <a:clrTo>
                <a:srgbClr val="F7F7F7">
                  <a:alpha val="0"/>
                </a:srgbClr>
              </a:clrTo>
            </a:clrChange>
          </a:blip>
          <a:srcRect l="14652" t="5398" r="13552" b="3933"/>
          <a:stretch/>
        </p:blipFill>
        <p:spPr>
          <a:xfrm flipH="1">
            <a:off x="333375" y="3741628"/>
            <a:ext cx="2556164" cy="2973497"/>
          </a:xfrm>
          <a:prstGeom prst="rect">
            <a:avLst/>
          </a:prstGeom>
        </p:spPr>
      </p:pic>
    </p:spTree>
    <p:extLst>
      <p:ext uri="{BB962C8B-B14F-4D97-AF65-F5344CB8AC3E}">
        <p14:creationId xmlns:p14="http://schemas.microsoft.com/office/powerpoint/2010/main" val="253666281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xmlns="" id="{BF8F099B-D473-4046-9628-BF88B0F2E9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矩形: 圆角 10">
            <a:extLst>
              <a:ext uri="{FF2B5EF4-FFF2-40B4-BE49-F238E27FC236}">
                <a16:creationId xmlns:a16="http://schemas.microsoft.com/office/drawing/2014/main" xmlns="" id="{A09B5823-CC37-4E6E-B7BC-65BF89631BE1}"/>
              </a:ext>
            </a:extLst>
          </p:cNvPr>
          <p:cNvSpPr/>
          <p:nvPr/>
        </p:nvSpPr>
        <p:spPr>
          <a:xfrm>
            <a:off x="333375" y="440417"/>
            <a:ext cx="11488511" cy="6103258"/>
          </a:xfrm>
          <a:prstGeom prst="roundRect">
            <a:avLst>
              <a:gd name="adj" fmla="val 7897"/>
            </a:avLst>
          </a:prstGeom>
          <a:solidFill>
            <a:schemeClr val="bg1"/>
          </a:solidFill>
          <a:ln>
            <a:noFill/>
          </a:ln>
          <a:effectLst>
            <a:outerShdw blurRad="203200" sx="101000" sy="101000" algn="ctr" rotWithShape="0">
              <a:prstClr val="black">
                <a:alpha val="3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rPr>
              <a:t>Bạn gái chạm tay vào cốc nước nóng, bạn ấy sẽ rụt tay lại. Do tủy sống điều khiển rụt tay lại.</a:t>
            </a: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grpSp>
        <p:nvGrpSpPr>
          <p:cNvPr id="2" name="组合 33">
            <a:extLst>
              <a:ext uri="{FF2B5EF4-FFF2-40B4-BE49-F238E27FC236}">
                <a16:creationId xmlns:a16="http://schemas.microsoft.com/office/drawing/2014/main" xmlns="" id="{DCDC9CB8-72A6-FB04-5691-22F52164F145}"/>
              </a:ext>
            </a:extLst>
          </p:cNvPr>
          <p:cNvGrpSpPr>
            <a:grpSpLocks/>
          </p:cNvGrpSpPr>
          <p:nvPr/>
        </p:nvGrpSpPr>
        <p:grpSpPr bwMode="auto">
          <a:xfrm>
            <a:off x="4738263" y="0"/>
            <a:ext cx="3390900" cy="1185863"/>
            <a:chOff x="3751558" y="4986445"/>
            <a:chExt cx="2082576" cy="868794"/>
          </a:xfrm>
        </p:grpSpPr>
        <p:sp>
          <p:nvSpPr>
            <p:cNvPr id="4" name="双波形 34">
              <a:extLst>
                <a:ext uri="{FF2B5EF4-FFF2-40B4-BE49-F238E27FC236}">
                  <a16:creationId xmlns:a16="http://schemas.microsoft.com/office/drawing/2014/main" xmlns="" id="{30EDE614-33AF-577F-B261-576A7B6558DB}"/>
                </a:ext>
              </a:extLst>
            </p:cNvPr>
            <p:cNvSpPr/>
            <p:nvPr/>
          </p:nvSpPr>
          <p:spPr>
            <a:xfrm>
              <a:off x="3751558" y="4986445"/>
              <a:ext cx="1907809" cy="827797"/>
            </a:xfrm>
            <a:prstGeom prst="doubleWave">
              <a:avLst/>
            </a:prstGeom>
            <a:solidFill>
              <a:srgbClr val="FFC000"/>
            </a:solidFill>
            <a:ln w="25400" cap="flat" cmpd="sng" algn="ctr">
              <a:noFill/>
              <a:prstDash val="solid"/>
            </a:ln>
            <a:effectLst/>
          </p:spPr>
          <p:txBody>
            <a:bodyPr anchor="ctr"/>
            <a:lstStyle/>
            <a:p>
              <a:pPr marL="0" marR="0" lvl="0" indent="0" algn="ctr" defTabSz="685800" eaLnBrk="1" fontAlgn="auto" latinLnBrk="0" hangingPunct="1">
                <a:lnSpc>
                  <a:spcPct val="100000"/>
                </a:lnSpc>
                <a:spcBef>
                  <a:spcPts val="0"/>
                </a:spcBef>
                <a:spcAft>
                  <a:spcPts val="0"/>
                </a:spcAft>
                <a:buClrTx/>
                <a:buSzTx/>
                <a:buFont typeface="Arial" panose="020B0604020202020204"/>
                <a:buNone/>
                <a:tabLst/>
                <a:defRPr/>
              </a:pPr>
              <a:endParaRPr kumimoji="0" lang="zh-CN" altLang="en-US" sz="1350" b="0" i="0" u="none" strike="noStrike" kern="0" cap="none" spc="0" normalizeH="0" baseline="0" noProof="0">
                <a:ln>
                  <a:noFill/>
                </a:ln>
                <a:solidFill>
                  <a:prstClr val="white"/>
                </a:solidFill>
                <a:effectLst/>
                <a:uLnTx/>
                <a:uFillTx/>
                <a:latin typeface="Arial"/>
                <a:ea typeface="宋体" panose="02010600030101010101" pitchFamily="2" charset="-122"/>
                <a:cs typeface="+mn-cs"/>
                <a:sym typeface="Arial" panose="020B0604020202020204"/>
              </a:endParaRPr>
            </a:p>
          </p:txBody>
        </p:sp>
        <p:sp>
          <p:nvSpPr>
            <p:cNvPr id="6" name="双波形 35">
              <a:extLst>
                <a:ext uri="{FF2B5EF4-FFF2-40B4-BE49-F238E27FC236}">
                  <a16:creationId xmlns:a16="http://schemas.microsoft.com/office/drawing/2014/main" xmlns="" id="{0295FB54-C5EB-3931-882E-6C7B923ED78C}"/>
                </a:ext>
              </a:extLst>
            </p:cNvPr>
            <p:cNvSpPr/>
            <p:nvPr/>
          </p:nvSpPr>
          <p:spPr>
            <a:xfrm>
              <a:off x="3867094" y="5085885"/>
              <a:ext cx="1967040" cy="769354"/>
            </a:xfrm>
            <a:prstGeom prst="doubleWave">
              <a:avLst/>
            </a:prstGeom>
            <a:pattFill prst="pct10">
              <a:fgClr>
                <a:srgbClr val="FFC000"/>
              </a:fgClr>
              <a:bgClr>
                <a:srgbClr val="FFEEBA"/>
              </a:bgClr>
            </a:pattFill>
            <a:ln w="9525" cap="flat" cmpd="sng" algn="ctr">
              <a:solidFill>
                <a:srgbClr val="FFEEBA">
                  <a:lumMod val="85000"/>
                </a:srgbClr>
              </a:solidFill>
              <a:prstDash val="solid"/>
            </a:ln>
            <a:effectLst/>
          </p:spPr>
          <p:txBody>
            <a:bodyPr anchor="ctr"/>
            <a:lstStyle/>
            <a:p>
              <a:pPr marL="0" marR="0" lvl="0" indent="0" algn="ctr" defTabSz="685800" eaLnBrk="1" fontAlgn="auto" latinLnBrk="0" hangingPunct="1">
                <a:lnSpc>
                  <a:spcPct val="100000"/>
                </a:lnSpc>
                <a:spcBef>
                  <a:spcPts val="0"/>
                </a:spcBef>
                <a:spcAft>
                  <a:spcPts val="0"/>
                </a:spcAft>
                <a:buClrTx/>
                <a:buSzTx/>
                <a:buFont typeface="Arial" panose="020B0604020202020204"/>
                <a:buNone/>
                <a:tabLst/>
                <a:defRPr/>
              </a:pPr>
              <a:endParaRPr kumimoji="0" lang="zh-CN" altLang="en-US" sz="1350" b="0" i="0" u="none" strike="noStrike" kern="0" cap="none" spc="0" normalizeH="0" baseline="0" noProof="0">
                <a:ln>
                  <a:noFill/>
                </a:ln>
                <a:solidFill>
                  <a:prstClr val="white"/>
                </a:solidFill>
                <a:effectLst/>
                <a:uLnTx/>
                <a:uFillTx/>
                <a:latin typeface="Arial"/>
                <a:ea typeface="宋体" panose="02010600030101010101" pitchFamily="2" charset="-122"/>
                <a:cs typeface="+mn-cs"/>
                <a:sym typeface="Arial" panose="020B0604020202020204"/>
              </a:endParaRPr>
            </a:p>
          </p:txBody>
        </p:sp>
        <p:sp>
          <p:nvSpPr>
            <p:cNvPr id="7" name="矩形 36">
              <a:extLst>
                <a:ext uri="{FF2B5EF4-FFF2-40B4-BE49-F238E27FC236}">
                  <a16:creationId xmlns:a16="http://schemas.microsoft.com/office/drawing/2014/main" xmlns="" id="{9D2102A6-5F66-617E-0308-02AC5C1FF598}"/>
                </a:ext>
              </a:extLst>
            </p:cNvPr>
            <p:cNvSpPr/>
            <p:nvPr/>
          </p:nvSpPr>
          <p:spPr>
            <a:xfrm>
              <a:off x="3970256" y="5105507"/>
              <a:ext cx="1863878" cy="676456"/>
            </a:xfrm>
            <a:prstGeom prst="rect">
              <a:avLst/>
            </a:prstGeom>
          </p:spPr>
          <p:txBody>
            <a:bodyPr>
              <a:spAutoFit/>
              <a:scene3d>
                <a:camera prst="orthographicFront"/>
                <a:lightRig rig="threePt" dir="t"/>
              </a:scene3d>
              <a:sp3d extrusionH="57150">
                <a:bevelT w="38100" h="38100"/>
              </a:sp3d>
            </a:bodyPr>
            <a:lstStyle/>
            <a:p>
              <a:pPr marL="0" marR="0" lvl="0" indent="0" defTabSz="685800" eaLnBrk="1" fontAlgn="auto" latinLnBrk="0" hangingPunct="1">
                <a:lnSpc>
                  <a:spcPct val="100000"/>
                </a:lnSpc>
                <a:spcBef>
                  <a:spcPts val="0"/>
                </a:spcBef>
                <a:spcAft>
                  <a:spcPts val="0"/>
                </a:spcAft>
                <a:buClrTx/>
                <a:buSzTx/>
                <a:buFont typeface="Arial" panose="020B0604020202020204"/>
                <a:buNone/>
                <a:tabLst/>
                <a:defRPr/>
              </a:pPr>
              <a:r>
                <a:rPr kumimoji="0" lang="en-US" altLang="zh-CN" sz="5400" b="1" i="0" u="none" strike="noStrike" kern="0" cap="none" spc="0" normalizeH="0" baseline="0" noProof="0">
                  <a:ln w="9525">
                    <a:solidFill>
                      <a:srgbClr val="4472C4">
                        <a:lumMod val="60000"/>
                        <a:lumOff val="40000"/>
                      </a:srgbClr>
                    </a:solidFill>
                    <a:prstDash val="solid"/>
                  </a:ln>
                  <a:solidFill>
                    <a:srgbClr val="28B8D3"/>
                  </a:solidFill>
                  <a:effectLst>
                    <a:outerShdw blurRad="12700" dist="38100" dir="2700000" algn="tl" rotWithShape="0">
                      <a:srgbClr val="4472C4">
                        <a:lumMod val="60000"/>
                        <a:lumOff val="40000"/>
                      </a:srgbClr>
                    </a:outerShdw>
                  </a:effectLst>
                  <a:uLnTx/>
                  <a:uFillTx/>
                  <a:latin typeface="Times New R\oman"/>
                  <a:ea typeface="微软雅黑" panose="020B0503020204020204" pitchFamily="34" charset="-122"/>
                  <a:cs typeface="Arial" panose="020B0604020202020204" pitchFamily="34" charset="0"/>
                  <a:sym typeface="Arial" panose="020B0604020202020204"/>
                </a:rPr>
                <a:t>Ghi nhớ</a:t>
              </a:r>
              <a:endParaRPr kumimoji="0" lang="zh-CN" altLang="en-US" sz="5400" b="1" i="0" u="none" strike="noStrike" kern="0" cap="none" spc="0" normalizeH="0" baseline="0" noProof="0" dirty="0">
                <a:ln w="9525">
                  <a:solidFill>
                    <a:srgbClr val="4472C4">
                      <a:lumMod val="60000"/>
                      <a:lumOff val="40000"/>
                    </a:srgbClr>
                  </a:solidFill>
                  <a:prstDash val="solid"/>
                </a:ln>
                <a:solidFill>
                  <a:srgbClr val="28B8D3"/>
                </a:solidFill>
                <a:effectLst>
                  <a:outerShdw blurRad="12700" dist="38100" dir="2700000" algn="tl" rotWithShape="0">
                    <a:srgbClr val="4472C4">
                      <a:lumMod val="60000"/>
                      <a:lumOff val="40000"/>
                    </a:srgbClr>
                  </a:outerShdw>
                </a:effectLst>
                <a:uLnTx/>
                <a:uFillTx/>
                <a:latin typeface="Times New R\oman"/>
                <a:ea typeface="宋体" panose="02010600030101010101" pitchFamily="2" charset="-122"/>
                <a:cs typeface="Arial" panose="020B0604020202020204" pitchFamily="34" charset="0"/>
                <a:sym typeface="Arial" panose="020B0604020202020204"/>
              </a:endParaRPr>
            </a:p>
          </p:txBody>
        </p:sp>
      </p:grpSp>
      <p:grpSp>
        <p:nvGrpSpPr>
          <p:cNvPr id="8" name="Group 9">
            <a:extLst>
              <a:ext uri="{FF2B5EF4-FFF2-40B4-BE49-F238E27FC236}">
                <a16:creationId xmlns:a16="http://schemas.microsoft.com/office/drawing/2014/main" xmlns="" id="{A1C6EDA5-1F49-E68C-66BC-3334E8E4CD22}"/>
              </a:ext>
            </a:extLst>
          </p:cNvPr>
          <p:cNvGrpSpPr>
            <a:grpSpLocks/>
          </p:cNvGrpSpPr>
          <p:nvPr/>
        </p:nvGrpSpPr>
        <p:grpSpPr bwMode="auto">
          <a:xfrm>
            <a:off x="2526081" y="381000"/>
            <a:ext cx="9075369" cy="5629191"/>
            <a:chOff x="979714" y="685799"/>
            <a:chExt cx="9448800" cy="5731761"/>
          </a:xfrm>
        </p:grpSpPr>
        <p:pic>
          <p:nvPicPr>
            <p:cNvPr id="9" name="图片 4">
              <a:extLst>
                <a:ext uri="{FF2B5EF4-FFF2-40B4-BE49-F238E27FC236}">
                  <a16:creationId xmlns:a16="http://schemas.microsoft.com/office/drawing/2014/main" xmlns="" id="{0B3D2691-107C-0260-A63D-B43A8489D17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9714" y="685799"/>
              <a:ext cx="9448800" cy="5731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3">
              <a:extLst>
                <a:ext uri="{FF2B5EF4-FFF2-40B4-BE49-F238E27FC236}">
                  <a16:creationId xmlns:a16="http://schemas.microsoft.com/office/drawing/2014/main" xmlns="" id="{DDAF13F5-95BE-8010-924E-85D1F2C773F4}"/>
                </a:ext>
              </a:extLst>
            </p:cNvPr>
            <p:cNvSpPr txBox="1">
              <a:spLocks noChangeArrowheads="1"/>
            </p:cNvSpPr>
            <p:nvPr/>
          </p:nvSpPr>
          <p:spPr bwMode="auto">
            <a:xfrm>
              <a:off x="1804722" y="1927320"/>
              <a:ext cx="8256866" cy="3854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defTabSz="685800" fontAlgn="base">
                <a:spcAft>
                  <a:spcPct val="0"/>
                </a:spcAft>
                <a:buFont typeface="Arial" panose="020B0604020202020204"/>
                <a:buNone/>
                <a:defRPr/>
              </a:pPr>
              <a:r>
                <a:rPr lang="vi-VN" altLang="en-US" sz="3000" b="1" dirty="0">
                  <a:solidFill>
                    <a:prstClr val="black"/>
                  </a:solidFill>
                  <a:cs typeface="Calibri" panose="020F0502020204030204" pitchFamily="34" charset="0"/>
                  <a:sym typeface="Arial" panose="020B0604020202020204"/>
                </a:rPr>
                <a:t>Trong cuộc sống, khi gặp một kích thích bất ngờ từ bên ngoài, cơ thể tự động phản ứng lại rất nhanh. Những phản ứng như thế được gọi là phản xạ. Tủy sống là trung ương thần kinh điều khiển phản xạ này.</a:t>
              </a:r>
              <a:endParaRPr lang="en-US" altLang="en-US" sz="3000" b="1" dirty="0">
                <a:solidFill>
                  <a:prstClr val="black"/>
                </a:solidFill>
                <a:cs typeface="Calibri" panose="020F0502020204030204" pitchFamily="34" charset="0"/>
                <a:sym typeface="Arial" panose="020B0604020202020204"/>
              </a:endParaRPr>
            </a:p>
            <a:p>
              <a:pPr algn="just" defTabSz="685800" fontAlgn="base">
                <a:spcAft>
                  <a:spcPct val="0"/>
                </a:spcAft>
                <a:buFont typeface="Arial" panose="020B0604020202020204"/>
                <a:buNone/>
                <a:defRPr/>
              </a:pPr>
              <a:r>
                <a:rPr lang="vi-VN" altLang="en-US" sz="3000" b="1" dirty="0">
                  <a:solidFill>
                    <a:prstClr val="black"/>
                  </a:solidFill>
                  <a:cs typeface="Calibri" panose="020F0502020204030204" pitchFamily="34" charset="0"/>
                  <a:sym typeface="Arial" panose="020B0604020202020204"/>
                </a:rPr>
                <a:t>Ví dụ: Nghe tiếng động mạnh bất ngờ ta thường giật mình và quay người về phía phát ra tiếng động; con ruồi bay qua mắt ta nhắm mắt lại; ...</a:t>
              </a:r>
              <a:endParaRPr lang="en-US" altLang="en-US" sz="3000" b="1" dirty="0">
                <a:solidFill>
                  <a:prstClr val="black"/>
                </a:solidFill>
                <a:cs typeface="Calibri" panose="020F0502020204030204" pitchFamily="34" charset="0"/>
                <a:sym typeface="Arial" panose="020B0604020202020204"/>
              </a:endParaRPr>
            </a:p>
          </p:txBody>
        </p:sp>
      </p:grpSp>
      <p:pic>
        <p:nvPicPr>
          <p:cNvPr id="12" name="Picture 17" descr="A child holding a book&#10;&#10;Description automatically generated with low confidence">
            <a:extLst>
              <a:ext uri="{FF2B5EF4-FFF2-40B4-BE49-F238E27FC236}">
                <a16:creationId xmlns:a16="http://schemas.microsoft.com/office/drawing/2014/main" xmlns="" id="{28FAC356-D2E3-B888-A1CF-81F825C4CC4C}"/>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79797" y="1691923"/>
            <a:ext cx="4021932" cy="442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965805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www.33ppt.com">
  <a:themeElements>
    <a:clrScheme name="自定义 181">
      <a:dk1>
        <a:sysClr val="windowText" lastClr="000000"/>
      </a:dk1>
      <a:lt1>
        <a:sysClr val="window" lastClr="FFFFFF"/>
      </a:lt1>
      <a:dk2>
        <a:srgbClr val="44546A"/>
      </a:dk2>
      <a:lt2>
        <a:srgbClr val="E7E6E6"/>
      </a:lt2>
      <a:accent1>
        <a:srgbClr val="50B34C"/>
      </a:accent1>
      <a:accent2>
        <a:srgbClr val="FACE53"/>
      </a:accent2>
      <a:accent3>
        <a:srgbClr val="50B34C"/>
      </a:accent3>
      <a:accent4>
        <a:srgbClr val="FACE53"/>
      </a:accent4>
      <a:accent5>
        <a:srgbClr val="50B34C"/>
      </a:accent5>
      <a:accent6>
        <a:srgbClr val="FACE53"/>
      </a:accent6>
      <a:hlink>
        <a:srgbClr val="50B34C"/>
      </a:hlink>
      <a:folHlink>
        <a:srgbClr val="FACE53"/>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TotalTime>
  <Words>646</Words>
  <Application>Microsoft Office PowerPoint</Application>
  <PresentationFormat>Custom</PresentationFormat>
  <Paragraphs>76</Paragraphs>
  <Slides>16</Slides>
  <Notes>13</Notes>
  <HiddenSlides>0</HiddenSlides>
  <MMClips>0</MMClips>
  <ScaleCrop>false</ScaleCrop>
  <HeadingPairs>
    <vt:vector size="4" baseType="variant">
      <vt:variant>
        <vt:lpstr>Theme</vt:lpstr>
      </vt:variant>
      <vt:variant>
        <vt:i4>3</vt:i4>
      </vt:variant>
      <vt:variant>
        <vt:lpstr>Slide Titles</vt:lpstr>
      </vt:variant>
      <vt:variant>
        <vt:i4>16</vt:i4>
      </vt:variant>
    </vt:vector>
  </HeadingPairs>
  <TitlesOfParts>
    <vt:vector size="19" baseType="lpstr">
      <vt:lpstr>1_Office Theme</vt:lpstr>
      <vt:lpstr>1_www.33ppt.com</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Techsi.vn</cp:lastModifiedBy>
  <cp:revision>28</cp:revision>
  <dcterms:created xsi:type="dcterms:W3CDTF">2023-02-26T06:57:41Z</dcterms:created>
  <dcterms:modified xsi:type="dcterms:W3CDTF">2019-03-19T08:14:08Z</dcterms:modified>
</cp:coreProperties>
</file>