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7" r:id="rId2"/>
    <p:sldId id="299" r:id="rId3"/>
    <p:sldId id="300" r:id="rId4"/>
    <p:sldId id="256" r:id="rId5"/>
    <p:sldId id="303" r:id="rId6"/>
    <p:sldId id="308" r:id="rId7"/>
    <p:sldId id="309" r:id="rId8"/>
    <p:sldId id="310" r:id="rId9"/>
    <p:sldId id="257" r:id="rId10"/>
    <p:sldId id="286" r:id="rId11"/>
    <p:sldId id="313" r:id="rId12"/>
    <p:sldId id="312" r:id="rId13"/>
    <p:sldId id="289" r:id="rId14"/>
    <p:sldId id="268" r:id="rId15"/>
    <p:sldId id="306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BDBE4"/>
    <a:srgbClr val="373B89"/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50" autoAdjust="0"/>
  </p:normalViewPr>
  <p:slideViewPr>
    <p:cSldViewPr>
      <p:cViewPr varScale="1">
        <p:scale>
          <a:sx n="35" d="100"/>
          <a:sy n="35" d="100"/>
        </p:scale>
        <p:origin x="1400" y="76"/>
      </p:cViewPr>
      <p:guideLst>
        <p:guide orient="horz" pos="2880"/>
        <p:guide pos="512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C2F2652-8D73-E0C0-3203-CC54CAD3B2E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867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8336" y="6533782"/>
            <a:ext cx="8932271" cy="1473494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8777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77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26FE37DF-FD74-AF15-45D6-2449F86B4875}"/>
              </a:ext>
            </a:extLst>
          </p:cNvPr>
          <p:cNvGrpSpPr/>
          <p:nvPr/>
        </p:nvGrpSpPr>
        <p:grpSpPr>
          <a:xfrm>
            <a:off x="5166519" y="3733800"/>
            <a:ext cx="7690377" cy="5058720"/>
            <a:chOff x="5623235" y="4148161"/>
            <a:chExt cx="4899993" cy="3118054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DE5B5DA-FE4F-D75B-4804-ECF48887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CDCB304-E113-0556-970C-BA914EB3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id="{A952F50A-66A0-8B80-AC6F-788C449A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9" y="1205515"/>
            <a:ext cx="1448768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Thực hiện các cách để phát huy điểm mạnh, khắc phục điểm yếu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6516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B2175B-D3D0-CDCE-1638-6AB909E3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672">
            <a:off x="5615146" y="569637"/>
            <a:ext cx="9422567" cy="944379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C61E9A-60D9-F839-FB0E-C08EE4C86DED}"/>
              </a:ext>
            </a:extLst>
          </p:cNvPr>
          <p:cNvSpPr txBox="1"/>
          <p:nvPr/>
        </p:nvSpPr>
        <p:spPr>
          <a:xfrm>
            <a:off x="6919119" y="3384591"/>
            <a:ext cx="6807751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D275A10-79F3-BC5E-C4FA-FB2FDACD7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A952F50A-66A0-8B80-AC6F-788C449A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9" y="1205515"/>
            <a:ext cx="1448768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Thực hiện các cách để phát huy điểm mạnh, khắc phục điểm yếu của bản thân.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9A4DE386-1CC8-70D5-2396-ABE935F6AF46}"/>
              </a:ext>
            </a:extLst>
          </p:cNvPr>
          <p:cNvSpPr/>
          <p:nvPr/>
        </p:nvSpPr>
        <p:spPr>
          <a:xfrm>
            <a:off x="8152546" y="2423433"/>
            <a:ext cx="7054536" cy="59195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Tự nhận thức đúng bản thân.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Có kế hoạch phấn đấu, rèn luyện.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Xác định rõ các cách khắc phục điểm yếu của bản thân cần thực hiện.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Biết tìm sự giúp đỡ của những người tin cậy.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8DC8E-861A-D85A-AAAC-9EC2A9091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4252119" y="3090621"/>
            <a:ext cx="3352800" cy="57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FC4CC6-5C5A-4000-ACAD-05FDCAF43BA3}"/>
              </a:ext>
            </a:extLst>
          </p:cNvPr>
          <p:cNvSpPr/>
          <p:nvPr/>
        </p:nvSpPr>
        <p:spPr>
          <a:xfrm>
            <a:off x="1430216" y="2109023"/>
            <a:ext cx="14818772" cy="74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40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FA4D0-7698-4FDB-9A26-0A52712752E5}"/>
              </a:ext>
            </a:extLst>
          </p:cNvPr>
          <p:cNvSpPr/>
          <p:nvPr/>
        </p:nvSpPr>
        <p:spPr>
          <a:xfrm>
            <a:off x="7147719" y="2494508"/>
            <a:ext cx="8202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vào hoạt động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 mạnh được tìm ra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 điểm yếu nếu có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 được thấy thôi mà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Rèn mạnh, khắc phục yếu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Bạn, mình cùng tiến xa.</a:t>
            </a:r>
            <a:endParaRPr lang="vi-VN" sz="4400">
              <a:solidFill>
                <a:srgbClr val="373B89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9473592-0AD9-CDA5-77E5-57B24733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319" y="491149"/>
            <a:ext cx="4800600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khuyên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F4683C-D1E5-75F1-2FD6-0C4769D5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0" b="94020" l="9488" r="89564">
                        <a14:foregroundMark x1="52751" y1="63123" x2="55787" y2="74917"/>
                        <a14:foregroundMark x1="55787" y1="74917" x2="66034" y2="89203"/>
                        <a14:foregroundMark x1="44972" y1="60465" x2="45731" y2="90864"/>
                        <a14:foregroundMark x1="42884" y1="45681" x2="44023" y2="52159"/>
                        <a14:foregroundMark x1="40417" y1="56811" x2="39848" y2="64784"/>
                        <a14:foregroundMark x1="39848" y1="64784" x2="39848" y2="64784"/>
                        <a14:foregroundMark x1="60152" y1="64950" x2="74573" y2="74252"/>
                        <a14:foregroundMark x1="49526" y1="94518" x2="49905" y2="84884"/>
                        <a14:foregroundMark x1="45351" y1="67110" x2="54839" y2="75083"/>
                        <a14:foregroundMark x1="56926" y1="10133" x2="54080" y2="9801"/>
                        <a14:foregroundMark x1="66414" y1="9468" x2="66414" y2="9468"/>
                        <a14:foregroundMark x1="53131" y1="8140" x2="53131" y2="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81" y="1553708"/>
            <a:ext cx="6158526" cy="70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29F7C25-0A39-554B-40B2-999B7AE9F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8A0AB81-DCED-F36E-EA13-BE75F3ED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987FDA-6728-F24D-3ADA-74879DDD2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D136571-A196-7908-F913-E15E6DE7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2E9FC89-2FEE-3882-9157-257A01C8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73766E7-6808-056C-C9BF-34F11F601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F435703-2749-5A7A-D2F6-AAEB7DDB4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051719" y="6700000"/>
            <a:ext cx="9338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hoàn thiện bản thân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(Tiết 3)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720434" y="3117193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800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119C81D-E189-112A-3C63-78383D9C339B}"/>
              </a:ext>
            </a:extLst>
          </p:cNvPr>
          <p:cNvSpPr txBox="1"/>
          <p:nvPr/>
        </p:nvSpPr>
        <p:spPr>
          <a:xfrm>
            <a:off x="620430" y="990600"/>
            <a:ext cx="150357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chơi: “</a:t>
            </a:r>
            <a:r>
              <a:rPr lang="en-US" sz="66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 năng tỏa sáng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</a:p>
          <a:p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 chơi: Mỗi nhóm cử đại diện 1 bạn lên thể hiện tài năng bản thân</a:t>
            </a:r>
          </a:p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Múa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Hát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Kể chuyện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Diễn kịch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...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360D675-5716-EA83-333F-55BCE7EC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440" y1="88395" x2="46099" y2="86173"/>
                        <a14:foregroundMark x1="54610" y1="89012" x2="53723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9" y="1905000"/>
            <a:ext cx="551800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E4DE8E72-8AB4-595F-1590-DB45028D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4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2B386E0-0FA7-546C-ABEF-A089D639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3425C432-D651-B6D0-7D46-CD45145E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9EE317A-F2DB-35D5-A10B-E1660875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D0A22860-F8C8-B5C8-55CB-67831446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C5887-6667-42FE-BAA8-030559645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55" y="2133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47C0D29-3AF2-7D87-4A73-E6DED593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4189" l="9962" r="89990">
                        <a14:foregroundMark x1="51293" y1="94189" x2="51293" y2="9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21693" r="19212"/>
          <a:stretch/>
        </p:blipFill>
        <p:spPr>
          <a:xfrm>
            <a:off x="6175782" y="-145119"/>
            <a:ext cx="10100856" cy="9753599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0" y="1143000"/>
            <a:ext cx="699531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Em hãy chia sẻ một số cách đơn giản để tự đánh giá điểm mạnh, điểm yếu của bản thân.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3B0CAA11-E632-2FA0-7786-A3395EC05042}"/>
              </a:ext>
            </a:extLst>
          </p:cNvPr>
          <p:cNvGrpSpPr/>
          <p:nvPr/>
        </p:nvGrpSpPr>
        <p:grpSpPr>
          <a:xfrm>
            <a:off x="442119" y="4731681"/>
            <a:ext cx="6040218" cy="3758745"/>
            <a:chOff x="5623235" y="4148161"/>
            <a:chExt cx="4899993" cy="3118054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FCB9D21-398B-8693-714B-BF5DBAD5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C36BF87-5E7F-2A5C-3C1B-EC1C5D019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2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B2175B-D3D0-CDCE-1638-6AB909E3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672">
            <a:off x="5615146" y="569637"/>
            <a:ext cx="9422567" cy="944379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C61E9A-60D9-F839-FB0E-C08EE4C86DED}"/>
              </a:ext>
            </a:extLst>
          </p:cNvPr>
          <p:cNvSpPr txBox="1"/>
          <p:nvPr/>
        </p:nvSpPr>
        <p:spPr>
          <a:xfrm>
            <a:off x="6919119" y="3384591"/>
            <a:ext cx="6807751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D275A10-79F3-BC5E-C4FA-FB2FDACD7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5D938C0-9C1F-8DC9-E6ED-D4439E8D7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4189" l="9962" r="89990">
                        <a14:foregroundMark x1="51293" y1="94189" x2="51293" y2="9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21693" r="19212"/>
          <a:stretch/>
        </p:blipFill>
        <p:spPr>
          <a:xfrm>
            <a:off x="670719" y="-304800"/>
            <a:ext cx="15605919" cy="9753599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C8F568E4-D28B-D838-4CB4-B7490E3059EA}"/>
              </a:ext>
            </a:extLst>
          </p:cNvPr>
          <p:cNvSpPr/>
          <p:nvPr/>
        </p:nvSpPr>
        <p:spPr>
          <a:xfrm>
            <a:off x="10805319" y="4953000"/>
            <a:ext cx="4230351" cy="2281476"/>
          </a:xfrm>
          <a:prstGeom prst="roundRect">
            <a:avLst>
              <a:gd name="adj" fmla="val 30472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những bài trắc nghiệm về khám phá bản thân.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E4A7BC8-7915-C168-AA39-D0E5FC6F3778}"/>
              </a:ext>
            </a:extLst>
          </p:cNvPr>
          <p:cNvSpPr/>
          <p:nvPr/>
        </p:nvSpPr>
        <p:spPr>
          <a:xfrm>
            <a:off x="1756561" y="2107163"/>
            <a:ext cx="4394695" cy="2025075"/>
          </a:xfrm>
          <a:prstGeom prst="roundRect">
            <a:avLst>
              <a:gd name="adj" fmla="val 38990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Thử thách bản thân ở nhiều hoạt động khác nhau.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32F34D3-27BD-6022-47BA-5FDB2C8012BB}"/>
              </a:ext>
            </a:extLst>
          </p:cNvPr>
          <p:cNvSpPr/>
          <p:nvPr/>
        </p:nvSpPr>
        <p:spPr>
          <a:xfrm>
            <a:off x="1904463" y="5070127"/>
            <a:ext cx="4098893" cy="1736646"/>
          </a:xfrm>
          <a:prstGeom prst="roundRect">
            <a:avLst>
              <a:gd name="adj" fmla="val 35973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Thử thách bản thân ở nhiều hoạt động khác nhau.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5F44DA55-572B-3568-D5BF-77B49DD4B7DC}"/>
              </a:ext>
            </a:extLst>
          </p:cNvPr>
          <p:cNvSpPr/>
          <p:nvPr/>
        </p:nvSpPr>
        <p:spPr>
          <a:xfrm>
            <a:off x="6300718" y="6778202"/>
            <a:ext cx="4345920" cy="2009061"/>
          </a:xfrm>
          <a:prstGeom prst="roundRect">
            <a:avLst>
              <a:gd name="adj" fmla="val 28298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ra điểm mạnh bản thân bằng cách tự đặt câu hỏi: Mình nên làm gì? Cần gì?</a:t>
            </a:r>
          </a:p>
        </p:txBody>
      </p:sp>
    </p:spTree>
    <p:extLst>
      <p:ext uri="{BB962C8B-B14F-4D97-AF65-F5344CB8AC3E}">
        <p14:creationId xmlns:p14="http://schemas.microsoft.com/office/powerpoint/2010/main" val="1115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117496DC-561D-E875-6BC7-011DFC9B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EA608E-3595-B442-FF78-F9FBD496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E4C73185-9728-74BB-F67A-96746399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1B700EF-C179-BB38-98B2-B7E4C4CA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F3352939-C052-8465-3D64-F618D0AC1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C134412-D222-962B-A0CB-F953DF90FC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38" y="2364076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1490</TotalTime>
  <Words>301</Words>
  <Application>Microsoft Office PowerPoint</Application>
  <PresentationFormat>Custom</PresentationFormat>
  <Paragraphs>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SVN-Anastasia</vt:lpstr>
      <vt:lpstr>SVN-Billo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Hà Nguyễn Thị Thu</cp:lastModifiedBy>
  <cp:revision>344</cp:revision>
  <dcterms:created xsi:type="dcterms:W3CDTF">2022-07-10T01:37:20Z</dcterms:created>
  <dcterms:modified xsi:type="dcterms:W3CDTF">2023-03-05T15:59:44Z</dcterms:modified>
  <cp:category>9Slide.vn</cp:category>
</cp:coreProperties>
</file>