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4" r:id="rId2"/>
    <p:sldId id="432" r:id="rId3"/>
    <p:sldId id="440" r:id="rId4"/>
    <p:sldId id="442" r:id="rId5"/>
    <p:sldId id="443" r:id="rId6"/>
    <p:sldId id="444" r:id="rId7"/>
    <p:sldId id="445" r:id="rId8"/>
    <p:sldId id="44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7179" autoAdjust="0"/>
  </p:normalViewPr>
  <p:slideViewPr>
    <p:cSldViewPr>
      <p:cViewPr>
        <p:scale>
          <a:sx n="65" d="100"/>
          <a:sy n="65" d="100"/>
        </p:scale>
        <p:origin x="-612" y="-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xmlns="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2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1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8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53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B5F14A7E-94AB-8EAB-F405-8C94E9675124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8475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" y="5966"/>
            <a:ext cx="16234792" cy="9132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4" y="1702677"/>
            <a:ext cx="10925895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2438150" y="5248478"/>
            <a:ext cx="11400349" cy="376369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8" y="1093415"/>
            <a:ext cx="1742529" cy="17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695393" y="6533782"/>
            <a:ext cx="8658157" cy="1230799"/>
          </a:xfrm>
          <a:prstGeom prst="rect">
            <a:avLst/>
          </a:prstGeom>
          <a:noFill/>
        </p:spPr>
        <p:txBody>
          <a:bodyPr wrap="none" lIns="121611" tIns="60808" rIns="121611" bIns="60808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42519" y="333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Tìm hiểu về tác dụng của biển báo giao thông.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9719" y="1585912"/>
            <a:ext cx="15544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giao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có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như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đối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tham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giao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r>
              <a:rPr lang="en-US" sz="3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pPr algn="just"/>
            <a:endParaRPr lang="en-US" sz="38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có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đảm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an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toàn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tham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just"/>
            <a:endParaRPr lang="en-US" sz="3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5479" y="3094017"/>
            <a:ext cx="146134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</a:t>
            </a:r>
          </a:p>
        </p:txBody>
      </p:sp>
      <p:pic>
        <p:nvPicPr>
          <p:cNvPr id="2" name="图片 22">
            <a:extLst>
              <a:ext uri="{FF2B5EF4-FFF2-40B4-BE49-F238E27FC236}">
                <a16:creationId xmlns:a16="http://schemas.microsoft.com/office/drawing/2014/main" xmlns="" id="{21EA48DC-D446-3926-F41D-A6BF0D598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450" y="4572000"/>
            <a:ext cx="3109269" cy="39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053" y="1143000"/>
            <a:ext cx="157936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Nhận xét về hình dạng, mào sắc của mỗi nhóm biển báo giao thông trông hình dưới đây. Nêu ý nghĩa của từng biển báo trong mỗi nhó đó.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5" t="47829" r="61049" b="6667"/>
          <a:stretch/>
        </p:blipFill>
        <p:spPr bwMode="auto">
          <a:xfrm>
            <a:off x="3477090" y="2783313"/>
            <a:ext cx="2586377" cy="51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4" t="47829" r="49338" b="6667"/>
          <a:stretch/>
        </p:blipFill>
        <p:spPr bwMode="auto">
          <a:xfrm>
            <a:off x="6936482" y="2798553"/>
            <a:ext cx="2477749" cy="51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3" t="47829" r="37985" b="6667"/>
          <a:stretch/>
        </p:blipFill>
        <p:spPr bwMode="auto">
          <a:xfrm>
            <a:off x="10287246" y="2829033"/>
            <a:ext cx="2375228" cy="51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5" t="47829" r="26243" b="6667"/>
          <a:stretch/>
        </p:blipFill>
        <p:spPr bwMode="auto">
          <a:xfrm>
            <a:off x="13535490" y="2813793"/>
            <a:ext cx="2375229" cy="51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A8A41C51-4C44-F9DD-D945-8483F486CC1F}"/>
              </a:ext>
            </a:extLst>
          </p:cNvPr>
          <p:cNvSpPr/>
          <p:nvPr/>
        </p:nvSpPr>
        <p:spPr>
          <a:xfrm>
            <a:off x="3984202" y="189879"/>
            <a:ext cx="9736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Các loại biển báo giao thông.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C1DDDA78-CE74-4472-2DE9-6FFB11187036}"/>
              </a:ext>
            </a:extLst>
          </p:cNvPr>
          <p:cNvGrpSpPr/>
          <p:nvPr/>
        </p:nvGrpSpPr>
        <p:grpSpPr>
          <a:xfrm>
            <a:off x="-335637" y="4133089"/>
            <a:ext cx="4265418" cy="4852649"/>
            <a:chOff x="-335637" y="4133089"/>
            <a:chExt cx="4265418" cy="4852649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E5DCA6D5-45E2-3263-4627-33BEC5613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5637" y="5577437"/>
              <a:ext cx="4265418" cy="3408301"/>
            </a:xfrm>
            <a:prstGeom prst="rect">
              <a:avLst/>
            </a:prstGeom>
          </p:spPr>
        </p:pic>
        <p:sp>
          <p:nvSpPr>
            <p:cNvPr id="5" name="Bong bóng Ý nghĩ: Hình đám mây 4">
              <a:extLst>
                <a:ext uri="{FF2B5EF4-FFF2-40B4-BE49-F238E27FC236}">
                  <a16:creationId xmlns:a16="http://schemas.microsoft.com/office/drawing/2014/main" xmlns="" id="{D2139CCD-A5CC-B9E0-C8EF-BA076D0A0B71}"/>
                </a:ext>
              </a:extLst>
            </p:cNvPr>
            <p:cNvSpPr/>
            <p:nvPr/>
          </p:nvSpPr>
          <p:spPr>
            <a:xfrm>
              <a:off x="117053" y="4133089"/>
              <a:ext cx="3076329" cy="1754326"/>
            </a:xfrm>
            <a:prstGeom prst="cloudCallout">
              <a:avLst>
                <a:gd name="adj1" fmla="val 2031"/>
                <a:gd name="adj2" fmla="val 81211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00983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158" y="1066800"/>
            <a:ext cx="155104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Nhận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hình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mỗi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hình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Nêu ý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mỗi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068763" y="4008769"/>
            <a:ext cx="8137525" cy="3283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4888" y="3657600"/>
            <a:ext cx="7391400" cy="3252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Biển báo cấm: Có dạng hình tròn, viền đỏ, nền trắng, trên nền có hình vẽ màu đen.</a:t>
            </a:r>
            <a:endParaRPr lang="en-US" sz="44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5" t="47829" r="61049" b="6667"/>
          <a:stretch/>
        </p:blipFill>
        <p:spPr bwMode="auto">
          <a:xfrm>
            <a:off x="599317" y="2832849"/>
            <a:ext cx="317438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2">
            <a:extLst>
              <a:ext uri="{FF2B5EF4-FFF2-40B4-BE49-F238E27FC236}">
                <a16:creationId xmlns:a16="http://schemas.microsoft.com/office/drawing/2014/main" xmlns="" id="{8FAA6C19-1F24-AF37-B606-46D360F1B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299" y="4572000"/>
            <a:ext cx="3109269" cy="39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856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4" t="47829" r="49338" b="8646"/>
          <a:stretch/>
        </p:blipFill>
        <p:spPr bwMode="auto">
          <a:xfrm>
            <a:off x="97970" y="1086062"/>
            <a:ext cx="3794092" cy="758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937919" y="2720051"/>
            <a:ext cx="6400800" cy="370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Biển báo nguy hiểm: Có dạng hình tam giác đều, viền đỏ, nền vàng, trên nền có hình vẽ màu đen.</a:t>
            </a:r>
          </a:p>
        </p:txBody>
      </p:sp>
      <p:pic>
        <p:nvPicPr>
          <p:cNvPr id="3" name="图片 22">
            <a:extLst>
              <a:ext uri="{FF2B5EF4-FFF2-40B4-BE49-F238E27FC236}">
                <a16:creationId xmlns:a16="http://schemas.microsoft.com/office/drawing/2014/main" xmlns="" id="{67B6A198-593B-8F15-C905-1FCA2E8FB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299" y="4572000"/>
            <a:ext cx="3109269" cy="39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58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3" t="48615" r="37985" b="8926"/>
          <a:stretch/>
        </p:blipFill>
        <p:spPr bwMode="auto">
          <a:xfrm>
            <a:off x="247834" y="990600"/>
            <a:ext cx="3821723" cy="777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41838" y="3089383"/>
            <a:ext cx="7192962" cy="296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nl-NL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Biển báo hiệu lệnh: Có dạng hình tròn, nền xanh, trên nền có hình vẽ màu trắng.</a:t>
            </a:r>
            <a:endParaRPr lang="en-US" sz="40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图片 22">
            <a:extLst>
              <a:ext uri="{FF2B5EF4-FFF2-40B4-BE49-F238E27FC236}">
                <a16:creationId xmlns:a16="http://schemas.microsoft.com/office/drawing/2014/main" xmlns="" id="{75978D74-3107-DF4F-8FBE-86CC73DEF4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299" y="4572000"/>
            <a:ext cx="3109269" cy="39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57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275138" y="3080726"/>
            <a:ext cx="7726362" cy="2982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nl-NL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Biển báo chỉ dẫn: Có dạng hình vuông hoặc hình chữ nhật, nền xanh, trên nền có hình vẽ màu trắng.</a:t>
            </a:r>
            <a:endParaRPr lang="en-US" sz="40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5" t="47829" r="26243" b="8962"/>
          <a:stretch/>
        </p:blipFill>
        <p:spPr bwMode="auto">
          <a:xfrm>
            <a:off x="12019474" y="0"/>
            <a:ext cx="4236222" cy="87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22">
            <a:extLst>
              <a:ext uri="{FF2B5EF4-FFF2-40B4-BE49-F238E27FC236}">
                <a16:creationId xmlns:a16="http://schemas.microsoft.com/office/drawing/2014/main" xmlns="" id="{22A515D3-3080-E726-D7F8-EA5B82748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4572000"/>
            <a:ext cx="3109269" cy="39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833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547564"/>
              </p:ext>
            </p:extLst>
          </p:nvPr>
        </p:nvGraphicFramePr>
        <p:xfrm>
          <a:off x="802759" y="3628293"/>
          <a:ext cx="10695476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3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3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738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Nhóm</a:t>
                      </a:r>
                      <a:r>
                        <a:rPr lang="en-US" baseline="0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biển báo cấm</a:t>
                      </a:r>
                      <a:endParaRPr lang="en-US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Nhóm</a:t>
                      </a:r>
                      <a:r>
                        <a:rPr lang="en-US" baseline="0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biển báo nguy hiểm</a:t>
                      </a:r>
                      <a:endParaRPr lang="en-US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Nhóm</a:t>
                      </a:r>
                      <a:r>
                        <a:rPr lang="en-US" baseline="0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biển báo hiệu lệnh</a:t>
                      </a:r>
                      <a:endParaRPr lang="en-US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Nhóm</a:t>
                      </a:r>
                      <a:r>
                        <a:rPr lang="en-US" baseline="0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biển báo chỉ dẫn</a:t>
                      </a:r>
                      <a:endParaRPr lang="en-US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8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269917" y="0"/>
            <a:ext cx="9736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3. Ai  nhanh, ai đúng.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519" y="1133436"/>
            <a:ext cx="15758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Em cùng bạn điền tên biển báo vào bảng phân nhóm biển báo giao thông dưới đây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2" t="44176" r="60484" b="27773"/>
          <a:stretch/>
        </p:blipFill>
        <p:spPr bwMode="auto">
          <a:xfrm>
            <a:off x="12052384" y="2637693"/>
            <a:ext cx="1965801" cy="247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3" t="72975" r="31758" b="23287"/>
          <a:stretch/>
        </p:blipFill>
        <p:spPr bwMode="auto">
          <a:xfrm>
            <a:off x="1564605" y="2790093"/>
            <a:ext cx="9171785" cy="60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7" t="44176" r="47814" b="27773"/>
          <a:stretch/>
        </p:blipFill>
        <p:spPr bwMode="auto">
          <a:xfrm>
            <a:off x="14270580" y="2637693"/>
            <a:ext cx="1733069" cy="247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6" t="44176" r="32768" b="27773"/>
          <a:stretch/>
        </p:blipFill>
        <p:spPr bwMode="auto">
          <a:xfrm>
            <a:off x="11912643" y="5275385"/>
            <a:ext cx="2357937" cy="247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2" t="44176" r="23724" b="27773"/>
          <a:stretch/>
        </p:blipFill>
        <p:spPr bwMode="auto">
          <a:xfrm>
            <a:off x="14270581" y="5110357"/>
            <a:ext cx="171798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0836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5345E-6 2.5E-6 L -0.79986 -0.050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98" y="-25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393E-6 -2.77778E-6 L -0.50892 -0.058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46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111E-6 -1.11111E-6 L -0.34293 0.2263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6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56E-6 -1.11111E-6 L -0.30362 0.2347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6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10499</TotalTime>
  <Words>300</Words>
  <Application>Microsoft Office PowerPoint</Application>
  <PresentationFormat>Custom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Techsi.vn</cp:lastModifiedBy>
  <cp:revision>1143</cp:revision>
  <dcterms:created xsi:type="dcterms:W3CDTF">2008-09-09T22:52:10Z</dcterms:created>
  <dcterms:modified xsi:type="dcterms:W3CDTF">2019-03-19T08:11:36Z</dcterms:modified>
  <cp:category>9Slide.vn</cp:category>
</cp:coreProperties>
</file>