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4" r:id="rId3"/>
  </p:sldMasterIdLst>
  <p:notesMasterIdLst>
    <p:notesMasterId r:id="rId14"/>
  </p:notesMasterIdLst>
  <p:sldIdLst>
    <p:sldId id="358" r:id="rId4"/>
    <p:sldId id="297" r:id="rId5"/>
    <p:sldId id="324" r:id="rId6"/>
    <p:sldId id="343" r:id="rId7"/>
    <p:sldId id="304" r:id="rId8"/>
    <p:sldId id="267" r:id="rId9"/>
    <p:sldId id="308" r:id="rId10"/>
    <p:sldId id="357" r:id="rId11"/>
    <p:sldId id="309"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49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A18E5B-0606-42F3-9102-DAD1C7CFC423}" type="datetimeFigureOut">
              <a:rPr lang="en-US" smtClean="0"/>
              <a:t>3/19/2019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057FC-5EFF-4F56-9E6C-29FB03D4B55D}" type="slidenum">
              <a:rPr lang="en-US" smtClean="0"/>
              <a:t>‹#›</a:t>
            </a:fld>
            <a:endParaRPr lang="en-US"/>
          </a:p>
        </p:txBody>
      </p:sp>
    </p:spTree>
    <p:extLst>
      <p:ext uri="{BB962C8B-B14F-4D97-AF65-F5344CB8AC3E}">
        <p14:creationId xmlns:p14="http://schemas.microsoft.com/office/powerpoint/2010/main" val="3923640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69806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17084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9949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01392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84698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13972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2442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440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67008-8D3B-4B89-AC70-9B79BA3E31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1A49FA3-7484-470F-A82E-A30FFD6481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5BE5E26-6805-4737-ADB8-A456337ECE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5C06BC2-6A0C-4207-8868-C5CF02916B0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3/19/2019</a:t>
            </a:fld>
            <a:endParaRPr lang="en-US"/>
          </a:p>
        </p:txBody>
      </p:sp>
      <p:sp>
        <p:nvSpPr>
          <p:cNvPr id="6" name="Footer Placeholder 5">
            <a:extLst>
              <a:ext uri="{FF2B5EF4-FFF2-40B4-BE49-F238E27FC236}">
                <a16:creationId xmlns:a16="http://schemas.microsoft.com/office/drawing/2014/main" xmlns="" id="{5931C44C-99D6-44D5-8F32-49217A02CA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0BEF741-73C3-4EB6-9661-949719544836}"/>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08366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5EDBB5-4830-4A2B-9929-3E74284F2D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FE54164-6AD7-4841-9685-AE5FAF15C53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6A78504-B14E-46A8-93DA-07D3D55578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C700A99-0F17-484B-9975-22E67D21D87A}"/>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3/19/2019</a:t>
            </a:fld>
            <a:endParaRPr lang="en-US"/>
          </a:p>
        </p:txBody>
      </p:sp>
      <p:sp>
        <p:nvSpPr>
          <p:cNvPr id="6" name="Footer Placeholder 5">
            <a:extLst>
              <a:ext uri="{FF2B5EF4-FFF2-40B4-BE49-F238E27FC236}">
                <a16:creationId xmlns:a16="http://schemas.microsoft.com/office/drawing/2014/main" xmlns="" id="{E5568839-AA98-4E0F-B917-361646C19A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6DCA205A-649B-4610-9AA6-B16FD75C9C58}"/>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989877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CF883F-4614-47D9-9822-D3AC2A3F78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4A51734-0334-46E3-BB2C-05C6B297979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E6B8A4-81E9-4549-9EAA-86EE33A40933}"/>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3/19/2019</a:t>
            </a:fld>
            <a:endParaRPr lang="en-US"/>
          </a:p>
        </p:txBody>
      </p:sp>
      <p:sp>
        <p:nvSpPr>
          <p:cNvPr id="5" name="Footer Placeholder 4">
            <a:extLst>
              <a:ext uri="{FF2B5EF4-FFF2-40B4-BE49-F238E27FC236}">
                <a16:creationId xmlns:a16="http://schemas.microsoft.com/office/drawing/2014/main" xmlns="" id="{172AD228-6864-4253-B9EE-39A524DC98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CBE4999-8A8A-4343-B31E-D1AA8E99DD44}"/>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203841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1848369-8363-4C8F-8047-7226784C645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49BDC87-5C11-41E6-A7FA-D3916DD0238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0A2C893-B740-457A-938D-A6F5087CB210}"/>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3/19/2019</a:t>
            </a:fld>
            <a:endParaRPr lang="en-US"/>
          </a:p>
        </p:txBody>
      </p:sp>
      <p:sp>
        <p:nvSpPr>
          <p:cNvPr id="5" name="Footer Placeholder 4">
            <a:extLst>
              <a:ext uri="{FF2B5EF4-FFF2-40B4-BE49-F238E27FC236}">
                <a16:creationId xmlns:a16="http://schemas.microsoft.com/office/drawing/2014/main" xmlns="" id="{710E751E-62C3-4C8C-8406-1E9069A5F1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24E3C85E-18CD-424F-AA8F-7222B1D85FBB}"/>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249382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289872751"/>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82506896"/>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48173771"/>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060476694"/>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
        <p:nvSpPr>
          <p:cNvPr id="11" name="矩形 10"/>
          <p:cNvSpPr/>
          <p:nvPr userDrawn="1"/>
        </p:nvSpPr>
        <p:spPr>
          <a:xfrm>
            <a:off x="9649572" y="6356233"/>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1119891780"/>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868248990"/>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t>3/19/2019</a:t>
            </a:fld>
            <a:endParaRPr lang="en-US"/>
          </a:p>
        </p:txBody>
      </p:sp>
      <p:sp>
        <p:nvSpPr>
          <p:cNvPr id="3" name="Footer Placeholder 2"/>
          <p:cNvSpPr>
            <a:spLocks noGrp="1"/>
          </p:cNvSpPr>
          <p:nvPr>
            <p:ph type="ftr" sz="quarter" idx="11"/>
          </p:nvPr>
        </p:nvSpPr>
        <p:spPr>
          <a:xfrm>
            <a:off x="4165601"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1792161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01015669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95400958"/>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55402820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114253710"/>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2019/3/19</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890789804"/>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819140-99A3-4B37-8738-7932FB3FD72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0EF1B4D-F0FB-46A7-9697-B745CAD56F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43D6204-40B4-4A0E-9392-9CCA81966FEB}"/>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3/19/2019</a:t>
            </a:fld>
            <a:endParaRPr lang="en-US"/>
          </a:p>
        </p:txBody>
      </p:sp>
      <p:sp>
        <p:nvSpPr>
          <p:cNvPr id="5" name="Footer Placeholder 4">
            <a:extLst>
              <a:ext uri="{FF2B5EF4-FFF2-40B4-BE49-F238E27FC236}">
                <a16:creationId xmlns:a16="http://schemas.microsoft.com/office/drawing/2014/main" xmlns="" id="{DE7A8B0A-12CC-44C8-BC28-2AC2961207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82ACEA3-BB9C-4EA0-AE0A-F005D1CE1F37}"/>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82398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FF2D9A-0A8C-4A24-A7C5-BC806979FE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B41E9B1-3B94-4D07-B686-2FF6EE4611F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C56F60B-1E71-43E2-AFA4-A9172B55810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3/19/2019</a:t>
            </a:fld>
            <a:endParaRPr lang="en-US"/>
          </a:p>
        </p:txBody>
      </p:sp>
      <p:sp>
        <p:nvSpPr>
          <p:cNvPr id="5" name="Footer Placeholder 4">
            <a:extLst>
              <a:ext uri="{FF2B5EF4-FFF2-40B4-BE49-F238E27FC236}">
                <a16:creationId xmlns:a16="http://schemas.microsoft.com/office/drawing/2014/main" xmlns="" id="{7839E1C0-6C40-43A4-8C21-77B3D9D5EB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4B3FCE7-8A8B-4A04-8F7D-76B7C9157D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285721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35EB61-6666-4002-ADD0-BB5E1E09467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D509DD8-410D-4C70-BA3A-CC895247250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EEEC8A6-F91E-4D73-AA9A-D4FDCF138761}"/>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3/19/2019</a:t>
            </a:fld>
            <a:endParaRPr lang="en-US"/>
          </a:p>
        </p:txBody>
      </p:sp>
      <p:sp>
        <p:nvSpPr>
          <p:cNvPr id="5" name="Footer Placeholder 4">
            <a:extLst>
              <a:ext uri="{FF2B5EF4-FFF2-40B4-BE49-F238E27FC236}">
                <a16:creationId xmlns:a16="http://schemas.microsoft.com/office/drawing/2014/main" xmlns="" id="{08379325-43F5-4290-9760-C8818F91C3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4B04E56-5925-4E64-8074-1758E3C10882}"/>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28690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FFF971-713C-406A-A9E3-353A144A3A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6572A03-1FB2-4EAA-87C2-0995DEE017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4B1ED61-9B91-4902-841E-B8AA8B9A411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7E14880-A819-4D98-B923-CEF45784F625}"/>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3/19/2019</a:t>
            </a:fld>
            <a:endParaRPr lang="en-US"/>
          </a:p>
        </p:txBody>
      </p:sp>
      <p:sp>
        <p:nvSpPr>
          <p:cNvPr id="6" name="Footer Placeholder 5">
            <a:extLst>
              <a:ext uri="{FF2B5EF4-FFF2-40B4-BE49-F238E27FC236}">
                <a16:creationId xmlns:a16="http://schemas.microsoft.com/office/drawing/2014/main" xmlns="" id="{340E2F2B-1A9B-48EE-B88B-53A659B997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5DCA6BB-EF72-480E-885D-3F4208273F00}"/>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4293578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5978CA-20FF-4DB8-8AC8-4512833BEC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99201E6-A293-4C83-8237-BBD273C6A4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3F8B19F-A245-43C2-8AEC-250702849A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6F8C962-4014-410A-A709-CFAA85A96AC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E0DFA13-C27B-4106-A9C4-B252723E28A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9CA8C50-011D-4C3A-8B0B-BFF03B30911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3/19/2019</a:t>
            </a:fld>
            <a:endParaRPr lang="en-US"/>
          </a:p>
        </p:txBody>
      </p:sp>
      <p:sp>
        <p:nvSpPr>
          <p:cNvPr id="8" name="Footer Placeholder 7">
            <a:extLst>
              <a:ext uri="{FF2B5EF4-FFF2-40B4-BE49-F238E27FC236}">
                <a16:creationId xmlns:a16="http://schemas.microsoft.com/office/drawing/2014/main" xmlns="" id="{D20C50A9-C63A-44E8-AC56-99174F8C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65CFA456-A2CE-4CFF-B6C0-38078809B77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615035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9C605C-2DED-49FC-B081-B5496387E5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158953C9-04F0-4CEC-9384-9A11FD478322}"/>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3/19/2019</a:t>
            </a:fld>
            <a:endParaRPr lang="en-US"/>
          </a:p>
        </p:txBody>
      </p:sp>
      <p:sp>
        <p:nvSpPr>
          <p:cNvPr id="4" name="Footer Placeholder 3">
            <a:extLst>
              <a:ext uri="{FF2B5EF4-FFF2-40B4-BE49-F238E27FC236}">
                <a16:creationId xmlns:a16="http://schemas.microsoft.com/office/drawing/2014/main" xmlns="" id="{F8135F11-A6F4-4DF2-9D42-68839F4DE1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785D0286-4350-477A-B8BF-EDCD63E32DD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091891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C94670B-DAC2-4E52-9C2A-52C5DFF9B64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3/19/2019</a:t>
            </a:fld>
            <a:endParaRPr lang="en-US"/>
          </a:p>
        </p:txBody>
      </p:sp>
      <p:sp>
        <p:nvSpPr>
          <p:cNvPr id="3" name="Footer Placeholder 2">
            <a:extLst>
              <a:ext uri="{FF2B5EF4-FFF2-40B4-BE49-F238E27FC236}">
                <a16:creationId xmlns:a16="http://schemas.microsoft.com/office/drawing/2014/main" xmlns="" id="{E7BC74E1-45AD-4BE3-96AC-E7DC3BCE93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EEDB759F-DB88-4A4F-B569-739370A633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5179875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CE5"/>
        </a:solid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76CC0776-1B66-406B-B7E4-67CA9E2AA822}"/>
              </a:ext>
            </a:extLst>
          </p:cNvPr>
          <p:cNvGrpSpPr/>
          <p:nvPr userDrawn="1"/>
        </p:nvGrpSpPr>
        <p:grpSpPr>
          <a:xfrm>
            <a:off x="193817" y="6109909"/>
            <a:ext cx="11804366" cy="783792"/>
            <a:chOff x="-223793" y="6027003"/>
            <a:chExt cx="12515307" cy="830998"/>
          </a:xfrm>
        </p:grpSpPr>
        <p:pic>
          <p:nvPicPr>
            <p:cNvPr id="4" name="图片 3">
              <a:extLst>
                <a:ext uri="{FF2B5EF4-FFF2-40B4-BE49-F238E27FC236}">
                  <a16:creationId xmlns:a16="http://schemas.microsoft.com/office/drawing/2014/main" xmlns="" id="{C1BBE21A-83D4-4EEF-B0BC-8DD0EF5C2B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5" name="图片 4">
              <a:extLst>
                <a:ext uri="{FF2B5EF4-FFF2-40B4-BE49-F238E27FC236}">
                  <a16:creationId xmlns:a16="http://schemas.microsoft.com/office/drawing/2014/main" xmlns="" id="{31EFE41B-2600-41C4-9558-9B384D07319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6" name="图片 5">
              <a:extLst>
                <a:ext uri="{FF2B5EF4-FFF2-40B4-BE49-F238E27FC236}">
                  <a16:creationId xmlns:a16="http://schemas.microsoft.com/office/drawing/2014/main" xmlns="" id="{19E1E513-A1EA-47BD-A8F3-012BA60341B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8" name="图片 7">
              <a:extLst>
                <a:ext uri="{FF2B5EF4-FFF2-40B4-BE49-F238E27FC236}">
                  <a16:creationId xmlns:a16="http://schemas.microsoft.com/office/drawing/2014/main" xmlns="" id="{3972DFF3-B398-4EA3-AD05-88EAF22D1A7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9" name="图片 8">
              <a:extLst>
                <a:ext uri="{FF2B5EF4-FFF2-40B4-BE49-F238E27FC236}">
                  <a16:creationId xmlns:a16="http://schemas.microsoft.com/office/drawing/2014/main" xmlns="" id="{0E940E4C-5599-45D4-AFA6-32053DD7343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0" name="图片 9">
              <a:extLst>
                <a:ext uri="{FF2B5EF4-FFF2-40B4-BE49-F238E27FC236}">
                  <a16:creationId xmlns:a16="http://schemas.microsoft.com/office/drawing/2014/main" xmlns="" id="{C32158D1-B33B-4CA0-91AC-85BAEC04DCB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1" name="图片 10">
              <a:extLst>
                <a:ext uri="{FF2B5EF4-FFF2-40B4-BE49-F238E27FC236}">
                  <a16:creationId xmlns:a16="http://schemas.microsoft.com/office/drawing/2014/main" xmlns="" id="{87668501-487A-4B99-B7D5-6C1596A56A1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2" name="图片 11">
            <a:extLst>
              <a:ext uri="{FF2B5EF4-FFF2-40B4-BE49-F238E27FC236}">
                <a16:creationId xmlns:a16="http://schemas.microsoft.com/office/drawing/2014/main" xmlns="" id="{56D86B63-057B-4CCC-A8FA-3EFFD70142E3}"/>
              </a:ext>
            </a:extLst>
          </p:cNvPr>
          <p:cNvPicPr>
            <a:picLocks noChangeAspect="1"/>
          </p:cNvPicPr>
          <p:nvPr userDrawn="1"/>
        </p:nvPicPr>
        <p:blipFill>
          <a:blip r:embed="rId5">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3" name="图片 12">
            <a:extLst>
              <a:ext uri="{FF2B5EF4-FFF2-40B4-BE49-F238E27FC236}">
                <a16:creationId xmlns:a16="http://schemas.microsoft.com/office/drawing/2014/main" xmlns="" id="{B31E11A9-6D9A-4CB4-A02E-687AD67B1EF5}"/>
              </a:ext>
            </a:extLst>
          </p:cNvPr>
          <p:cNvPicPr>
            <a:picLocks noChangeAspect="1"/>
          </p:cNvPicPr>
          <p:nvPr userDrawn="1"/>
        </p:nvPicPr>
        <p:blipFill>
          <a:blip r:embed="rId5">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4" name="图片 13">
            <a:extLst>
              <a:ext uri="{FF2B5EF4-FFF2-40B4-BE49-F238E27FC236}">
                <a16:creationId xmlns:a16="http://schemas.microsoft.com/office/drawing/2014/main" xmlns="" id="{A634CC6B-77B6-404A-B2EF-B4D369515919}"/>
              </a:ext>
            </a:extLst>
          </p:cNvPr>
          <p:cNvPicPr>
            <a:picLocks noChangeAspect="1"/>
          </p:cNvPicPr>
          <p:nvPr userDrawn="1"/>
        </p:nvPicPr>
        <p:blipFill>
          <a:blip r:embed="rId5">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5" name="文本框 14">
            <a:extLst>
              <a:ext uri="{FF2B5EF4-FFF2-40B4-BE49-F238E27FC236}">
                <a16:creationId xmlns:a16="http://schemas.microsoft.com/office/drawing/2014/main" xmlns="" id="{2C58D374-77D5-4D84-A83D-0A42E0B12966}"/>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48627498"/>
      </p:ext>
    </p:extLst>
  </p:cSld>
  <p:clrMap bg1="lt1" tx1="dk1" bg2="lt2" tx2="dk2" accent1="accent1" accent2="accent2" accent3="accent3" accent4="accent4" accent5="accent5" accent6="accent6" hlink="hlink" folHlink="folHlink"/>
  <p:sldLayoutIdLst>
    <p:sldLayoutId id="2147483661" r:id="rId1"/>
    <p:sldLayoutId id="2147483686"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6B35D7B9-8FA2-43D9-B9C1-8518F9B765B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14408"/>
          <a:stretch/>
        </p:blipFill>
        <p:spPr>
          <a:xfrm>
            <a:off x="0" y="0"/>
            <a:ext cx="12192000" cy="6858000"/>
          </a:xfrm>
          <a:prstGeom prst="rect">
            <a:avLst/>
          </a:prstGeom>
        </p:spPr>
      </p:pic>
      <p:sp>
        <p:nvSpPr>
          <p:cNvPr id="15" name="Rectangle: Rounded Corners 14">
            <a:extLst>
              <a:ext uri="{FF2B5EF4-FFF2-40B4-BE49-F238E27FC236}">
                <a16:creationId xmlns:a16="http://schemas.microsoft.com/office/drawing/2014/main" xmlns="" id="{967EB422-25A1-489A-987F-68CFCC93C807}"/>
              </a:ext>
            </a:extLst>
          </p:cNvPr>
          <p:cNvSpPr/>
          <p:nvPr userDrawn="1"/>
        </p:nvSpPr>
        <p:spPr>
          <a:xfrm>
            <a:off x="2047568" y="2697163"/>
            <a:ext cx="7551173" cy="107842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6255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3" name="组合 62"/>
          <p:cNvGrpSpPr/>
          <p:nvPr userDrawn="1"/>
        </p:nvGrpSpPr>
        <p:grpSpPr>
          <a:xfrm>
            <a:off x="0" y="1"/>
            <a:ext cx="12192000" cy="6858000"/>
            <a:chOff x="0" y="0"/>
            <a:chExt cx="12192000" cy="6858000"/>
          </a:xfrm>
        </p:grpSpPr>
        <p:pic>
          <p:nvPicPr>
            <p:cNvPr id="64" name="图片 63"/>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4140223"/>
              <a:ext cx="4733046" cy="2717776"/>
            </a:xfrm>
            <a:prstGeom prst="rect">
              <a:avLst/>
            </a:prstGeom>
          </p:spPr>
        </p:pic>
        <p:pic>
          <p:nvPicPr>
            <p:cNvPr id="65" name="图片 64"/>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0"/>
              <a:ext cx="4733046" cy="2717776"/>
            </a:xfrm>
            <a:prstGeom prst="rect">
              <a:avLst/>
            </a:prstGeom>
          </p:spPr>
        </p:pic>
        <p:pic>
          <p:nvPicPr>
            <p:cNvPr id="66" name="图片 65"/>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2717775"/>
              <a:ext cx="4733046" cy="2717776"/>
            </a:xfrm>
            <a:prstGeom prst="rect">
              <a:avLst/>
            </a:prstGeom>
          </p:spPr>
        </p:pic>
        <p:pic>
          <p:nvPicPr>
            <p:cNvPr id="67" name="图片 66"/>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0"/>
              <a:ext cx="4733046" cy="2717776"/>
            </a:xfrm>
            <a:prstGeom prst="rect">
              <a:avLst/>
            </a:prstGeom>
          </p:spPr>
        </p:pic>
        <p:pic>
          <p:nvPicPr>
            <p:cNvPr id="68" name="图片 67"/>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2717775"/>
              <a:ext cx="4733046" cy="2717776"/>
            </a:xfrm>
            <a:prstGeom prst="rect">
              <a:avLst/>
            </a:prstGeom>
          </p:spPr>
        </p:pic>
        <p:pic>
          <p:nvPicPr>
            <p:cNvPr id="69" name="图片 68"/>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rot="5400000">
              <a:off x="8429781" y="3095780"/>
              <a:ext cx="4733046" cy="2791392"/>
            </a:xfrm>
            <a:prstGeom prst="rect">
              <a:avLst/>
            </a:prstGeom>
          </p:spPr>
        </p:pic>
        <p:pic>
          <p:nvPicPr>
            <p:cNvPr id="70" name="图片 69"/>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2389351" y="4140223"/>
              <a:ext cx="4733046" cy="2717776"/>
            </a:xfrm>
            <a:prstGeom prst="rect">
              <a:avLst/>
            </a:prstGeom>
          </p:spPr>
        </p:pic>
        <p:pic>
          <p:nvPicPr>
            <p:cNvPr id="71" name="图片 70"/>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6942025" y="4140224"/>
              <a:ext cx="4733046" cy="2717776"/>
            </a:xfrm>
            <a:prstGeom prst="rect">
              <a:avLst/>
            </a:prstGeom>
          </p:spPr>
        </p:pic>
        <p:pic>
          <p:nvPicPr>
            <p:cNvPr id="72" name="图片 71"/>
            <p:cNvPicPr>
              <a:picLocks noChangeAspect="1"/>
            </p:cNvPicPr>
            <p:nvPr/>
          </p:nvPicPr>
          <p:blipFill rotWithShape="1">
            <a:blip r:embed="rId14" cstate="screen">
              <a:extLst>
                <a:ext uri="{28A0092B-C50C-407E-A947-70E740481C1C}">
                  <a14:useLocalDpi xmlns:a14="http://schemas.microsoft.com/office/drawing/2010/main"/>
                </a:ext>
              </a:extLst>
            </a:blip>
            <a:srcRect/>
            <a:stretch>
              <a:fillRect/>
            </a:stretch>
          </p:blipFill>
          <p:spPr>
            <a:xfrm>
              <a:off x="9402592" y="0"/>
              <a:ext cx="2789408" cy="2717776"/>
            </a:xfrm>
            <a:prstGeom prst="rect">
              <a:avLst/>
            </a:prstGeom>
          </p:spPr>
        </p:pic>
      </p:grpSp>
    </p:spTree>
    <p:extLst>
      <p:ext uri="{BB962C8B-B14F-4D97-AF65-F5344CB8AC3E}">
        <p14:creationId xmlns:p14="http://schemas.microsoft.com/office/powerpoint/2010/main" val="215032713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9.emf"/><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hdphoto" Target="../media/hdphoto3.wdp"/><Relationship Id="rId3" Type="http://schemas.openxmlformats.org/officeDocument/2006/relationships/image" Target="../media/image16.png"/><Relationship Id="rId7" Type="http://schemas.openxmlformats.org/officeDocument/2006/relationships/image" Target="../media/image18.svg"/><Relationship Id="rId12" Type="http://schemas.openxmlformats.org/officeDocument/2006/relationships/image" Target="../media/image21.png"/><Relationship Id="rId2" Type="http://schemas.openxmlformats.org/officeDocument/2006/relationships/image" Target="../media/image15.jpg"/><Relationship Id="rId1" Type="http://schemas.openxmlformats.org/officeDocument/2006/relationships/slideLayout" Target="../slideLayouts/slideLayout9.xml"/><Relationship Id="rId6" Type="http://schemas.openxmlformats.org/officeDocument/2006/relationships/image" Target="../media/image18.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20.sv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xmlns="" id="{2ED74E39-3004-EA47-095A-D77D1F42A02C}"/>
              </a:ext>
            </a:extLst>
          </p:cNvPr>
          <p:cNvSpPr/>
          <p:nvPr/>
        </p:nvSpPr>
        <p:spPr>
          <a:xfrm>
            <a:off x="3504392" y="4900336"/>
            <a:ext cx="5012442" cy="1105137"/>
          </a:xfrm>
          <a:prstGeom prst="rect">
            <a:avLst/>
          </a:prstGeom>
          <a:noFill/>
        </p:spPr>
        <p:txBody>
          <a:bodyPr wrap="none" lIns="91208" tIns="45606" rIns="91208" bIns="45606">
            <a:spAutoFit/>
          </a:bodyPr>
          <a:lstStyle/>
          <a:p>
            <a:pPr algn="ctr">
              <a:defRPr/>
            </a:pPr>
            <a:r>
              <a:rPr lang="en-US" sz="6583" b="1" dirty="0"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HĐTN</a:t>
            </a:r>
            <a:endParaRPr lang="vi-VN" sz="6583"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63479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D73D06AF-B716-4B07-A040-DFA973366C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542" r="77401"/>
          <a:stretch/>
        </p:blipFill>
        <p:spPr>
          <a:xfrm>
            <a:off x="7906346" y="3429000"/>
            <a:ext cx="5088839" cy="3429000"/>
          </a:xfrm>
          <a:prstGeom prst="rect">
            <a:avLst/>
          </a:prstGeom>
        </p:spPr>
      </p:pic>
      <p:pic>
        <p:nvPicPr>
          <p:cNvPr id="6" name="图片 5">
            <a:extLst>
              <a:ext uri="{FF2B5EF4-FFF2-40B4-BE49-F238E27FC236}">
                <a16:creationId xmlns:a16="http://schemas.microsoft.com/office/drawing/2014/main" xmlns="" id="{8D856B30-D53E-47D5-94BA-1CECDC0E4B0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20454" y="6296598"/>
            <a:ext cx="1459832" cy="561402"/>
          </a:xfrm>
          <a:prstGeom prst="rect">
            <a:avLst/>
          </a:prstGeom>
        </p:spPr>
      </p:pic>
      <p:pic>
        <p:nvPicPr>
          <p:cNvPr id="7" name="图片 6">
            <a:extLst>
              <a:ext uri="{FF2B5EF4-FFF2-40B4-BE49-F238E27FC236}">
                <a16:creationId xmlns:a16="http://schemas.microsoft.com/office/drawing/2014/main" xmlns="" id="{48DFE54F-A977-4A9B-8DE0-2925E0E4563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680160" y="6503269"/>
            <a:ext cx="922419" cy="354731"/>
          </a:xfrm>
          <a:prstGeom prst="rect">
            <a:avLst/>
          </a:prstGeom>
        </p:spPr>
      </p:pic>
      <p:pic>
        <p:nvPicPr>
          <p:cNvPr id="8" name="图片 7">
            <a:extLst>
              <a:ext uri="{FF2B5EF4-FFF2-40B4-BE49-F238E27FC236}">
                <a16:creationId xmlns:a16="http://schemas.microsoft.com/office/drawing/2014/main" xmlns="" id="{8921A5E6-C896-498C-B858-8521BACA5DD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32135" y="6503268"/>
            <a:ext cx="922419" cy="354731"/>
          </a:xfrm>
          <a:prstGeom prst="rect">
            <a:avLst/>
          </a:prstGeom>
        </p:spPr>
      </p:pic>
      <p:pic>
        <p:nvPicPr>
          <p:cNvPr id="9" name="图片 8">
            <a:extLst>
              <a:ext uri="{FF2B5EF4-FFF2-40B4-BE49-F238E27FC236}">
                <a16:creationId xmlns:a16="http://schemas.microsoft.com/office/drawing/2014/main" xmlns="" id="{E0D04FE2-2A42-4B37-AB52-B34C1F09F6A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926933" y="6503269"/>
            <a:ext cx="922419" cy="383741"/>
          </a:xfrm>
          <a:prstGeom prst="rect">
            <a:avLst/>
          </a:prstGeom>
        </p:spPr>
      </p:pic>
      <p:pic>
        <p:nvPicPr>
          <p:cNvPr id="10" name="图片 9">
            <a:extLst>
              <a:ext uri="{FF2B5EF4-FFF2-40B4-BE49-F238E27FC236}">
                <a16:creationId xmlns:a16="http://schemas.microsoft.com/office/drawing/2014/main" xmlns="" id="{28FD76E1-B938-4B19-BB49-6A564ACFFBA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11" name="图片 10">
            <a:extLst>
              <a:ext uri="{FF2B5EF4-FFF2-40B4-BE49-F238E27FC236}">
                <a16:creationId xmlns:a16="http://schemas.microsoft.com/office/drawing/2014/main" xmlns="" id="{A087FA02-3F22-40AA-9C9F-70C87698108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226263" y="2320828"/>
            <a:ext cx="1566018" cy="1108172"/>
          </a:xfrm>
          <a:prstGeom prst="rect">
            <a:avLst/>
          </a:prstGeom>
        </p:spPr>
      </p:pic>
      <p:grpSp>
        <p:nvGrpSpPr>
          <p:cNvPr id="19" name="组合 18">
            <a:extLst>
              <a:ext uri="{FF2B5EF4-FFF2-40B4-BE49-F238E27FC236}">
                <a16:creationId xmlns:a16="http://schemas.microsoft.com/office/drawing/2014/main" xmlns="" id="{9C54BB6F-8F1C-4CB5-B9DF-76E9D0B72A7E}"/>
              </a:ext>
            </a:extLst>
          </p:cNvPr>
          <p:cNvGrpSpPr/>
          <p:nvPr/>
        </p:nvGrpSpPr>
        <p:grpSpPr>
          <a:xfrm>
            <a:off x="960899" y="2084770"/>
            <a:ext cx="1047922" cy="1352954"/>
            <a:chOff x="10766636" y="3941730"/>
            <a:chExt cx="1047922" cy="1352954"/>
          </a:xfrm>
        </p:grpSpPr>
        <p:sp>
          <p:nvSpPr>
            <p:cNvPr id="13" name="Freeform 108">
              <a:extLst>
                <a:ext uri="{FF2B5EF4-FFF2-40B4-BE49-F238E27FC236}">
                  <a16:creationId xmlns:a16="http://schemas.microsoft.com/office/drawing/2014/main" xmlns="" id="{92718D15-F6A5-4483-9710-3C60485861CF}"/>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4" name="Freeform 109">
              <a:extLst>
                <a:ext uri="{FF2B5EF4-FFF2-40B4-BE49-F238E27FC236}">
                  <a16:creationId xmlns:a16="http://schemas.microsoft.com/office/drawing/2014/main" xmlns="" id="{3B97E333-1B70-491F-836D-988EDE218845}"/>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5" name="Freeform 110">
              <a:extLst>
                <a:ext uri="{FF2B5EF4-FFF2-40B4-BE49-F238E27FC236}">
                  <a16:creationId xmlns:a16="http://schemas.microsoft.com/office/drawing/2014/main" xmlns="" id="{247D8A62-15FF-403A-A4D3-CE26AD453BE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6" name="Freeform 111">
              <a:extLst>
                <a:ext uri="{FF2B5EF4-FFF2-40B4-BE49-F238E27FC236}">
                  <a16:creationId xmlns:a16="http://schemas.microsoft.com/office/drawing/2014/main" xmlns="" id="{B0B865B7-7307-4C56-A211-B10461B162FA}"/>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7" name="Freeform 112">
              <a:extLst>
                <a:ext uri="{FF2B5EF4-FFF2-40B4-BE49-F238E27FC236}">
                  <a16:creationId xmlns:a16="http://schemas.microsoft.com/office/drawing/2014/main" xmlns="" id="{3DCCC899-E6AB-42C9-82CF-3B1823263F0B}"/>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8" name="Freeform 113">
              <a:extLst>
                <a:ext uri="{FF2B5EF4-FFF2-40B4-BE49-F238E27FC236}">
                  <a16:creationId xmlns:a16="http://schemas.microsoft.com/office/drawing/2014/main" xmlns="" id="{710FBFE0-E905-4261-97A2-3630190DC40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20" name="图片 19">
            <a:extLst>
              <a:ext uri="{FF2B5EF4-FFF2-40B4-BE49-F238E27FC236}">
                <a16:creationId xmlns:a16="http://schemas.microsoft.com/office/drawing/2014/main" xmlns="" id="{38BA56FC-C3F9-4DAE-BD32-91B14E45749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620973" y="174855"/>
            <a:ext cx="964437" cy="682471"/>
          </a:xfrm>
          <a:prstGeom prst="rect">
            <a:avLst/>
          </a:prstGeom>
        </p:spPr>
      </p:pic>
      <p:pic>
        <p:nvPicPr>
          <p:cNvPr id="21" name="图片 20">
            <a:extLst>
              <a:ext uri="{FF2B5EF4-FFF2-40B4-BE49-F238E27FC236}">
                <a16:creationId xmlns:a16="http://schemas.microsoft.com/office/drawing/2014/main" xmlns="" id="{55767013-D895-42DF-91FC-DA7C59512B9B}"/>
              </a:ext>
            </a:extLst>
          </p:cNvPr>
          <p:cNvPicPr>
            <a:picLocks noChangeAspect="1"/>
          </p:cNvPicPr>
          <p:nvPr/>
        </p:nvPicPr>
        <p:blipFill>
          <a:blip r:embed="rId6"/>
          <a:stretch>
            <a:fillRect/>
          </a:stretch>
        </p:blipFill>
        <p:spPr>
          <a:xfrm>
            <a:off x="2090346" y="829407"/>
            <a:ext cx="7721432" cy="4845415"/>
          </a:xfrm>
          <a:prstGeom prst="rect">
            <a:avLst/>
          </a:prstGeom>
        </p:spPr>
      </p:pic>
      <p:grpSp>
        <p:nvGrpSpPr>
          <p:cNvPr id="50" name="组合 49">
            <a:extLst>
              <a:ext uri="{FF2B5EF4-FFF2-40B4-BE49-F238E27FC236}">
                <a16:creationId xmlns:a16="http://schemas.microsoft.com/office/drawing/2014/main" xmlns="" id="{48E8C827-ECA8-4183-BD13-1FC3314E447A}"/>
              </a:ext>
            </a:extLst>
          </p:cNvPr>
          <p:cNvGrpSpPr/>
          <p:nvPr/>
        </p:nvGrpSpPr>
        <p:grpSpPr>
          <a:xfrm>
            <a:off x="-112148" y="3679994"/>
            <a:ext cx="6241184" cy="3178006"/>
            <a:chOff x="-112148" y="3696816"/>
            <a:chExt cx="6208148" cy="3161184"/>
          </a:xfrm>
        </p:grpSpPr>
        <p:pic>
          <p:nvPicPr>
            <p:cNvPr id="3" name="图片 2">
              <a:extLst>
                <a:ext uri="{FF2B5EF4-FFF2-40B4-BE49-F238E27FC236}">
                  <a16:creationId xmlns:a16="http://schemas.microsoft.com/office/drawing/2014/main" xmlns="" id="{292E376A-5CFE-45D6-80A7-D388EF7315B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336" t="64804" r="35756"/>
            <a:stretch/>
          </p:blipFill>
          <p:spPr>
            <a:xfrm flipH="1">
              <a:off x="-112148" y="3898232"/>
              <a:ext cx="6208148" cy="2959768"/>
            </a:xfrm>
            <a:prstGeom prst="rect">
              <a:avLst/>
            </a:prstGeom>
          </p:spPr>
        </p:pic>
        <p:pic>
          <p:nvPicPr>
            <p:cNvPr id="23" name="图片 22">
              <a:extLst>
                <a:ext uri="{FF2B5EF4-FFF2-40B4-BE49-F238E27FC236}">
                  <a16:creationId xmlns:a16="http://schemas.microsoft.com/office/drawing/2014/main" xmlns="" id="{F7186AA6-B55E-47DE-9CE6-967821EA2448}"/>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103191" y="3696816"/>
              <a:ext cx="718453" cy="933733"/>
            </a:xfrm>
            <a:prstGeom prst="rect">
              <a:avLst/>
            </a:prstGeom>
          </p:spPr>
        </p:pic>
      </p:grpSp>
      <p:grpSp>
        <p:nvGrpSpPr>
          <p:cNvPr id="26" name="组合 25">
            <a:extLst>
              <a:ext uri="{FF2B5EF4-FFF2-40B4-BE49-F238E27FC236}">
                <a16:creationId xmlns:a16="http://schemas.microsoft.com/office/drawing/2014/main" xmlns="" id="{BDA80F26-EEDE-484B-8CC7-A98E543C80AB}"/>
              </a:ext>
            </a:extLst>
          </p:cNvPr>
          <p:cNvGrpSpPr/>
          <p:nvPr/>
        </p:nvGrpSpPr>
        <p:grpSpPr>
          <a:xfrm rot="1359389">
            <a:off x="9312337" y="152147"/>
            <a:ext cx="1827856" cy="1765542"/>
            <a:chOff x="10101876" y="4297860"/>
            <a:chExt cx="1826037" cy="1763786"/>
          </a:xfrm>
        </p:grpSpPr>
        <p:sp>
          <p:nvSpPr>
            <p:cNvPr id="27" name="Freeform 26">
              <a:extLst>
                <a:ext uri="{FF2B5EF4-FFF2-40B4-BE49-F238E27FC236}">
                  <a16:creationId xmlns:a16="http://schemas.microsoft.com/office/drawing/2014/main" xmlns="" id="{8823ABAA-D70D-4C59-8203-A068689381E4}"/>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 name="Freeform 27">
              <a:extLst>
                <a:ext uri="{FF2B5EF4-FFF2-40B4-BE49-F238E27FC236}">
                  <a16:creationId xmlns:a16="http://schemas.microsoft.com/office/drawing/2014/main" xmlns="" id="{F90831D1-CC77-46C2-BBE1-360AE25D82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 name="Freeform 118">
              <a:extLst>
                <a:ext uri="{FF2B5EF4-FFF2-40B4-BE49-F238E27FC236}">
                  <a16:creationId xmlns:a16="http://schemas.microsoft.com/office/drawing/2014/main" xmlns="" id="{17C423B7-F16A-4057-80A4-D7B19C0061D5}"/>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 name="Freeform 119">
              <a:extLst>
                <a:ext uri="{FF2B5EF4-FFF2-40B4-BE49-F238E27FC236}">
                  <a16:creationId xmlns:a16="http://schemas.microsoft.com/office/drawing/2014/main" xmlns="" id="{9618FBB8-7AC3-4E93-AD38-E9A318C99C8E}"/>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 name="Freeform 120">
              <a:extLst>
                <a:ext uri="{FF2B5EF4-FFF2-40B4-BE49-F238E27FC236}">
                  <a16:creationId xmlns:a16="http://schemas.microsoft.com/office/drawing/2014/main" xmlns="" id="{621F8460-FEA2-4D8C-B23D-225DDF826965}"/>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 name="Freeform 121">
              <a:extLst>
                <a:ext uri="{FF2B5EF4-FFF2-40B4-BE49-F238E27FC236}">
                  <a16:creationId xmlns:a16="http://schemas.microsoft.com/office/drawing/2014/main" xmlns="" id="{D46AE70F-1D63-4A0A-A265-5CBE3A839C00}"/>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33" name="图片 32">
            <a:extLst>
              <a:ext uri="{FF2B5EF4-FFF2-40B4-BE49-F238E27FC236}">
                <a16:creationId xmlns:a16="http://schemas.microsoft.com/office/drawing/2014/main" xmlns="" id="{10C63365-7446-4316-ADF7-3CAEBBE549A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497916" y="5298589"/>
            <a:ext cx="964437" cy="682471"/>
          </a:xfrm>
          <a:prstGeom prst="rect">
            <a:avLst/>
          </a:prstGeom>
        </p:spPr>
      </p:pic>
      <p:pic>
        <p:nvPicPr>
          <p:cNvPr id="34" name="图片 33">
            <a:extLst>
              <a:ext uri="{FF2B5EF4-FFF2-40B4-BE49-F238E27FC236}">
                <a16:creationId xmlns:a16="http://schemas.microsoft.com/office/drawing/2014/main" xmlns="" id="{BAD0429C-4C5C-474F-8B03-39702CD5A2A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701397" y="1425506"/>
            <a:ext cx="417664" cy="295554"/>
          </a:xfrm>
          <a:prstGeom prst="rect">
            <a:avLst/>
          </a:prstGeom>
        </p:spPr>
      </p:pic>
      <p:grpSp>
        <p:nvGrpSpPr>
          <p:cNvPr id="35" name="组合 34">
            <a:extLst>
              <a:ext uri="{FF2B5EF4-FFF2-40B4-BE49-F238E27FC236}">
                <a16:creationId xmlns:a16="http://schemas.microsoft.com/office/drawing/2014/main" xmlns="" id="{A6F846D5-A625-439D-A002-B7361D14AE9E}"/>
              </a:ext>
            </a:extLst>
          </p:cNvPr>
          <p:cNvGrpSpPr/>
          <p:nvPr/>
        </p:nvGrpSpPr>
        <p:grpSpPr>
          <a:xfrm rot="19663740">
            <a:off x="11365429" y="207181"/>
            <a:ext cx="455460" cy="588036"/>
            <a:chOff x="10766636" y="3941730"/>
            <a:chExt cx="1047922" cy="1352954"/>
          </a:xfrm>
        </p:grpSpPr>
        <p:sp>
          <p:nvSpPr>
            <p:cNvPr id="36" name="Freeform 108">
              <a:extLst>
                <a:ext uri="{FF2B5EF4-FFF2-40B4-BE49-F238E27FC236}">
                  <a16:creationId xmlns:a16="http://schemas.microsoft.com/office/drawing/2014/main" xmlns="" id="{34B6A985-37EF-416E-826D-9A0EC167D1C0}"/>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09">
              <a:extLst>
                <a:ext uri="{FF2B5EF4-FFF2-40B4-BE49-F238E27FC236}">
                  <a16:creationId xmlns:a16="http://schemas.microsoft.com/office/drawing/2014/main" xmlns="" id="{FFF1C583-7B42-4D83-A529-4ABB98F80E9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0">
              <a:extLst>
                <a:ext uri="{FF2B5EF4-FFF2-40B4-BE49-F238E27FC236}">
                  <a16:creationId xmlns:a16="http://schemas.microsoft.com/office/drawing/2014/main" xmlns="" id="{66D9421D-69AB-4F66-88A1-7C4108BE820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1">
              <a:extLst>
                <a:ext uri="{FF2B5EF4-FFF2-40B4-BE49-F238E27FC236}">
                  <a16:creationId xmlns:a16="http://schemas.microsoft.com/office/drawing/2014/main" xmlns="" id="{A09C8C51-01B5-4237-B592-A91A39AE313B}"/>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2">
              <a:extLst>
                <a:ext uri="{FF2B5EF4-FFF2-40B4-BE49-F238E27FC236}">
                  <a16:creationId xmlns:a16="http://schemas.microsoft.com/office/drawing/2014/main" xmlns="" id="{0417D77B-EF43-4097-8462-2AE3D626A7D9}"/>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1" name="Freeform 113">
              <a:extLst>
                <a:ext uri="{FF2B5EF4-FFF2-40B4-BE49-F238E27FC236}">
                  <a16:creationId xmlns:a16="http://schemas.microsoft.com/office/drawing/2014/main" xmlns="" id="{26E1E5BE-718E-4287-93FF-C5ECD48A1D79}"/>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nvGrpSpPr>
          <p:cNvPr id="42" name="组合 41">
            <a:extLst>
              <a:ext uri="{FF2B5EF4-FFF2-40B4-BE49-F238E27FC236}">
                <a16:creationId xmlns:a16="http://schemas.microsoft.com/office/drawing/2014/main" xmlns="" id="{1C73020B-07FD-45ED-8785-FD6618C05225}"/>
              </a:ext>
            </a:extLst>
          </p:cNvPr>
          <p:cNvGrpSpPr/>
          <p:nvPr/>
        </p:nvGrpSpPr>
        <p:grpSpPr>
          <a:xfrm rot="19663740">
            <a:off x="5501875" y="235335"/>
            <a:ext cx="654790" cy="845387"/>
            <a:chOff x="10766636" y="3941730"/>
            <a:chExt cx="1047922" cy="1352954"/>
          </a:xfrm>
        </p:grpSpPr>
        <p:sp>
          <p:nvSpPr>
            <p:cNvPr id="43" name="Freeform 108">
              <a:extLst>
                <a:ext uri="{FF2B5EF4-FFF2-40B4-BE49-F238E27FC236}">
                  <a16:creationId xmlns:a16="http://schemas.microsoft.com/office/drawing/2014/main" xmlns="" id="{E966B753-5462-4BC3-82EF-1D9557D8D7AE}"/>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4" name="Freeform 109">
              <a:extLst>
                <a:ext uri="{FF2B5EF4-FFF2-40B4-BE49-F238E27FC236}">
                  <a16:creationId xmlns:a16="http://schemas.microsoft.com/office/drawing/2014/main" xmlns="" id="{B661C1BC-4A30-4B8F-BE41-4AC2A31E1692}"/>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5" name="Freeform 110">
              <a:extLst>
                <a:ext uri="{FF2B5EF4-FFF2-40B4-BE49-F238E27FC236}">
                  <a16:creationId xmlns:a16="http://schemas.microsoft.com/office/drawing/2014/main" xmlns="" id="{6E1FE89A-836B-41EA-8FC3-368655DE1DB1}"/>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6" name="Freeform 111">
              <a:extLst>
                <a:ext uri="{FF2B5EF4-FFF2-40B4-BE49-F238E27FC236}">
                  <a16:creationId xmlns:a16="http://schemas.microsoft.com/office/drawing/2014/main" xmlns="" id="{0BF785E8-1FCE-4827-AB3A-A14A66D733BD}"/>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7" name="Freeform 112">
              <a:extLst>
                <a:ext uri="{FF2B5EF4-FFF2-40B4-BE49-F238E27FC236}">
                  <a16:creationId xmlns:a16="http://schemas.microsoft.com/office/drawing/2014/main" xmlns="" id="{D05E793D-17BF-44FC-9398-173D74A3233E}"/>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8" name="Freeform 113">
              <a:extLst>
                <a:ext uri="{FF2B5EF4-FFF2-40B4-BE49-F238E27FC236}">
                  <a16:creationId xmlns:a16="http://schemas.microsoft.com/office/drawing/2014/main" xmlns="" id="{98D07796-04F4-4628-916C-E11FDA61D47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9" name="图片 48">
            <a:extLst>
              <a:ext uri="{FF2B5EF4-FFF2-40B4-BE49-F238E27FC236}">
                <a16:creationId xmlns:a16="http://schemas.microsoft.com/office/drawing/2014/main" xmlns="" id="{2D1E2772-3375-4AB0-BD5B-4D49F48669B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442647" y="626511"/>
            <a:ext cx="646843" cy="457729"/>
          </a:xfrm>
          <a:prstGeom prst="rect">
            <a:avLst/>
          </a:prstGeom>
        </p:spPr>
      </p:pic>
      <p:pic>
        <p:nvPicPr>
          <p:cNvPr id="51" name="图片 50">
            <a:extLst>
              <a:ext uri="{FF2B5EF4-FFF2-40B4-BE49-F238E27FC236}">
                <a16:creationId xmlns:a16="http://schemas.microsoft.com/office/drawing/2014/main" xmlns="" id="{48E1C5D0-F1F4-413C-873E-6ACA0352579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013063" y="6532279"/>
            <a:ext cx="922419" cy="354731"/>
          </a:xfrm>
          <a:prstGeom prst="rect">
            <a:avLst/>
          </a:prstGeom>
        </p:spPr>
      </p:pic>
      <p:sp>
        <p:nvSpPr>
          <p:cNvPr id="52" name="Freeform 123">
            <a:extLst>
              <a:ext uri="{FF2B5EF4-FFF2-40B4-BE49-F238E27FC236}">
                <a16:creationId xmlns:a16="http://schemas.microsoft.com/office/drawing/2014/main" xmlns="" id="{E6DA48A7-4499-416C-8E40-433159E548B8}"/>
              </a:ext>
            </a:extLst>
          </p:cNvPr>
          <p:cNvSpPr>
            <a:spLocks noEditPoints="1"/>
          </p:cNvSpPr>
          <p:nvPr/>
        </p:nvSpPr>
        <p:spPr bwMode="auto">
          <a:xfrm rot="3896716" flipH="1">
            <a:off x="2590843" y="1492762"/>
            <a:ext cx="344457" cy="1027147"/>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 name="Freeform 123">
            <a:extLst>
              <a:ext uri="{FF2B5EF4-FFF2-40B4-BE49-F238E27FC236}">
                <a16:creationId xmlns:a16="http://schemas.microsoft.com/office/drawing/2014/main" xmlns="" id="{0805132A-6D6C-4F5D-8A4D-FCAFA3152AC3}"/>
              </a:ext>
            </a:extLst>
          </p:cNvPr>
          <p:cNvSpPr>
            <a:spLocks noEditPoints="1"/>
          </p:cNvSpPr>
          <p:nvPr/>
        </p:nvSpPr>
        <p:spPr bwMode="auto">
          <a:xfrm rot="3896716" flipH="1">
            <a:off x="7688352" y="5325941"/>
            <a:ext cx="344457" cy="1027147"/>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xmlns="" id="{A1BEEAE0-0ECC-463C-AADA-1070A34CB104}"/>
              </a:ext>
            </a:extLst>
          </p:cNvPr>
          <p:cNvPicPr>
            <a:picLocks noChangeAspect="1"/>
          </p:cNvPicPr>
          <p:nvPr/>
        </p:nvPicPr>
        <p:blipFill>
          <a:blip r:embed="rId9"/>
          <a:stretch>
            <a:fillRect/>
          </a:stretch>
        </p:blipFill>
        <p:spPr>
          <a:xfrm>
            <a:off x="3579221" y="2279431"/>
            <a:ext cx="6309907" cy="2127688"/>
          </a:xfrm>
          <a:prstGeom prst="rect">
            <a:avLst/>
          </a:prstGeom>
        </p:spPr>
      </p:pic>
    </p:spTree>
    <p:extLst>
      <p:ext uri="{BB962C8B-B14F-4D97-AF65-F5344CB8AC3E}">
        <p14:creationId xmlns:p14="http://schemas.microsoft.com/office/powerpoint/2010/main" val="3732980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randombar(horizontal)">
                                      <p:cBhvr>
                                        <p:cTn id="31" dur="500"/>
                                        <p:tgtEl>
                                          <p:spTgt spid="50"/>
                                        </p:tgtEl>
                                      </p:cBhvr>
                                    </p:animEffect>
                                  </p:childTnLst>
                                </p:cTn>
                              </p:par>
                              <p:par>
                                <p:cTn id="32" presetID="14" presetClass="entr" presetSubtype="1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randombar(horizontal)">
                                      <p:cBhvr>
                                        <p:cTn id="34" dur="500"/>
                                        <p:tgtEl>
                                          <p:spTgt spid="33"/>
                                        </p:tgtEl>
                                      </p:cBhvr>
                                    </p:animEffect>
                                  </p:childTnLst>
                                </p:cTn>
                              </p:par>
                              <p:par>
                                <p:cTn id="35" presetID="14" presetClass="entr" presetSubtype="1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randombar(horizontal)">
                                      <p:cBhvr>
                                        <p:cTn id="37" dur="500"/>
                                        <p:tgtEl>
                                          <p:spTgt spid="34"/>
                                        </p:tgtEl>
                                      </p:cBhvr>
                                    </p:animEffect>
                                  </p:childTnLst>
                                </p:cTn>
                              </p:par>
                              <p:par>
                                <p:cTn id="38" presetID="14" presetClass="entr" presetSubtype="1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randombar(horizontal)">
                                      <p:cBhvr>
                                        <p:cTn id="40" dur="500"/>
                                        <p:tgtEl>
                                          <p:spTgt spid="35"/>
                                        </p:tgtEl>
                                      </p:cBhvr>
                                    </p:animEffect>
                                  </p:childTnLst>
                                </p:cTn>
                              </p:par>
                              <p:par>
                                <p:cTn id="41" presetID="14" presetClass="entr" presetSubtype="1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randombar(horizontal)">
                                      <p:cBhvr>
                                        <p:cTn id="43" dur="500"/>
                                        <p:tgtEl>
                                          <p:spTgt spid="42"/>
                                        </p:tgtEl>
                                      </p:cBhvr>
                                    </p:animEffect>
                                  </p:childTnLst>
                                </p:cTn>
                              </p:par>
                              <p:par>
                                <p:cTn id="44" presetID="14" presetClass="entr" presetSubtype="10"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randombar(horizontal)">
                                      <p:cBhvr>
                                        <p:cTn id="46" dur="500"/>
                                        <p:tgtEl>
                                          <p:spTgt spid="49"/>
                                        </p:tgtEl>
                                      </p:cBhvr>
                                    </p:animEffect>
                                  </p:childTnLst>
                                </p:cTn>
                              </p:par>
                              <p:par>
                                <p:cTn id="47" presetID="14" presetClass="entr" presetSubtype="1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randombar(horizontal)">
                                      <p:cBhvr>
                                        <p:cTn id="49" dur="500"/>
                                        <p:tgtEl>
                                          <p:spTgt spid="51"/>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randombar(horizontal)">
                                      <p:cBhvr>
                                        <p:cTn id="52" dur="500"/>
                                        <p:tgtEl>
                                          <p:spTgt spid="52"/>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randombar(horizontal)">
                                      <p:cBhvr>
                                        <p:cTn id="55" dur="500"/>
                                        <p:tgtEl>
                                          <p:spTgt spid="53"/>
                                        </p:tgtEl>
                                      </p:cBhvr>
                                    </p:animEffect>
                                  </p:childTnLst>
                                </p:cTn>
                              </p:par>
                              <p:par>
                                <p:cTn id="56" presetID="14" presetClass="entr" presetSubtype="1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randombar(horizontal)">
                                      <p:cBhvr>
                                        <p:cTn id="58" dur="500"/>
                                        <p:tgtEl>
                                          <p:spTgt spid="26"/>
                                        </p:tgtEl>
                                      </p:cBhvr>
                                    </p:animEffect>
                                  </p:childTnLst>
                                </p:cTn>
                              </p:par>
                              <p:par>
                                <p:cTn id="59" presetID="14" presetClass="entr" presetSubtype="1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randombar(horizontal)">
                                      <p:cBhvr>
                                        <p:cTn id="61" dur="500"/>
                                        <p:tgtEl>
                                          <p:spTgt spid="11"/>
                                        </p:tgtEl>
                                      </p:cBhvr>
                                    </p:animEffect>
                                  </p:childTnLst>
                                </p:cTn>
                              </p:par>
                            </p:childTnLst>
                          </p:cTn>
                        </p:par>
                        <p:par>
                          <p:cTn id="62" fill="hold">
                            <p:stCondLst>
                              <p:cond delay="500"/>
                            </p:stCondLst>
                            <p:childTnLst>
                              <p:par>
                                <p:cTn id="63" presetID="17" presetClass="entr" presetSubtype="10" fill="hold" nodeType="afterEffect">
                                  <p:stCondLst>
                                    <p:cond delay="30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1000"/>
                                        <p:tgtEl>
                                          <p:spTgt spid="2"/>
                                        </p:tgtEl>
                                      </p:cBhvr>
                                    </p:animEffect>
                                    <p:anim calcmode="lin" valueType="num">
                                      <p:cBhvr>
                                        <p:cTn id="72" dur="1000" fill="hold"/>
                                        <p:tgtEl>
                                          <p:spTgt spid="2"/>
                                        </p:tgtEl>
                                        <p:attrNameLst>
                                          <p:attrName>ppt_x</p:attrName>
                                        </p:attrNameLst>
                                      </p:cBhvr>
                                      <p:tavLst>
                                        <p:tav tm="0">
                                          <p:val>
                                            <p:strVal val="#ppt_x"/>
                                          </p:val>
                                        </p:tav>
                                        <p:tav tm="100000">
                                          <p:val>
                                            <p:strVal val="#ppt_x"/>
                                          </p:val>
                                        </p:tav>
                                      </p:tavLst>
                                    </p:anim>
                                    <p:anim calcmode="lin" valueType="num">
                                      <p:cBhvr>
                                        <p:cTn id="7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E8455DA0-5B42-4AED-89EB-F8FB690BE3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4444" y="441961"/>
            <a:ext cx="7589520" cy="5777918"/>
          </a:xfrm>
          <a:prstGeom prst="rect">
            <a:avLst/>
          </a:prstGeom>
        </p:spPr>
      </p:pic>
      <p:pic>
        <p:nvPicPr>
          <p:cNvPr id="48" name="图片 14">
            <a:extLst>
              <a:ext uri="{FF2B5EF4-FFF2-40B4-BE49-F238E27FC236}">
                <a16:creationId xmlns:a16="http://schemas.microsoft.com/office/drawing/2014/main" xmlns="" id="{2B4580A7-E8B2-0209-7587-98A38DB5AD5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30700" y="14176"/>
            <a:ext cx="1566018" cy="1108172"/>
          </a:xfrm>
          <a:prstGeom prst="rect">
            <a:avLst/>
          </a:prstGeom>
        </p:spPr>
      </p:pic>
      <p:pic>
        <p:nvPicPr>
          <p:cNvPr id="49" name="图片 40">
            <a:extLst>
              <a:ext uri="{FF2B5EF4-FFF2-40B4-BE49-F238E27FC236}">
                <a16:creationId xmlns:a16="http://schemas.microsoft.com/office/drawing/2014/main" xmlns="" id="{9DA39FF6-43A6-6DD5-9B99-76C73B7469B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35248" y="238919"/>
            <a:ext cx="930827" cy="658686"/>
          </a:xfrm>
          <a:prstGeom prst="rect">
            <a:avLst/>
          </a:prstGeom>
        </p:spPr>
      </p:pic>
      <p:sp>
        <p:nvSpPr>
          <p:cNvPr id="50" name="Freeform 123">
            <a:extLst>
              <a:ext uri="{FF2B5EF4-FFF2-40B4-BE49-F238E27FC236}">
                <a16:creationId xmlns:a16="http://schemas.microsoft.com/office/drawing/2014/main" xmlns="" id="{456E74E9-ECC2-03BB-7007-A1AFC48CD9D2}"/>
              </a:ext>
            </a:extLst>
          </p:cNvPr>
          <p:cNvSpPr>
            <a:spLocks noEditPoints="1"/>
          </p:cNvSpPr>
          <p:nvPr/>
        </p:nvSpPr>
        <p:spPr bwMode="auto">
          <a:xfrm rot="3896716" flipH="1">
            <a:off x="6871560" y="4701435"/>
            <a:ext cx="422010" cy="125840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nvGrpSpPr>
          <p:cNvPr id="51" name="组合 33">
            <a:extLst>
              <a:ext uri="{FF2B5EF4-FFF2-40B4-BE49-F238E27FC236}">
                <a16:creationId xmlns:a16="http://schemas.microsoft.com/office/drawing/2014/main" xmlns="" id="{53CB7581-CFE3-031E-8E4D-C5FA874FB632}"/>
              </a:ext>
            </a:extLst>
          </p:cNvPr>
          <p:cNvGrpSpPr/>
          <p:nvPr/>
        </p:nvGrpSpPr>
        <p:grpSpPr>
          <a:xfrm rot="19663740">
            <a:off x="586109" y="4568514"/>
            <a:ext cx="654790" cy="845387"/>
            <a:chOff x="10766636" y="3941730"/>
            <a:chExt cx="1047922" cy="1352954"/>
          </a:xfrm>
        </p:grpSpPr>
        <p:sp>
          <p:nvSpPr>
            <p:cNvPr id="52" name="Freeform 108">
              <a:extLst>
                <a:ext uri="{FF2B5EF4-FFF2-40B4-BE49-F238E27FC236}">
                  <a16:creationId xmlns:a16="http://schemas.microsoft.com/office/drawing/2014/main" xmlns="" id="{F9310EE9-40B0-6ECD-22EE-155CB4CB29CD}"/>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3" name="Freeform 109">
              <a:extLst>
                <a:ext uri="{FF2B5EF4-FFF2-40B4-BE49-F238E27FC236}">
                  <a16:creationId xmlns:a16="http://schemas.microsoft.com/office/drawing/2014/main" xmlns="" id="{4BB91EFF-968B-209F-8E28-3F55A7DAEA74}"/>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4" name="Freeform 110">
              <a:extLst>
                <a:ext uri="{FF2B5EF4-FFF2-40B4-BE49-F238E27FC236}">
                  <a16:creationId xmlns:a16="http://schemas.microsoft.com/office/drawing/2014/main" xmlns="" id="{20D85370-A5BC-B7F0-E755-03E7A2AB80A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5" name="Freeform 111">
              <a:extLst>
                <a:ext uri="{FF2B5EF4-FFF2-40B4-BE49-F238E27FC236}">
                  <a16:creationId xmlns:a16="http://schemas.microsoft.com/office/drawing/2014/main" xmlns="" id="{7BC5D3A9-847A-A796-9C84-FFB5DA336522}"/>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6" name="Freeform 112">
              <a:extLst>
                <a:ext uri="{FF2B5EF4-FFF2-40B4-BE49-F238E27FC236}">
                  <a16:creationId xmlns:a16="http://schemas.microsoft.com/office/drawing/2014/main" xmlns="" id="{86BDF3A9-E892-FC61-35D0-6B3D8FD33C1B}"/>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7" name="Freeform 113">
              <a:extLst>
                <a:ext uri="{FF2B5EF4-FFF2-40B4-BE49-F238E27FC236}">
                  <a16:creationId xmlns:a16="http://schemas.microsoft.com/office/drawing/2014/main" xmlns="" id="{40E0178B-39DD-E828-CF3C-BB930BD9A41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nvGrpSpPr>
          <p:cNvPr id="14" name="组合 2">
            <a:extLst>
              <a:ext uri="{FF2B5EF4-FFF2-40B4-BE49-F238E27FC236}">
                <a16:creationId xmlns:a16="http://schemas.microsoft.com/office/drawing/2014/main" xmlns="" id="{17FB6E4F-E6AE-9C0C-0E0A-3599087D3DE7}"/>
              </a:ext>
            </a:extLst>
          </p:cNvPr>
          <p:cNvGrpSpPr/>
          <p:nvPr/>
        </p:nvGrpSpPr>
        <p:grpSpPr>
          <a:xfrm>
            <a:off x="0" y="6109909"/>
            <a:ext cx="12191999" cy="783792"/>
            <a:chOff x="-223793" y="6027003"/>
            <a:chExt cx="12515307" cy="830998"/>
          </a:xfrm>
        </p:grpSpPr>
        <p:pic>
          <p:nvPicPr>
            <p:cNvPr id="15" name="图片 3">
              <a:extLst>
                <a:ext uri="{FF2B5EF4-FFF2-40B4-BE49-F238E27FC236}">
                  <a16:creationId xmlns:a16="http://schemas.microsoft.com/office/drawing/2014/main" xmlns="" id="{0C191495-040C-CE8C-5095-06940BE5690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6" name="图片 4">
              <a:extLst>
                <a:ext uri="{FF2B5EF4-FFF2-40B4-BE49-F238E27FC236}">
                  <a16:creationId xmlns:a16="http://schemas.microsoft.com/office/drawing/2014/main" xmlns="" id="{133263B6-90E0-F2BE-33A6-CB90F77A762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7" name="图片 5">
              <a:extLst>
                <a:ext uri="{FF2B5EF4-FFF2-40B4-BE49-F238E27FC236}">
                  <a16:creationId xmlns:a16="http://schemas.microsoft.com/office/drawing/2014/main" xmlns="" id="{63ABD4B4-5ADE-20ED-0E0C-B4F29D9A227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8" name="图片 7">
              <a:extLst>
                <a:ext uri="{FF2B5EF4-FFF2-40B4-BE49-F238E27FC236}">
                  <a16:creationId xmlns:a16="http://schemas.microsoft.com/office/drawing/2014/main" xmlns="" id="{FB67D87B-E3E7-DEF0-2C9C-37C73E90C73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9" name="图片 8">
              <a:extLst>
                <a:ext uri="{FF2B5EF4-FFF2-40B4-BE49-F238E27FC236}">
                  <a16:creationId xmlns:a16="http://schemas.microsoft.com/office/drawing/2014/main" xmlns="" id="{F0D22100-CF1D-2301-1C4F-1163B1056DE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20" name="图片 9">
              <a:extLst>
                <a:ext uri="{FF2B5EF4-FFF2-40B4-BE49-F238E27FC236}">
                  <a16:creationId xmlns:a16="http://schemas.microsoft.com/office/drawing/2014/main" xmlns="" id="{ADD352DF-23CC-7424-5E7E-9ACFBD8F684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21" name="图片 10">
              <a:extLst>
                <a:ext uri="{FF2B5EF4-FFF2-40B4-BE49-F238E27FC236}">
                  <a16:creationId xmlns:a16="http://schemas.microsoft.com/office/drawing/2014/main" xmlns="" id="{726C74CF-1E6C-7DE1-2821-113C7439691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4" name="Picture 3">
            <a:extLst>
              <a:ext uri="{FF2B5EF4-FFF2-40B4-BE49-F238E27FC236}">
                <a16:creationId xmlns:a16="http://schemas.microsoft.com/office/drawing/2014/main" xmlns="" id="{D7C82214-1592-4376-AF55-16563BC42258}"/>
              </a:ext>
            </a:extLst>
          </p:cNvPr>
          <p:cNvPicPr>
            <a:picLocks noChangeAspect="1"/>
          </p:cNvPicPr>
          <p:nvPr/>
        </p:nvPicPr>
        <p:blipFill>
          <a:blip r:embed="rId6"/>
          <a:stretch>
            <a:fillRect/>
          </a:stretch>
        </p:blipFill>
        <p:spPr>
          <a:xfrm>
            <a:off x="1559587" y="2009682"/>
            <a:ext cx="5224725" cy="2133785"/>
          </a:xfrm>
          <a:prstGeom prst="rect">
            <a:avLst/>
          </a:prstGeom>
        </p:spPr>
      </p:pic>
      <p:pic>
        <p:nvPicPr>
          <p:cNvPr id="24" name="Picture 23" descr="A picture containing shape&#10;&#10;Description automatically generated">
            <a:extLst>
              <a:ext uri="{FF2B5EF4-FFF2-40B4-BE49-F238E27FC236}">
                <a16:creationId xmlns:a16="http://schemas.microsoft.com/office/drawing/2014/main" xmlns="" id="{47481937-E14E-4C83-B11F-D2BAB84DC3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7800" y="323850"/>
            <a:ext cx="1276350" cy="1276350"/>
          </a:xfrm>
          <a:prstGeom prst="rect">
            <a:avLst/>
          </a:prstGeom>
        </p:spPr>
      </p:pic>
    </p:spTree>
    <p:extLst>
      <p:ext uri="{BB962C8B-B14F-4D97-AF65-F5344CB8AC3E}">
        <p14:creationId xmlns:p14="http://schemas.microsoft.com/office/powerpoint/2010/main" val="771889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randombar(horizontal)">
                                      <p:cBhvr>
                                        <p:cTn id="11" dur="500"/>
                                        <p:tgtEl>
                                          <p:spTgt spid="48"/>
                                        </p:tgtEl>
                                      </p:cBhvr>
                                    </p:animEffect>
                                  </p:childTnLst>
                                </p:cTn>
                              </p:par>
                              <p:par>
                                <p:cTn id="12" presetID="14" presetClass="entr" presetSubtype="10" fill="hold" nodeType="with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randombar(horizontal)">
                                      <p:cBhvr>
                                        <p:cTn id="14" dur="500"/>
                                        <p:tgtEl>
                                          <p:spTgt spid="49"/>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randombar(horizontal)">
                                      <p:cBhvr>
                                        <p:cTn id="17" dur="500"/>
                                        <p:tgtEl>
                                          <p:spTgt spid="50"/>
                                        </p:tgtEl>
                                      </p:cBhvr>
                                    </p:animEffect>
                                  </p:childTnLst>
                                </p:cTn>
                              </p:par>
                              <p:par>
                                <p:cTn id="18" presetID="14" presetClass="entr" presetSubtype="10" fill="hold"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randombar(horizontal)">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2" descr="Cute woman teacher in thailand uniform character education back to school logo cartoon art illustration Free Vector">
            <a:extLst>
              <a:ext uri="{FF2B5EF4-FFF2-40B4-BE49-F238E27FC236}">
                <a16:creationId xmlns:a16="http://schemas.microsoft.com/office/drawing/2014/main" xmlns="" id="{016DEC6A-DC90-6214-5A00-983D2009855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64950" y="905416"/>
            <a:ext cx="7596755" cy="60798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lip Art: Vận chuyển đồ họa Vector Minh họa Cây hoa chậu - hoa png tải về -  Miễn phí trong suốt Hoa png Tải về.">
            <a:extLst>
              <a:ext uri="{FF2B5EF4-FFF2-40B4-BE49-F238E27FC236}">
                <a16:creationId xmlns:a16="http://schemas.microsoft.com/office/drawing/2014/main" xmlns="" id="{FAD20A9C-E4BB-4C6D-BB16-73049BF4FDD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AACC0273-4B57-40BE-9EE0-0AD3F58E2B43}"/>
              </a:ext>
            </a:extLst>
          </p:cNvPr>
          <p:cNvPicPr>
            <a:picLocks noChangeAspect="1"/>
          </p:cNvPicPr>
          <p:nvPr/>
        </p:nvPicPr>
        <p:blipFill>
          <a:blip r:embed="rId7"/>
          <a:stretch>
            <a:fillRect/>
          </a:stretch>
        </p:blipFill>
        <p:spPr>
          <a:xfrm>
            <a:off x="3730953" y="2278510"/>
            <a:ext cx="6352583" cy="2017951"/>
          </a:xfrm>
          <a:prstGeom prst="rect">
            <a:avLst/>
          </a:prstGeom>
        </p:spPr>
      </p:pic>
    </p:spTree>
    <p:extLst>
      <p:ext uri="{BB962C8B-B14F-4D97-AF65-F5344CB8AC3E}">
        <p14:creationId xmlns:p14="http://schemas.microsoft.com/office/powerpoint/2010/main" val="333948161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0A09DF61-D725-A404-6171-71F2DB10C64C}"/>
              </a:ext>
            </a:extLst>
          </p:cNvPr>
          <p:cNvPicPr>
            <a:picLocks noChangeAspect="1"/>
          </p:cNvPicPr>
          <p:nvPr/>
        </p:nvPicPr>
        <p:blipFill>
          <a:blip r:embed="rId3"/>
          <a:srcRect/>
          <a:stretch>
            <a:fillRect/>
          </a:stretch>
        </p:blipFill>
        <p:spPr>
          <a:xfrm>
            <a:off x="-4057" y="4736035"/>
            <a:ext cx="12196057" cy="2317251"/>
          </a:xfrm>
          <a:prstGeom prst="rect">
            <a:avLst/>
          </a:prstGeom>
        </p:spPr>
      </p:pic>
      <p:grpSp>
        <p:nvGrpSpPr>
          <p:cNvPr id="5" name="Group 4">
            <a:extLst>
              <a:ext uri="{FF2B5EF4-FFF2-40B4-BE49-F238E27FC236}">
                <a16:creationId xmlns:a16="http://schemas.microsoft.com/office/drawing/2014/main" xmlns="" id="{59FA7049-6044-0C19-4850-BCD0241BF4FA}"/>
              </a:ext>
            </a:extLst>
          </p:cNvPr>
          <p:cNvGrpSpPr/>
          <p:nvPr/>
        </p:nvGrpSpPr>
        <p:grpSpPr>
          <a:xfrm>
            <a:off x="0" y="4392607"/>
            <a:ext cx="12192000" cy="365587"/>
            <a:chOff x="0" y="0"/>
            <a:chExt cx="6186311" cy="185501"/>
          </a:xfrm>
        </p:grpSpPr>
        <p:sp>
          <p:nvSpPr>
            <p:cNvPr id="6" name="Freeform 5">
              <a:extLst>
                <a:ext uri="{FF2B5EF4-FFF2-40B4-BE49-F238E27FC236}">
                  <a16:creationId xmlns:a16="http://schemas.microsoft.com/office/drawing/2014/main" xmlns="" id="{D31CC071-F873-ED06-F1DF-EEE338CEADA0}"/>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sp>
      </p:grpSp>
      <p:pic>
        <p:nvPicPr>
          <p:cNvPr id="7" name="Picture 8">
            <a:extLst>
              <a:ext uri="{FF2B5EF4-FFF2-40B4-BE49-F238E27FC236}">
                <a16:creationId xmlns:a16="http://schemas.microsoft.com/office/drawing/2014/main" xmlns="" id="{E53BC6F0-2CBD-332C-FE05-E0315086C17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3570296" y="888292"/>
            <a:ext cx="5110222" cy="3214491"/>
          </a:xfrm>
          <a:prstGeom prst="rect">
            <a:avLst/>
          </a:prstGeom>
        </p:spPr>
      </p:pic>
      <p:pic>
        <p:nvPicPr>
          <p:cNvPr id="8" name="Picture 10">
            <a:extLst>
              <a:ext uri="{FF2B5EF4-FFF2-40B4-BE49-F238E27FC236}">
                <a16:creationId xmlns:a16="http://schemas.microsoft.com/office/drawing/2014/main" xmlns="" id="{3BBB08A6-5A80-EAFA-6AD2-C9CED1EA950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214617" y="392955"/>
            <a:ext cx="2677032" cy="4534847"/>
          </a:xfrm>
          <a:prstGeom prst="rect">
            <a:avLst/>
          </a:prstGeom>
        </p:spPr>
      </p:pic>
      <p:pic>
        <p:nvPicPr>
          <p:cNvPr id="9" name="Picture 11">
            <a:extLst>
              <a:ext uri="{FF2B5EF4-FFF2-40B4-BE49-F238E27FC236}">
                <a16:creationId xmlns:a16="http://schemas.microsoft.com/office/drawing/2014/main" xmlns="" id="{7A3E10B3-2109-CEA0-1BCB-8089CBF04C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98055" y="642243"/>
            <a:ext cx="2152772" cy="2152772"/>
          </a:xfrm>
          <a:prstGeom prst="rect">
            <a:avLst/>
          </a:prstGeom>
        </p:spPr>
      </p:pic>
      <p:pic>
        <p:nvPicPr>
          <p:cNvPr id="16" name="Picture 18">
            <a:extLst>
              <a:ext uri="{FF2B5EF4-FFF2-40B4-BE49-F238E27FC236}">
                <a16:creationId xmlns:a16="http://schemas.microsoft.com/office/drawing/2014/main" xmlns="" id="{CF5BCBC5-2EBA-5FB0-89B0-8F097B89685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91342" y="3883866"/>
            <a:ext cx="1608931" cy="3101554"/>
          </a:xfrm>
          <a:prstGeom prst="rect">
            <a:avLst/>
          </a:prstGeom>
        </p:spPr>
      </p:pic>
      <p:sp>
        <p:nvSpPr>
          <p:cNvPr id="17" name="TextBox 16">
            <a:extLst>
              <a:ext uri="{FF2B5EF4-FFF2-40B4-BE49-F238E27FC236}">
                <a16:creationId xmlns:a16="http://schemas.microsoft.com/office/drawing/2014/main" xmlns="" id="{08A3BFC0-D746-CE9E-D830-CDD80B2D1AEC}"/>
              </a:ext>
            </a:extLst>
          </p:cNvPr>
          <p:cNvSpPr txBox="1"/>
          <p:nvPr/>
        </p:nvSpPr>
        <p:spPr>
          <a:xfrm>
            <a:off x="3848531" y="1117298"/>
            <a:ext cx="4611781"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white"/>
                </a:solidFill>
                <a:effectLst/>
                <a:uLnTx/>
                <a:uFillTx/>
                <a:latin typeface="Calibri" panose="020F0502020204030204"/>
                <a:ea typeface="+mn-ea"/>
                <a:cs typeface="+mn-cs"/>
              </a:rPr>
              <a:t>Phần</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white"/>
                </a:solidFill>
                <a:effectLst/>
                <a:uLnTx/>
                <a:uFillTx/>
                <a:latin typeface="Calibri" panose="020F0502020204030204"/>
                <a:ea typeface="+mn-ea"/>
                <a:cs typeface="+mn-cs"/>
              </a:rPr>
              <a:t>làm</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white"/>
                </a:solidFill>
                <a:effectLst/>
                <a:uLnTx/>
                <a:uFillTx/>
                <a:latin typeface="Calibri" panose="020F0502020204030204"/>
                <a:ea typeface="+mn-ea"/>
                <a:cs typeface="+mn-cs"/>
              </a:rPr>
              <a:t>việc</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white"/>
                </a:solidFill>
                <a:effectLst/>
                <a:uLnTx/>
                <a:uFillTx/>
                <a:latin typeface="Calibri" panose="020F0502020204030204"/>
                <a:ea typeface="+mn-ea"/>
                <a:cs typeface="+mn-cs"/>
              </a:rPr>
              <a:t>của</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 ban </a:t>
            </a:r>
            <a:r>
              <a:rPr kumimoji="0" lang="en-US" sz="5400" b="1" i="0" u="none" strike="noStrike" kern="1200" cap="none" spc="0" normalizeH="0" baseline="0" noProof="0" dirty="0" err="1">
                <a:ln>
                  <a:noFill/>
                </a:ln>
                <a:solidFill>
                  <a:prstClr val="white"/>
                </a:solidFill>
                <a:effectLst/>
                <a:uLnTx/>
                <a:uFillTx/>
                <a:latin typeface="Calibri" panose="020F0502020204030204"/>
                <a:ea typeface="+mn-ea"/>
                <a:cs typeface="+mn-cs"/>
              </a:rPr>
              <a:t>cán</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white"/>
                </a:solidFill>
                <a:effectLst/>
                <a:uLnTx/>
                <a:uFillTx/>
                <a:latin typeface="Calibri" panose="020F0502020204030204"/>
                <a:ea typeface="+mn-ea"/>
                <a:cs typeface="+mn-cs"/>
              </a:rPr>
              <a:t>sự</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white"/>
                </a:solidFill>
                <a:effectLst/>
                <a:uLnTx/>
                <a:uFillTx/>
                <a:latin typeface="Calibri" panose="020F0502020204030204"/>
                <a:ea typeface="+mn-ea"/>
                <a:cs typeface="+mn-cs"/>
              </a:rPr>
              <a:t>lớp</a:t>
            </a:r>
            <a:endPar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Speech Bubble: Oval 17">
            <a:extLst>
              <a:ext uri="{FF2B5EF4-FFF2-40B4-BE49-F238E27FC236}">
                <a16:creationId xmlns:a16="http://schemas.microsoft.com/office/drawing/2014/main" xmlns="" id="{D5DBACB2-6AE3-FED3-C1A8-77C7839A7908}"/>
              </a:ext>
            </a:extLst>
          </p:cNvPr>
          <p:cNvSpPr/>
          <p:nvPr/>
        </p:nvSpPr>
        <p:spPr>
          <a:xfrm>
            <a:off x="110252" y="158414"/>
            <a:ext cx="3949653" cy="2037645"/>
          </a:xfrm>
          <a:prstGeom prst="wedgeEllipseCallout">
            <a:avLst>
              <a:gd name="adj1" fmla="val 25608"/>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xmlns="" id="{27E47CA3-78B4-EBC8-AB14-5E8B203D3D8B}"/>
              </a:ext>
            </a:extLst>
          </p:cNvPr>
          <p:cNvSpPr txBox="1"/>
          <p:nvPr/>
        </p:nvSpPr>
        <p:spPr>
          <a:xfrm>
            <a:off x="207170" y="517232"/>
            <a:ext cx="364316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trưởng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hoạt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động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tuần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0" name="Speech Bubble: Oval 19">
            <a:extLst>
              <a:ext uri="{FF2B5EF4-FFF2-40B4-BE49-F238E27FC236}">
                <a16:creationId xmlns:a16="http://schemas.microsoft.com/office/drawing/2014/main" xmlns="" id="{D6A75112-AAC3-5BCB-EE29-8E727A3AA63D}"/>
              </a:ext>
            </a:extLst>
          </p:cNvPr>
          <p:cNvSpPr/>
          <p:nvPr/>
        </p:nvSpPr>
        <p:spPr>
          <a:xfrm>
            <a:off x="8460312" y="505032"/>
            <a:ext cx="3717851" cy="2037645"/>
          </a:xfrm>
          <a:prstGeom prst="wedgeEllipseCallout">
            <a:avLst>
              <a:gd name="adj1" fmla="val -15107"/>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trưởng</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học</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tập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trong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tuần</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1" name="Picture 20">
            <a:extLst>
              <a:ext uri="{FF2B5EF4-FFF2-40B4-BE49-F238E27FC236}">
                <a16:creationId xmlns:a16="http://schemas.microsoft.com/office/drawing/2014/main" xmlns="" id="{3A502B59-B729-2E35-DA56-1B31164F89F1}"/>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9434" b="95126" l="3302" r="30566">
                        <a14:foregroundMark x1="16132" y1="92453" x2="16132" y2="92453"/>
                        <a14:foregroundMark x1="17075" y1="95283" x2="17075" y2="95283"/>
                        <a14:foregroundMark x1="30566" y1="40094" x2="30566" y2="40094"/>
                        <a14:backgroundMark x1="23396" y1="77987" x2="23396" y2="77987"/>
                      </a14:backgroundRemoval>
                    </a14:imgEffect>
                  </a14:imgLayer>
                </a14:imgProps>
              </a:ext>
              <a:ext uri="{28A0092B-C50C-407E-A947-70E740481C1C}">
                <a14:useLocalDpi xmlns:a14="http://schemas.microsoft.com/office/drawing/2010/main" val="0"/>
              </a:ext>
            </a:extLst>
          </a:blip>
          <a:srcRect r="66680" b="1155"/>
          <a:stretch/>
        </p:blipFill>
        <p:spPr>
          <a:xfrm>
            <a:off x="1120022" y="1258298"/>
            <a:ext cx="3003871" cy="5346657"/>
          </a:xfrm>
          <a:prstGeom prst="rect">
            <a:avLst/>
          </a:prstGeom>
        </p:spPr>
      </p:pic>
      <p:pic>
        <p:nvPicPr>
          <p:cNvPr id="22" name="Picture 21">
            <a:extLst>
              <a:ext uri="{FF2B5EF4-FFF2-40B4-BE49-F238E27FC236}">
                <a16:creationId xmlns:a16="http://schemas.microsoft.com/office/drawing/2014/main" xmlns="" id="{6BFBCDCC-8B68-7989-06CE-53E3EB530E44}"/>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9906" b="94182" l="69906" r="96604">
                        <a14:foregroundMark x1="69906" y1="42138" x2="69906" y2="42138"/>
                        <a14:foregroundMark x1="82264" y1="94182" x2="82264" y2="94182"/>
                      </a14:backgroundRemoval>
                    </a14:imgEffect>
                  </a14:imgLayer>
                </a14:imgProps>
              </a:ext>
              <a:ext uri="{28A0092B-C50C-407E-A947-70E740481C1C}">
                <a14:useLocalDpi xmlns:a14="http://schemas.microsoft.com/office/drawing/2010/main" val="0"/>
              </a:ext>
            </a:extLst>
          </a:blip>
          <a:srcRect l="67732" t="-1" b="-5412"/>
          <a:stretch/>
        </p:blipFill>
        <p:spPr>
          <a:xfrm>
            <a:off x="7883447" y="1508169"/>
            <a:ext cx="2794404" cy="5477251"/>
          </a:xfrm>
          <a:prstGeom prst="rect">
            <a:avLst/>
          </a:prstGeom>
        </p:spPr>
      </p:pic>
    </p:spTree>
    <p:extLst>
      <p:ext uri="{BB962C8B-B14F-4D97-AF65-F5344CB8AC3E}">
        <p14:creationId xmlns:p14="http://schemas.microsoft.com/office/powerpoint/2010/main" val="3910507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aphic 4">
            <a:extLst>
              <a:ext uri="{FF2B5EF4-FFF2-40B4-BE49-F238E27FC236}">
                <a16:creationId xmlns:a16="http://schemas.microsoft.com/office/drawing/2014/main" xmlns="" id="{348D15C9-9853-997B-ECA2-D0CFB71C29EF}"/>
              </a:ext>
            </a:extLst>
          </p:cNvPr>
          <p:cNvGrpSpPr/>
          <p:nvPr/>
        </p:nvGrpSpPr>
        <p:grpSpPr>
          <a:xfrm>
            <a:off x="1295401" y="547037"/>
            <a:ext cx="7406530" cy="3976556"/>
            <a:chOff x="5610688" y="1031736"/>
            <a:chExt cx="5879305" cy="3980523"/>
          </a:xfrm>
        </p:grpSpPr>
        <p:sp>
          <p:nvSpPr>
            <p:cNvPr id="8" name="Freeform: Shape 7">
              <a:extLst>
                <a:ext uri="{FF2B5EF4-FFF2-40B4-BE49-F238E27FC236}">
                  <a16:creationId xmlns:a16="http://schemas.microsoft.com/office/drawing/2014/main" xmlns="" id="{842903B0-B90F-CA11-1A60-D6A34FBB589E}"/>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xmlns="" id="{809D535B-74DB-96FE-8E5D-47026D93CDF9}"/>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aphic 4">
              <a:extLst>
                <a:ext uri="{FF2B5EF4-FFF2-40B4-BE49-F238E27FC236}">
                  <a16:creationId xmlns:a16="http://schemas.microsoft.com/office/drawing/2014/main" xmlns="" id="{B8F8F494-918D-A592-0A75-D060F82EB3A3}"/>
                </a:ext>
              </a:extLst>
            </p:cNvPr>
            <p:cNvGrpSpPr/>
            <p:nvPr/>
          </p:nvGrpSpPr>
          <p:grpSpPr>
            <a:xfrm>
              <a:off x="5610688" y="1031736"/>
              <a:ext cx="5879305" cy="3980523"/>
              <a:chOff x="5610688" y="1031736"/>
              <a:chExt cx="5879305" cy="3980523"/>
            </a:xfrm>
            <a:solidFill>
              <a:srgbClr val="1A1A1A"/>
            </a:solidFill>
          </p:grpSpPr>
          <p:sp>
            <p:nvSpPr>
              <p:cNvPr id="11" name="Freeform: Shape 10">
                <a:extLst>
                  <a:ext uri="{FF2B5EF4-FFF2-40B4-BE49-F238E27FC236}">
                    <a16:creationId xmlns:a16="http://schemas.microsoft.com/office/drawing/2014/main" xmlns="" id="{FB186ABC-C2C2-E11D-D71B-5952C2FCFC65}"/>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Shape 11">
                <a:extLst>
                  <a:ext uri="{FF2B5EF4-FFF2-40B4-BE49-F238E27FC236}">
                    <a16:creationId xmlns:a16="http://schemas.microsoft.com/office/drawing/2014/main" xmlns="" id="{4FE4B44C-E92A-76A3-DBB3-B7DB831EC5F5}"/>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Shape 12">
                <a:extLst>
                  <a:ext uri="{FF2B5EF4-FFF2-40B4-BE49-F238E27FC236}">
                    <a16:creationId xmlns:a16="http://schemas.microsoft.com/office/drawing/2014/main" xmlns="" id="{C732E162-DA16-87EE-3DA2-D411926AACB3}"/>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xmlns="" id="{6968D696-1835-112C-80C2-117C5F3FEBDB}"/>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xmlns="" id="{5D99A865-EFAD-F72E-5A4B-8FF384C51DE1}"/>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xmlns="" id="{E8A99386-F503-1114-CC60-4FA7BF62D7B2}"/>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26" name="Group 125">
            <a:extLst>
              <a:ext uri="{FF2B5EF4-FFF2-40B4-BE49-F238E27FC236}">
                <a16:creationId xmlns:a16="http://schemas.microsoft.com/office/drawing/2014/main" xmlns="" id="{9DC0A7DE-8A2E-A06C-65A6-C64FDF0D5814}"/>
              </a:ext>
            </a:extLst>
          </p:cNvPr>
          <p:cNvGrpSpPr/>
          <p:nvPr/>
        </p:nvGrpSpPr>
        <p:grpSpPr>
          <a:xfrm>
            <a:off x="7708036" y="2072572"/>
            <a:ext cx="3285947" cy="3794598"/>
            <a:chOff x="8408633" y="1992570"/>
            <a:chExt cx="3507011" cy="3833036"/>
          </a:xfrm>
        </p:grpSpPr>
        <p:grpSp>
          <p:nvGrpSpPr>
            <p:cNvPr id="17" name="Graphic 4">
              <a:extLst>
                <a:ext uri="{FF2B5EF4-FFF2-40B4-BE49-F238E27FC236}">
                  <a16:creationId xmlns:a16="http://schemas.microsoft.com/office/drawing/2014/main" xmlns="" id="{CABD5FB7-6AC0-A183-5DFA-0460CE45C287}"/>
                </a:ext>
              </a:extLst>
            </p:cNvPr>
            <p:cNvGrpSpPr/>
            <p:nvPr/>
          </p:nvGrpSpPr>
          <p:grpSpPr>
            <a:xfrm>
              <a:off x="8408633" y="1992570"/>
              <a:ext cx="3507011" cy="3821123"/>
              <a:chOff x="8408633" y="1992570"/>
              <a:chExt cx="3507011" cy="3821123"/>
            </a:xfrm>
          </p:grpSpPr>
          <p:grpSp>
            <p:nvGrpSpPr>
              <p:cNvPr id="18" name="Graphic 4">
                <a:extLst>
                  <a:ext uri="{FF2B5EF4-FFF2-40B4-BE49-F238E27FC236}">
                    <a16:creationId xmlns:a16="http://schemas.microsoft.com/office/drawing/2014/main" xmlns="" id="{DCED263E-2169-C486-5EA2-DA2C638E81A5}"/>
                  </a:ext>
                </a:extLst>
              </p:cNvPr>
              <p:cNvGrpSpPr/>
              <p:nvPr/>
            </p:nvGrpSpPr>
            <p:grpSpPr>
              <a:xfrm>
                <a:off x="10886512" y="3334328"/>
                <a:ext cx="1029133" cy="1810218"/>
                <a:chOff x="10886512" y="3334328"/>
                <a:chExt cx="1029133" cy="1810218"/>
              </a:xfrm>
            </p:grpSpPr>
            <p:sp>
              <p:nvSpPr>
                <p:cNvPr id="19" name="Freeform: Shape 18">
                  <a:extLst>
                    <a:ext uri="{FF2B5EF4-FFF2-40B4-BE49-F238E27FC236}">
                      <a16:creationId xmlns:a16="http://schemas.microsoft.com/office/drawing/2014/main" xmlns="" id="{6B387AAD-AF92-8B44-A98D-9DDEA0B29627}"/>
                    </a:ext>
                  </a:extLst>
                </p:cNvPr>
                <p:cNvSpPr/>
                <p:nvPr/>
              </p:nvSpPr>
              <p:spPr>
                <a:xfrm>
                  <a:off x="10886512" y="3341137"/>
                  <a:ext cx="1009155" cy="1797207"/>
                </a:xfrm>
                <a:custGeom>
                  <a:avLst/>
                  <a:gdLst>
                    <a:gd name="connsiteX0" fmla="*/ 905678 w 1009155"/>
                    <a:gd name="connsiteY0" fmla="*/ 890786 h 1797207"/>
                    <a:gd name="connsiteX1" fmla="*/ 495405 w 1009155"/>
                    <a:gd name="connsiteY1" fmla="*/ 466862 h 1797207"/>
                    <a:gd name="connsiteX2" fmla="*/ 494909 w 1009155"/>
                    <a:gd name="connsiteY2" fmla="*/ 0 h 1797207"/>
                    <a:gd name="connsiteX3" fmla="*/ 0 w 1009155"/>
                    <a:gd name="connsiteY3" fmla="*/ 441546 h 1797207"/>
                    <a:gd name="connsiteX4" fmla="*/ 313724 w 1009155"/>
                    <a:gd name="connsiteY4" fmla="*/ 555965 h 1797207"/>
                    <a:gd name="connsiteX5" fmla="*/ 199304 w 1009155"/>
                    <a:gd name="connsiteY5" fmla="*/ 1131042 h 1797207"/>
                    <a:gd name="connsiteX6" fmla="*/ 441794 w 1009155"/>
                    <a:gd name="connsiteY6" fmla="*/ 1797208 h 1797207"/>
                    <a:gd name="connsiteX7" fmla="*/ 545790 w 1009155"/>
                    <a:gd name="connsiteY7" fmla="*/ 1740122 h 1797207"/>
                    <a:gd name="connsiteX8" fmla="*/ 480513 w 1009155"/>
                    <a:gd name="connsiteY8" fmla="*/ 1457920 h 1797207"/>
                    <a:gd name="connsiteX9" fmla="*/ 497887 w 1009155"/>
                    <a:gd name="connsiteY9" fmla="*/ 1482740 h 1797207"/>
                    <a:gd name="connsiteX10" fmla="*/ 602627 w 1009155"/>
                    <a:gd name="connsiteY10" fmla="*/ 1709097 h 1797207"/>
                    <a:gd name="connsiteX11" fmla="*/ 825509 w 1009155"/>
                    <a:gd name="connsiteY11" fmla="*/ 1586983 h 1797207"/>
                    <a:gd name="connsiteX12" fmla="*/ 869192 w 1009155"/>
                    <a:gd name="connsiteY12" fmla="*/ 1452211 h 1797207"/>
                    <a:gd name="connsiteX13" fmla="*/ 915606 w 1009155"/>
                    <a:gd name="connsiteY13" fmla="*/ 1537592 h 1797207"/>
                    <a:gd name="connsiteX14" fmla="*/ 995773 w 1009155"/>
                    <a:gd name="connsiteY14" fmla="*/ 1493661 h 1797207"/>
                    <a:gd name="connsiteX15" fmla="*/ 905678 w 1009155"/>
                    <a:gd name="connsiteY15" fmla="*/ 890786 h 179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xmlns="" id="{5D4D70AD-8DD2-AA58-2D2F-7A7FCC09C187}"/>
                    </a:ext>
                  </a:extLst>
                </p:cNvPr>
                <p:cNvSpPr/>
                <p:nvPr/>
              </p:nvSpPr>
              <p:spPr>
                <a:xfrm>
                  <a:off x="11352506" y="3334328"/>
                  <a:ext cx="93704" cy="470430"/>
                </a:xfrm>
                <a:custGeom>
                  <a:avLst/>
                  <a:gdLst>
                    <a:gd name="connsiteX0" fmla="*/ 55720 w 93704"/>
                    <a:gd name="connsiteY0" fmla="*/ 11772 h 470430"/>
                    <a:gd name="connsiteX1" fmla="*/ 35864 w 93704"/>
                    <a:gd name="connsiteY1" fmla="*/ 603 h 470430"/>
                    <a:gd name="connsiteX2" fmla="*/ 24695 w 93704"/>
                    <a:gd name="connsiteY2" fmla="*/ 20459 h 470430"/>
                    <a:gd name="connsiteX3" fmla="*/ 2109 w 93704"/>
                    <a:gd name="connsiteY3" fmla="*/ 446120 h 470430"/>
                    <a:gd name="connsiteX4" fmla="*/ 29907 w 93704"/>
                    <a:gd name="connsiteY4" fmla="*/ 462501 h 470430"/>
                    <a:gd name="connsiteX5" fmla="*/ 55720 w 93704"/>
                    <a:gd name="connsiteY5" fmla="*/ 11772 h 47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xmlns="" id="{53033315-60B1-4220-1E05-AC2C14104D1B}"/>
                    </a:ext>
                  </a:extLst>
                </p:cNvPr>
                <p:cNvSpPr/>
                <p:nvPr/>
              </p:nvSpPr>
              <p:spPr>
                <a:xfrm>
                  <a:off x="10888400" y="3761329"/>
                  <a:ext cx="329388" cy="166784"/>
                </a:xfrm>
                <a:custGeom>
                  <a:avLst/>
                  <a:gdLst>
                    <a:gd name="connsiteX0" fmla="*/ 317792 w 329388"/>
                    <a:gd name="connsiteY0" fmla="*/ 134780 h 166784"/>
                    <a:gd name="connsiteX1" fmla="*/ 142564 w 329388"/>
                    <a:gd name="connsiteY1" fmla="*/ 82658 h 166784"/>
                    <a:gd name="connsiteX2" fmla="*/ 29633 w 329388"/>
                    <a:gd name="connsiteY2" fmla="*/ 8199 h 166784"/>
                    <a:gd name="connsiteX3" fmla="*/ 1835 w 329388"/>
                    <a:gd name="connsiteY3" fmla="*/ 24580 h 166784"/>
                    <a:gd name="connsiteX4" fmla="*/ 120474 w 329388"/>
                    <a:gd name="connsiteY4" fmla="*/ 109216 h 166784"/>
                    <a:gd name="connsiteX5" fmla="*/ 309105 w 329388"/>
                    <a:gd name="connsiteY5" fmla="*/ 166301 h 166784"/>
                    <a:gd name="connsiteX6" fmla="*/ 317792 w 329388"/>
                    <a:gd name="connsiteY6" fmla="*/ 134780 h 16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Shape 42">
                  <a:extLst>
                    <a:ext uri="{FF2B5EF4-FFF2-40B4-BE49-F238E27FC236}">
                      <a16:creationId xmlns:a16="http://schemas.microsoft.com/office/drawing/2014/main" xmlns="" id="{4C95494E-32F8-B198-5DFB-10F717FB9AFD}"/>
                    </a:ext>
                  </a:extLst>
                </p:cNvPr>
                <p:cNvSpPr/>
                <p:nvPr/>
              </p:nvSpPr>
              <p:spPr>
                <a:xfrm>
                  <a:off x="11404584" y="3794184"/>
                  <a:ext cx="511060" cy="1053201"/>
                </a:xfrm>
                <a:custGeom>
                  <a:avLst/>
                  <a:gdLst>
                    <a:gd name="connsiteX0" fmla="*/ 461072 w 511060"/>
                    <a:gd name="connsiteY0" fmla="*/ 546449 h 1053201"/>
                    <a:gd name="connsiteX1" fmla="*/ 222553 w 511060"/>
                    <a:gd name="connsiteY1" fmla="*/ 158018 h 1053201"/>
                    <a:gd name="connsiteX2" fmla="*/ 23994 w 511060"/>
                    <a:gd name="connsiteY2" fmla="*/ 2397 h 1053201"/>
                    <a:gd name="connsiteX3" fmla="*/ 7613 w 511060"/>
                    <a:gd name="connsiteY3" fmla="*/ 30196 h 1053201"/>
                    <a:gd name="connsiteX4" fmla="*/ 318110 w 511060"/>
                    <a:gd name="connsiteY4" fmla="*/ 325800 h 1053201"/>
                    <a:gd name="connsiteX5" fmla="*/ 473978 w 511060"/>
                    <a:gd name="connsiteY5" fmla="*/ 759900 h 1053201"/>
                    <a:gd name="connsiteX6" fmla="*/ 463802 w 511060"/>
                    <a:gd name="connsiteY6" fmla="*/ 1032919 h 1053201"/>
                    <a:gd name="connsiteX7" fmla="*/ 494827 w 511060"/>
                    <a:gd name="connsiteY7" fmla="*/ 1041606 h 1053201"/>
                    <a:gd name="connsiteX8" fmla="*/ 461072 w 511060"/>
                    <a:gd name="connsiteY8" fmla="*/ 546449 h 105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Shape 43">
                  <a:extLst>
                    <a:ext uri="{FF2B5EF4-FFF2-40B4-BE49-F238E27FC236}">
                      <a16:creationId xmlns:a16="http://schemas.microsoft.com/office/drawing/2014/main" xmlns="" id="{39021A2A-B57D-3FAE-3971-88B3138D1F4C}"/>
                    </a:ext>
                  </a:extLst>
                </p:cNvPr>
                <p:cNvSpPr/>
                <p:nvPr/>
              </p:nvSpPr>
              <p:spPr>
                <a:xfrm>
                  <a:off x="11082527" y="3972635"/>
                  <a:ext cx="271836" cy="1171911"/>
                </a:xfrm>
                <a:custGeom>
                  <a:avLst/>
                  <a:gdLst>
                    <a:gd name="connsiteX0" fmla="*/ 267124 w 271836"/>
                    <a:gd name="connsiteY0" fmla="*/ 1144364 h 1171911"/>
                    <a:gd name="connsiteX1" fmla="*/ 78244 w 271836"/>
                    <a:gd name="connsiteY1" fmla="*/ 755685 h 1171911"/>
                    <a:gd name="connsiteX2" fmla="*/ 36299 w 271836"/>
                    <a:gd name="connsiteY2" fmla="*/ 284356 h 1171911"/>
                    <a:gd name="connsiteX3" fmla="*/ 101823 w 271836"/>
                    <a:gd name="connsiteY3" fmla="*/ 24740 h 1171911"/>
                    <a:gd name="connsiteX4" fmla="*/ 74025 w 271836"/>
                    <a:gd name="connsiteY4" fmla="*/ 8359 h 1171911"/>
                    <a:gd name="connsiteX5" fmla="*/ 4530 w 271836"/>
                    <a:gd name="connsiteY5" fmla="*/ 492594 h 1171911"/>
                    <a:gd name="connsiteX6" fmla="*/ 40767 w 271836"/>
                    <a:gd name="connsiteY6" fmla="*/ 734836 h 1171911"/>
                    <a:gd name="connsiteX7" fmla="*/ 106539 w 271836"/>
                    <a:gd name="connsiteY7" fmla="*/ 954989 h 1171911"/>
                    <a:gd name="connsiteX8" fmla="*/ 244290 w 271836"/>
                    <a:gd name="connsiteY8" fmla="*/ 1167199 h 1171911"/>
                    <a:gd name="connsiteX9" fmla="*/ 267124 w 271836"/>
                    <a:gd name="connsiteY9" fmla="*/ 1144364 h 1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Shape 44">
                  <a:extLst>
                    <a:ext uri="{FF2B5EF4-FFF2-40B4-BE49-F238E27FC236}">
                      <a16:creationId xmlns:a16="http://schemas.microsoft.com/office/drawing/2014/main" xmlns="" id="{34F1FB92-2751-AEFF-BE9C-EBFFB6808108}"/>
                    </a:ext>
                  </a:extLst>
                </p:cNvPr>
                <p:cNvSpPr/>
                <p:nvPr/>
              </p:nvSpPr>
              <p:spPr>
                <a:xfrm>
                  <a:off x="11358214" y="4778855"/>
                  <a:ext cx="111716" cy="203723"/>
                </a:xfrm>
                <a:custGeom>
                  <a:avLst/>
                  <a:gdLst>
                    <a:gd name="connsiteX0" fmla="*/ 110572 w 111716"/>
                    <a:gd name="connsiteY0" fmla="*/ 184260 h 203723"/>
                    <a:gd name="connsiteX1" fmla="*/ 29907 w 111716"/>
                    <a:gd name="connsiteY1" fmla="*/ 8039 h 203723"/>
                    <a:gd name="connsiteX2" fmla="*/ 2109 w 111716"/>
                    <a:gd name="connsiteY2" fmla="*/ 24420 h 203723"/>
                    <a:gd name="connsiteX3" fmla="*/ 79547 w 111716"/>
                    <a:gd name="connsiteY3" fmla="*/ 192947 h 203723"/>
                    <a:gd name="connsiteX4" fmla="*/ 110572 w 111716"/>
                    <a:gd name="connsiteY4" fmla="*/ 184260 h 20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Shape 45">
                  <a:extLst>
                    <a:ext uri="{FF2B5EF4-FFF2-40B4-BE49-F238E27FC236}">
                      <a16:creationId xmlns:a16="http://schemas.microsoft.com/office/drawing/2014/main" xmlns="" id="{A73F0094-B036-A465-DF4C-7C0FA9B27627}"/>
                    </a:ext>
                  </a:extLst>
                </p:cNvPr>
                <p:cNvSpPr/>
                <p:nvPr/>
              </p:nvSpPr>
              <p:spPr>
                <a:xfrm>
                  <a:off x="11670381" y="4506003"/>
                  <a:ext cx="152096" cy="433937"/>
                </a:xfrm>
                <a:custGeom>
                  <a:avLst/>
                  <a:gdLst>
                    <a:gd name="connsiteX0" fmla="*/ 150351 w 152096"/>
                    <a:gd name="connsiteY0" fmla="*/ 357089 h 433937"/>
                    <a:gd name="connsiteX1" fmla="*/ 31464 w 152096"/>
                    <a:gd name="connsiteY1" fmla="*/ 11596 h 433937"/>
                    <a:gd name="connsiteX2" fmla="*/ 439 w 152096"/>
                    <a:gd name="connsiteY2" fmla="*/ 20283 h 433937"/>
                    <a:gd name="connsiteX3" fmla="*/ 73657 w 152096"/>
                    <a:gd name="connsiteY3" fmla="*/ 261284 h 433937"/>
                    <a:gd name="connsiteX4" fmla="*/ 61992 w 152096"/>
                    <a:gd name="connsiteY4" fmla="*/ 268978 h 433937"/>
                    <a:gd name="connsiteX5" fmla="*/ 16820 w 152096"/>
                    <a:gd name="connsiteY5" fmla="*/ 418394 h 433937"/>
                    <a:gd name="connsiteX6" fmla="*/ 49086 w 152096"/>
                    <a:gd name="connsiteY6" fmla="*/ 418394 h 433937"/>
                    <a:gd name="connsiteX7" fmla="*/ 85819 w 152096"/>
                    <a:gd name="connsiteY7" fmla="*/ 292061 h 433937"/>
                    <a:gd name="connsiteX8" fmla="*/ 122056 w 152096"/>
                    <a:gd name="connsiteY8" fmla="*/ 373222 h 433937"/>
                    <a:gd name="connsiteX9" fmla="*/ 150351 w 152096"/>
                    <a:gd name="connsiteY9" fmla="*/ 357089 h 4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Shape 46">
                  <a:extLst>
                    <a:ext uri="{FF2B5EF4-FFF2-40B4-BE49-F238E27FC236}">
                      <a16:creationId xmlns:a16="http://schemas.microsoft.com/office/drawing/2014/main" xmlns="" id="{A445C5B0-DFFB-F10E-8BB1-BFC5EB9CE4D5}"/>
                    </a:ext>
                  </a:extLst>
                </p:cNvPr>
                <p:cNvSpPr/>
                <p:nvPr/>
              </p:nvSpPr>
              <p:spPr>
                <a:xfrm>
                  <a:off x="11556172" y="4075400"/>
                  <a:ext cx="227025" cy="393018"/>
                </a:xfrm>
                <a:custGeom>
                  <a:avLst/>
                  <a:gdLst>
                    <a:gd name="connsiteX0" fmla="*/ 226090 w 227025"/>
                    <a:gd name="connsiteY0" fmla="*/ 373200 h 393018"/>
                    <a:gd name="connsiteX1" fmla="*/ 26538 w 227025"/>
                    <a:gd name="connsiteY1" fmla="*/ 5617 h 393018"/>
                    <a:gd name="connsiteX2" fmla="*/ 3704 w 227025"/>
                    <a:gd name="connsiteY2" fmla="*/ 28451 h 393018"/>
                    <a:gd name="connsiteX3" fmla="*/ 194817 w 227025"/>
                    <a:gd name="connsiteY3" fmla="*/ 381887 h 393018"/>
                    <a:gd name="connsiteX4" fmla="*/ 226090 w 227025"/>
                    <a:gd name="connsiteY4" fmla="*/ 373200 h 39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Shape 47">
                  <a:extLst>
                    <a:ext uri="{FF2B5EF4-FFF2-40B4-BE49-F238E27FC236}">
                      <a16:creationId xmlns:a16="http://schemas.microsoft.com/office/drawing/2014/main" xmlns="" id="{9CB60281-F430-4B6E-0011-34F43E4F3AB9}"/>
                    </a:ext>
                  </a:extLst>
                </p:cNvPr>
                <p:cNvSpPr/>
                <p:nvPr/>
              </p:nvSpPr>
              <p:spPr>
                <a:xfrm>
                  <a:off x="11227778" y="4567580"/>
                  <a:ext cx="71554" cy="334884"/>
                </a:xfrm>
                <a:custGeom>
                  <a:avLst/>
                  <a:gdLst>
                    <a:gd name="connsiteX0" fmla="*/ 70744 w 71554"/>
                    <a:gd name="connsiteY0" fmla="*/ 315120 h 334884"/>
                    <a:gd name="connsiteX1" fmla="*/ 33763 w 71554"/>
                    <a:gd name="connsiteY1" fmla="*/ 15544 h 334884"/>
                    <a:gd name="connsiteX2" fmla="*/ 1497 w 71554"/>
                    <a:gd name="connsiteY2" fmla="*/ 15544 h 334884"/>
                    <a:gd name="connsiteX3" fmla="*/ 39719 w 71554"/>
                    <a:gd name="connsiteY3" fmla="*/ 323558 h 334884"/>
                    <a:gd name="connsiteX4" fmla="*/ 70744 w 71554"/>
                    <a:gd name="connsiteY4" fmla="*/ 315120 h 33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9" name="Freeform: Shape 48">
                <a:extLst>
                  <a:ext uri="{FF2B5EF4-FFF2-40B4-BE49-F238E27FC236}">
                    <a16:creationId xmlns:a16="http://schemas.microsoft.com/office/drawing/2014/main" xmlns="" id="{44608EA0-A077-343C-39DE-B35E2FB46DD4}"/>
                  </a:ext>
                </a:extLst>
              </p:cNvPr>
              <p:cNvSpPr/>
              <p:nvPr/>
            </p:nvSpPr>
            <p:spPr>
              <a:xfrm>
                <a:off x="10413197" y="3887174"/>
                <a:ext cx="497390" cy="564156"/>
              </a:xfrm>
              <a:custGeom>
                <a:avLst/>
                <a:gdLst>
                  <a:gd name="connsiteX0" fmla="*/ 497390 w 497390"/>
                  <a:gd name="connsiteY0" fmla="*/ 564156 h 564156"/>
                  <a:gd name="connsiteX1" fmla="*/ 0 w 497390"/>
                  <a:gd name="connsiteY1" fmla="*/ 564156 h 564156"/>
                  <a:gd name="connsiteX2" fmla="*/ 4219 w 497390"/>
                  <a:gd name="connsiteY2" fmla="*/ 0 h 564156"/>
                  <a:gd name="connsiteX3" fmla="*/ 497390 w 497390"/>
                  <a:gd name="connsiteY3" fmla="*/ 0 h 564156"/>
                </a:gdLst>
                <a:ahLst/>
                <a:cxnLst>
                  <a:cxn ang="0">
                    <a:pos x="connsiteX0" y="connsiteY0"/>
                  </a:cxn>
                  <a:cxn ang="0">
                    <a:pos x="connsiteX1" y="connsiteY1"/>
                  </a:cxn>
                  <a:cxn ang="0">
                    <a:pos x="connsiteX2" y="connsiteY2"/>
                  </a:cxn>
                  <a:cxn ang="0">
                    <a:pos x="connsiteX3" y="connsiteY3"/>
                  </a:cxn>
                </a:cxnLst>
                <a:rect l="l" t="t" r="r" b="b"/>
                <a:pathLst>
                  <a:path w="497390" h="564156">
                    <a:moveTo>
                      <a:pt x="497390" y="564156"/>
                    </a:moveTo>
                    <a:lnTo>
                      <a:pt x="0" y="564156"/>
                    </a:lnTo>
                    <a:lnTo>
                      <a:pt x="4219" y="0"/>
                    </a:lnTo>
                    <a:lnTo>
                      <a:pt x="497390" y="0"/>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Shape 49">
                <a:extLst>
                  <a:ext uri="{FF2B5EF4-FFF2-40B4-BE49-F238E27FC236}">
                    <a16:creationId xmlns:a16="http://schemas.microsoft.com/office/drawing/2014/main" xmlns="" id="{E9E5593E-A4DE-1FF9-CDBA-341799B71787}"/>
                  </a:ext>
                </a:extLst>
              </p:cNvPr>
              <p:cNvSpPr/>
              <p:nvPr/>
            </p:nvSpPr>
            <p:spPr>
              <a:xfrm>
                <a:off x="10073501" y="4096406"/>
                <a:ext cx="1175719" cy="1403812"/>
              </a:xfrm>
              <a:custGeom>
                <a:avLst/>
                <a:gdLst>
                  <a:gd name="connsiteX0" fmla="*/ 974837 w 1175719"/>
                  <a:gd name="connsiteY0" fmla="*/ 63539 h 1403812"/>
                  <a:gd name="connsiteX1" fmla="*/ 836838 w 1175719"/>
                  <a:gd name="connsiteY1" fmla="*/ 0 h 1403812"/>
                  <a:gd name="connsiteX2" fmla="*/ 836838 w 1175719"/>
                  <a:gd name="connsiteY2" fmla="*/ 81409 h 1403812"/>
                  <a:gd name="connsiteX3" fmla="*/ 575237 w 1175719"/>
                  <a:gd name="connsiteY3" fmla="*/ 305285 h 1403812"/>
                  <a:gd name="connsiteX4" fmla="*/ 342426 w 1175719"/>
                  <a:gd name="connsiteY4" fmla="*/ 71233 h 1403812"/>
                  <a:gd name="connsiteX5" fmla="*/ 342426 w 1175719"/>
                  <a:gd name="connsiteY5" fmla="*/ 1489 h 1403812"/>
                  <a:gd name="connsiteX6" fmla="*/ 5124 w 1175719"/>
                  <a:gd name="connsiteY6" fmla="*/ 606598 h 1403812"/>
                  <a:gd name="connsiteX7" fmla="*/ 8847 w 1175719"/>
                  <a:gd name="connsiteY7" fmla="*/ 1403812 h 1403812"/>
                  <a:gd name="connsiteX8" fmla="*/ 1171411 w 1175719"/>
                  <a:gd name="connsiteY8" fmla="*/ 1403812 h 1403812"/>
                  <a:gd name="connsiteX9" fmla="*/ 1175134 w 1175719"/>
                  <a:gd name="connsiteY9" fmla="*/ 606598 h 1403812"/>
                  <a:gd name="connsiteX10" fmla="*/ 974837 w 1175719"/>
                  <a:gd name="connsiteY10" fmla="*/ 63539 h 14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Shape 50">
                <a:extLst>
                  <a:ext uri="{FF2B5EF4-FFF2-40B4-BE49-F238E27FC236}">
                    <a16:creationId xmlns:a16="http://schemas.microsoft.com/office/drawing/2014/main" xmlns="" id="{2FBDF8F0-FFB2-19E1-DC2B-4CED8DC51F45}"/>
                  </a:ext>
                </a:extLst>
              </p:cNvPr>
              <p:cNvSpPr/>
              <p:nvPr/>
            </p:nvSpPr>
            <p:spPr>
              <a:xfrm>
                <a:off x="9983317" y="4059176"/>
                <a:ext cx="1369064" cy="1754269"/>
              </a:xfrm>
              <a:custGeom>
                <a:avLst/>
                <a:gdLst>
                  <a:gd name="connsiteX0" fmla="*/ 1369064 w 1369064"/>
                  <a:gd name="connsiteY0" fmla="*/ 1754269 h 1754269"/>
                  <a:gd name="connsiteX1" fmla="*/ 1295846 w 1369064"/>
                  <a:gd name="connsiteY1" fmla="*/ 630673 h 1754269"/>
                  <a:gd name="connsiteX2" fmla="*/ 1258119 w 1369064"/>
                  <a:gd name="connsiteY2" fmla="*/ 289648 h 1754269"/>
                  <a:gd name="connsiteX3" fmla="*/ 1083139 w 1369064"/>
                  <a:gd name="connsiteY3" fmla="*/ 66269 h 1754269"/>
                  <a:gd name="connsiteX4" fmla="*/ 927519 w 1369064"/>
                  <a:gd name="connsiteY4" fmla="*/ 248 h 1754269"/>
                  <a:gd name="connsiteX5" fmla="*/ 907414 w 1369064"/>
                  <a:gd name="connsiteY5" fmla="*/ 629680 h 1754269"/>
                  <a:gd name="connsiteX6" fmla="*/ 661946 w 1369064"/>
                  <a:gd name="connsiteY6" fmla="*/ 1109945 h 1754269"/>
                  <a:gd name="connsiteX7" fmla="*/ 426405 w 1369064"/>
                  <a:gd name="connsiteY7" fmla="*/ 647799 h 1754269"/>
                  <a:gd name="connsiteX8" fmla="*/ 437326 w 1369064"/>
                  <a:gd name="connsiteY8" fmla="*/ 0 h 1754269"/>
                  <a:gd name="connsiteX9" fmla="*/ 74956 w 1369064"/>
                  <a:gd name="connsiteY9" fmla="*/ 618015 h 1754269"/>
                  <a:gd name="connsiteX10" fmla="*/ 74460 w 1369064"/>
                  <a:gd name="connsiteY10" fmla="*/ 629680 h 1754269"/>
                  <a:gd name="connsiteX11" fmla="*/ 0 w 1369064"/>
                  <a:gd name="connsiteY11" fmla="*/ 1754269 h 1754269"/>
                  <a:gd name="connsiteX12" fmla="*/ 1369064 w 1369064"/>
                  <a:gd name="connsiteY12" fmla="*/ 1754269 h 175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Shape 51">
                <a:extLst>
                  <a:ext uri="{FF2B5EF4-FFF2-40B4-BE49-F238E27FC236}">
                    <a16:creationId xmlns:a16="http://schemas.microsoft.com/office/drawing/2014/main" xmlns="" id="{4193A573-66A7-CAC4-93DC-587D7696D0B1}"/>
                  </a:ext>
                </a:extLst>
              </p:cNvPr>
              <p:cNvSpPr/>
              <p:nvPr/>
            </p:nvSpPr>
            <p:spPr>
              <a:xfrm>
                <a:off x="11251006" y="4701980"/>
                <a:ext cx="117011" cy="1111465"/>
              </a:xfrm>
              <a:custGeom>
                <a:avLst/>
                <a:gdLst>
                  <a:gd name="connsiteX0" fmla="*/ 85986 w 117011"/>
                  <a:gd name="connsiteY0" fmla="*/ 1009952 h 1111465"/>
                  <a:gd name="connsiteX1" fmla="*/ 91199 w 117011"/>
                  <a:gd name="connsiteY1" fmla="*/ 1111465 h 1111465"/>
                  <a:gd name="connsiteX2" fmla="*/ 117011 w 117011"/>
                  <a:gd name="connsiteY2" fmla="*/ 1111465 h 1111465"/>
                  <a:gd name="connsiteX3" fmla="*/ 56451 w 117011"/>
                  <a:gd name="connsiteY3" fmla="*/ 293650 h 1111465"/>
                  <a:gd name="connsiteX4" fmla="*/ 25674 w 117011"/>
                  <a:gd name="connsiteY4" fmla="*/ 12193 h 1111465"/>
                  <a:gd name="connsiteX5" fmla="*/ 110 w 117011"/>
                  <a:gd name="connsiteY5" fmla="*/ 12193 h 1111465"/>
                  <a:gd name="connsiteX6" fmla="*/ 85986 w 117011"/>
                  <a:gd name="connsiteY6" fmla="*/ 1009952 h 111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Shape 52">
                <a:extLst>
                  <a:ext uri="{FF2B5EF4-FFF2-40B4-BE49-F238E27FC236}">
                    <a16:creationId xmlns:a16="http://schemas.microsoft.com/office/drawing/2014/main" xmlns="" id="{8530862C-0E2E-458F-1994-972087FAA8BE}"/>
                  </a:ext>
                </a:extLst>
              </p:cNvPr>
              <p:cNvSpPr/>
              <p:nvPr/>
            </p:nvSpPr>
            <p:spPr>
              <a:xfrm>
                <a:off x="10120260" y="5648144"/>
                <a:ext cx="303330" cy="25564"/>
              </a:xfrm>
              <a:custGeom>
                <a:avLst/>
                <a:gdLst>
                  <a:gd name="connsiteX0" fmla="*/ 290951 w 303330"/>
                  <a:gd name="connsiteY0" fmla="*/ 0 h 25564"/>
                  <a:gd name="connsiteX1" fmla="*/ 12472 w 303330"/>
                  <a:gd name="connsiteY1" fmla="*/ 0 h 25564"/>
                  <a:gd name="connsiteX2" fmla="*/ 12472 w 303330"/>
                  <a:gd name="connsiteY2" fmla="*/ 25565 h 25564"/>
                  <a:gd name="connsiteX3" fmla="*/ 290951 w 303330"/>
                  <a:gd name="connsiteY3" fmla="*/ 25565 h 25564"/>
                  <a:gd name="connsiteX4" fmla="*/ 290951 w 303330"/>
                  <a:gd name="connsiteY4" fmla="*/ 0 h 2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Shape 53">
                <a:extLst>
                  <a:ext uri="{FF2B5EF4-FFF2-40B4-BE49-F238E27FC236}">
                    <a16:creationId xmlns:a16="http://schemas.microsoft.com/office/drawing/2014/main" xmlns="" id="{43F3CCBC-4386-D5B9-82AE-A64F9C6C7C92}"/>
                  </a:ext>
                </a:extLst>
              </p:cNvPr>
              <p:cNvSpPr/>
              <p:nvPr/>
            </p:nvSpPr>
            <p:spPr>
              <a:xfrm>
                <a:off x="10899108" y="5651371"/>
                <a:ext cx="296721" cy="25566"/>
              </a:xfrm>
              <a:custGeom>
                <a:avLst/>
                <a:gdLst>
                  <a:gd name="connsiteX0" fmla="*/ 284250 w 296721"/>
                  <a:gd name="connsiteY0" fmla="*/ 0 h 25566"/>
                  <a:gd name="connsiteX1" fmla="*/ 12472 w 296721"/>
                  <a:gd name="connsiteY1" fmla="*/ 0 h 25566"/>
                  <a:gd name="connsiteX2" fmla="*/ 12472 w 296721"/>
                  <a:gd name="connsiteY2" fmla="*/ 25564 h 25566"/>
                  <a:gd name="connsiteX3" fmla="*/ 284250 w 296721"/>
                  <a:gd name="connsiteY3" fmla="*/ 25564 h 25566"/>
                  <a:gd name="connsiteX4" fmla="*/ 284250 w 296721"/>
                  <a:gd name="connsiteY4" fmla="*/ 0 h 2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5" name="Graphic 4">
                <a:extLst>
                  <a:ext uri="{FF2B5EF4-FFF2-40B4-BE49-F238E27FC236}">
                    <a16:creationId xmlns:a16="http://schemas.microsoft.com/office/drawing/2014/main" xmlns="" id="{70C26A88-43BC-DE73-A162-E1E9ADE79AE9}"/>
                  </a:ext>
                </a:extLst>
              </p:cNvPr>
              <p:cNvGrpSpPr/>
              <p:nvPr/>
            </p:nvGrpSpPr>
            <p:grpSpPr>
              <a:xfrm>
                <a:off x="8408633" y="3314331"/>
                <a:ext cx="2021128" cy="2499362"/>
                <a:chOff x="8408633" y="3314331"/>
                <a:chExt cx="2021128" cy="2499362"/>
              </a:xfrm>
            </p:grpSpPr>
            <p:grpSp>
              <p:nvGrpSpPr>
                <p:cNvPr id="56" name="Graphic 4">
                  <a:extLst>
                    <a:ext uri="{FF2B5EF4-FFF2-40B4-BE49-F238E27FC236}">
                      <a16:creationId xmlns:a16="http://schemas.microsoft.com/office/drawing/2014/main" xmlns="" id="{D6C50E90-1054-7E71-2C6F-F03199B2E992}"/>
                    </a:ext>
                  </a:extLst>
                </p:cNvPr>
                <p:cNvGrpSpPr/>
                <p:nvPr/>
              </p:nvGrpSpPr>
              <p:grpSpPr>
                <a:xfrm>
                  <a:off x="8408633" y="3314331"/>
                  <a:ext cx="532978" cy="711598"/>
                  <a:chOff x="8408633" y="3314331"/>
                  <a:chExt cx="532978" cy="711598"/>
                </a:xfrm>
              </p:grpSpPr>
              <p:sp>
                <p:nvSpPr>
                  <p:cNvPr id="57" name="Freeform: Shape 56">
                    <a:extLst>
                      <a:ext uri="{FF2B5EF4-FFF2-40B4-BE49-F238E27FC236}">
                        <a16:creationId xmlns:a16="http://schemas.microsoft.com/office/drawing/2014/main" xmlns="" id="{9D7E0BDC-10B7-B709-CB85-ABBBE6BA9457}"/>
                      </a:ext>
                    </a:extLst>
                  </p:cNvPr>
                  <p:cNvSpPr/>
                  <p:nvPr/>
                </p:nvSpPr>
                <p:spPr>
                  <a:xfrm>
                    <a:off x="8519087" y="3532684"/>
                    <a:ext cx="412943" cy="489509"/>
                  </a:xfrm>
                  <a:custGeom>
                    <a:avLst/>
                    <a:gdLst>
                      <a:gd name="connsiteX0" fmla="*/ 300177 w 412943"/>
                      <a:gd name="connsiteY0" fmla="*/ 489510 h 489509"/>
                      <a:gd name="connsiteX1" fmla="*/ 204124 w 412943"/>
                      <a:gd name="connsiteY1" fmla="*/ 419766 h 489509"/>
                      <a:gd name="connsiteX2" fmla="*/ 83748 w 412943"/>
                      <a:gd name="connsiteY2" fmla="*/ 392216 h 489509"/>
                      <a:gd name="connsiteX3" fmla="*/ 51978 w 412943"/>
                      <a:gd name="connsiteY3" fmla="*/ 369630 h 489509"/>
                      <a:gd name="connsiteX4" fmla="*/ 44532 w 412943"/>
                      <a:gd name="connsiteY4" fmla="*/ 332400 h 489509"/>
                      <a:gd name="connsiteX5" fmla="*/ 52475 w 412943"/>
                      <a:gd name="connsiteY5" fmla="*/ 321231 h 489509"/>
                      <a:gd name="connsiteX6" fmla="*/ 40313 w 412943"/>
                      <a:gd name="connsiteY6" fmla="*/ 317012 h 489509"/>
                      <a:gd name="connsiteX7" fmla="*/ 105 w 412943"/>
                      <a:gd name="connsiteY7" fmla="*/ 267372 h 489509"/>
                      <a:gd name="connsiteX8" fmla="*/ 22691 w 412943"/>
                      <a:gd name="connsiteY8" fmla="*/ 220710 h 489509"/>
                      <a:gd name="connsiteX9" fmla="*/ 49993 w 412943"/>
                      <a:gd name="connsiteY9" fmla="*/ 205570 h 489509"/>
                      <a:gd name="connsiteX10" fmla="*/ 11522 w 412943"/>
                      <a:gd name="connsiteY10" fmla="*/ 173304 h 489509"/>
                      <a:gd name="connsiteX11" fmla="*/ 18720 w 412943"/>
                      <a:gd name="connsiteY11" fmla="*/ 114481 h 489509"/>
                      <a:gd name="connsiteX12" fmla="*/ 55453 w 412943"/>
                      <a:gd name="connsiteY12" fmla="*/ 97356 h 489509"/>
                      <a:gd name="connsiteX13" fmla="*/ 196430 w 412943"/>
                      <a:gd name="connsiteY13" fmla="*/ 5770 h 489509"/>
                      <a:gd name="connsiteX14" fmla="*/ 310601 w 412943"/>
                      <a:gd name="connsiteY14" fmla="*/ 23889 h 489509"/>
                      <a:gd name="connsiteX15" fmla="*/ 349320 w 412943"/>
                      <a:gd name="connsiteY15" fmla="*/ 100086 h 489509"/>
                      <a:gd name="connsiteX16" fmla="*/ 411370 w 412943"/>
                      <a:gd name="connsiteY16" fmla="*/ 307332 h 489509"/>
                      <a:gd name="connsiteX17" fmla="*/ 300177 w 412943"/>
                      <a:gd name="connsiteY17" fmla="*/ 489510 h 48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Shape 57">
                    <a:extLst>
                      <a:ext uri="{FF2B5EF4-FFF2-40B4-BE49-F238E27FC236}">
                        <a16:creationId xmlns:a16="http://schemas.microsoft.com/office/drawing/2014/main" xmlns="" id="{A5A4E2B1-F51E-2809-493D-67A89E1FAF30}"/>
                      </a:ext>
                    </a:extLst>
                  </p:cNvPr>
                  <p:cNvSpPr/>
                  <p:nvPr/>
                </p:nvSpPr>
                <p:spPr>
                  <a:xfrm>
                    <a:off x="8628596" y="3689109"/>
                    <a:ext cx="161939" cy="221395"/>
                  </a:xfrm>
                  <a:custGeom>
                    <a:avLst/>
                    <a:gdLst>
                      <a:gd name="connsiteX0" fmla="*/ 136809 w 161939"/>
                      <a:gd name="connsiteY0" fmla="*/ 19610 h 221395"/>
                      <a:gd name="connsiteX1" fmla="*/ 23879 w 161939"/>
                      <a:gd name="connsiteY1" fmla="*/ 3974 h 221395"/>
                      <a:gd name="connsiteX2" fmla="*/ 52 w 161939"/>
                      <a:gd name="connsiteY2" fmla="*/ 23333 h 221395"/>
                      <a:gd name="connsiteX3" fmla="*/ 13951 w 161939"/>
                      <a:gd name="connsiteY3" fmla="*/ 47408 h 221395"/>
                      <a:gd name="connsiteX4" fmla="*/ 62846 w 161939"/>
                      <a:gd name="connsiteY4" fmla="*/ 92580 h 221395"/>
                      <a:gd name="connsiteX5" fmla="*/ 86921 w 161939"/>
                      <a:gd name="connsiteY5" fmla="*/ 150659 h 221395"/>
                      <a:gd name="connsiteX6" fmla="*/ 101565 w 161939"/>
                      <a:gd name="connsiteY6" fmla="*/ 209979 h 221395"/>
                      <a:gd name="connsiteX7" fmla="*/ 125640 w 161939"/>
                      <a:gd name="connsiteY7" fmla="*/ 221396 h 221395"/>
                      <a:gd name="connsiteX8" fmla="*/ 151453 w 161939"/>
                      <a:gd name="connsiteY8" fmla="*/ 205759 h 221395"/>
                      <a:gd name="connsiteX9" fmla="*/ 160388 w 161939"/>
                      <a:gd name="connsiteY9" fmla="*/ 176224 h 221395"/>
                      <a:gd name="connsiteX10" fmla="*/ 161877 w 161939"/>
                      <a:gd name="connsiteY10" fmla="*/ 144454 h 221395"/>
                      <a:gd name="connsiteX11" fmla="*/ 153935 w 161939"/>
                      <a:gd name="connsiteY11" fmla="*/ 72724 h 221395"/>
                      <a:gd name="connsiteX12" fmla="*/ 136809 w 161939"/>
                      <a:gd name="connsiteY12" fmla="*/ 19610 h 22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Shape 58">
                    <a:extLst>
                      <a:ext uri="{FF2B5EF4-FFF2-40B4-BE49-F238E27FC236}">
                        <a16:creationId xmlns:a16="http://schemas.microsoft.com/office/drawing/2014/main" xmlns="" id="{B3B32716-F25F-CA6E-0C78-9C640F2FF6F0}"/>
                      </a:ext>
                    </a:extLst>
                  </p:cNvPr>
                  <p:cNvSpPr/>
                  <p:nvPr/>
                </p:nvSpPr>
                <p:spPr>
                  <a:xfrm>
                    <a:off x="8427989" y="3338233"/>
                    <a:ext cx="244589" cy="319356"/>
                  </a:xfrm>
                  <a:custGeom>
                    <a:avLst/>
                    <a:gdLst>
                      <a:gd name="connsiteX0" fmla="*/ 170626 w 244589"/>
                      <a:gd name="connsiteY0" fmla="*/ 319357 h 319356"/>
                      <a:gd name="connsiteX1" fmla="*/ 19225 w 244589"/>
                      <a:gd name="connsiteY1" fmla="*/ 76370 h 319356"/>
                      <a:gd name="connsiteX2" fmla="*/ 362 w 244589"/>
                      <a:gd name="connsiteY2" fmla="*/ 37403 h 319356"/>
                      <a:gd name="connsiteX3" fmla="*/ 18480 w 244589"/>
                      <a:gd name="connsiteY3" fmla="*/ 1414 h 319356"/>
                      <a:gd name="connsiteX4" fmla="*/ 65886 w 244589"/>
                      <a:gd name="connsiteY4" fmla="*/ 24745 h 319356"/>
                      <a:gd name="connsiteX5" fmla="*/ 244589 w 244589"/>
                      <a:gd name="connsiteY5" fmla="*/ 249117 h 319356"/>
                      <a:gd name="connsiteX6" fmla="*/ 170626 w 244589"/>
                      <a:gd name="connsiteY6" fmla="*/ 319357 h 31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Shape 59">
                    <a:extLst>
                      <a:ext uri="{FF2B5EF4-FFF2-40B4-BE49-F238E27FC236}">
                        <a16:creationId xmlns:a16="http://schemas.microsoft.com/office/drawing/2014/main" xmlns="" id="{F301D1B5-1D33-9555-9180-0669A7C21E3E}"/>
                      </a:ext>
                    </a:extLst>
                  </p:cNvPr>
                  <p:cNvSpPr/>
                  <p:nvPr/>
                </p:nvSpPr>
                <p:spPr>
                  <a:xfrm>
                    <a:off x="8889879" y="3760712"/>
                    <a:ext cx="51731" cy="85632"/>
                  </a:xfrm>
                  <a:custGeom>
                    <a:avLst/>
                    <a:gdLst>
                      <a:gd name="connsiteX0" fmla="*/ 370 w 51731"/>
                      <a:gd name="connsiteY0" fmla="*/ 11794 h 85632"/>
                      <a:gd name="connsiteX1" fmla="*/ 33629 w 51731"/>
                      <a:gd name="connsiteY1" fmla="*/ 80794 h 85632"/>
                      <a:gd name="connsiteX2" fmla="*/ 46783 w 51731"/>
                      <a:gd name="connsiteY2" fmla="*/ 84268 h 85632"/>
                      <a:gd name="connsiteX3" fmla="*/ 50258 w 51731"/>
                      <a:gd name="connsiteY3" fmla="*/ 71114 h 85632"/>
                      <a:gd name="connsiteX4" fmla="*/ 18985 w 51731"/>
                      <a:gd name="connsiteY4" fmla="*/ 6831 h 85632"/>
                      <a:gd name="connsiteX5" fmla="*/ 370 w 51731"/>
                      <a:gd name="connsiteY5" fmla="*/ 11794 h 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Shape 60">
                    <a:extLst>
                      <a:ext uri="{FF2B5EF4-FFF2-40B4-BE49-F238E27FC236}">
                        <a16:creationId xmlns:a16="http://schemas.microsoft.com/office/drawing/2014/main" xmlns="" id="{E6E081B0-B674-44FD-E09E-553311136DE4}"/>
                      </a:ext>
                    </a:extLst>
                  </p:cNvPr>
                  <p:cNvSpPr/>
                  <p:nvPr/>
                </p:nvSpPr>
                <p:spPr>
                  <a:xfrm>
                    <a:off x="8408633" y="3314331"/>
                    <a:ext cx="491332" cy="415981"/>
                  </a:xfrm>
                  <a:custGeom>
                    <a:avLst/>
                    <a:gdLst>
                      <a:gd name="connsiteX0" fmla="*/ 477148 w 491332"/>
                      <a:gd name="connsiteY0" fmla="*/ 415981 h 415981"/>
                      <a:gd name="connsiteX1" fmla="*/ 462753 w 491332"/>
                      <a:gd name="connsiteY1" fmla="*/ 404812 h 415981"/>
                      <a:gd name="connsiteX2" fmla="*/ 444634 w 491332"/>
                      <a:gd name="connsiteY2" fmla="*/ 324892 h 415981"/>
                      <a:gd name="connsiteX3" fmla="*/ 443145 w 491332"/>
                      <a:gd name="connsiteY3" fmla="*/ 318936 h 415981"/>
                      <a:gd name="connsiteX4" fmla="*/ 419566 w 491332"/>
                      <a:gd name="connsiteY4" fmla="*/ 256389 h 415981"/>
                      <a:gd name="connsiteX5" fmla="*/ 377621 w 491332"/>
                      <a:gd name="connsiteY5" fmla="*/ 228839 h 415981"/>
                      <a:gd name="connsiteX6" fmla="*/ 366452 w 491332"/>
                      <a:gd name="connsiteY6" fmla="*/ 228095 h 415981"/>
                      <a:gd name="connsiteX7" fmla="*/ 319294 w 491332"/>
                      <a:gd name="connsiteY7" fmla="*/ 237774 h 415981"/>
                      <a:gd name="connsiteX8" fmla="*/ 263449 w 491332"/>
                      <a:gd name="connsiteY8" fmla="*/ 269792 h 415981"/>
                      <a:gd name="connsiteX9" fmla="*/ 212568 w 491332"/>
                      <a:gd name="connsiteY9" fmla="*/ 311738 h 415981"/>
                      <a:gd name="connsiteX10" fmla="*/ 204626 w 491332"/>
                      <a:gd name="connsiteY10" fmla="*/ 325885 h 415981"/>
                      <a:gd name="connsiteX11" fmla="*/ 210831 w 491332"/>
                      <a:gd name="connsiteY11" fmla="*/ 341274 h 415981"/>
                      <a:gd name="connsiteX12" fmla="*/ 249550 w 491332"/>
                      <a:gd name="connsiteY12" fmla="*/ 355917 h 415981"/>
                      <a:gd name="connsiteX13" fmla="*/ 251039 w 491332"/>
                      <a:gd name="connsiteY13" fmla="*/ 355917 h 415981"/>
                      <a:gd name="connsiteX14" fmla="*/ 275611 w 491332"/>
                      <a:gd name="connsiteY14" fmla="*/ 354428 h 415981"/>
                      <a:gd name="connsiteX15" fmla="*/ 300927 w 491332"/>
                      <a:gd name="connsiteY15" fmla="*/ 352939 h 415981"/>
                      <a:gd name="connsiteX16" fmla="*/ 307877 w 491332"/>
                      <a:gd name="connsiteY16" fmla="*/ 353187 h 415981"/>
                      <a:gd name="connsiteX17" fmla="*/ 363722 w 491332"/>
                      <a:gd name="connsiteY17" fmla="*/ 375525 h 415981"/>
                      <a:gd name="connsiteX18" fmla="*/ 366700 w 491332"/>
                      <a:gd name="connsiteY18" fmla="*/ 391161 h 415981"/>
                      <a:gd name="connsiteX19" fmla="*/ 353049 w 491332"/>
                      <a:gd name="connsiteY19" fmla="*/ 400593 h 415981"/>
                      <a:gd name="connsiteX20" fmla="*/ 343121 w 491332"/>
                      <a:gd name="connsiteY20" fmla="*/ 396125 h 415981"/>
                      <a:gd name="connsiteX21" fmla="*/ 301175 w 491332"/>
                      <a:gd name="connsiteY21" fmla="*/ 382226 h 415981"/>
                      <a:gd name="connsiteX22" fmla="*/ 287773 w 491332"/>
                      <a:gd name="connsiteY22" fmla="*/ 382723 h 415981"/>
                      <a:gd name="connsiteX23" fmla="*/ 277596 w 491332"/>
                      <a:gd name="connsiteY23" fmla="*/ 383467 h 415981"/>
                      <a:gd name="connsiteX24" fmla="*/ 250543 w 491332"/>
                      <a:gd name="connsiteY24" fmla="*/ 384956 h 415981"/>
                      <a:gd name="connsiteX25" fmla="*/ 214802 w 491332"/>
                      <a:gd name="connsiteY25" fmla="*/ 379000 h 415981"/>
                      <a:gd name="connsiteX26" fmla="*/ 176332 w 491332"/>
                      <a:gd name="connsiteY26" fmla="*/ 335813 h 415981"/>
                      <a:gd name="connsiteX27" fmla="*/ 179558 w 491332"/>
                      <a:gd name="connsiteY27" fmla="*/ 306277 h 415981"/>
                      <a:gd name="connsiteX28" fmla="*/ 199662 w 491332"/>
                      <a:gd name="connsiteY28" fmla="*/ 283691 h 415981"/>
                      <a:gd name="connsiteX29" fmla="*/ 203385 w 491332"/>
                      <a:gd name="connsiteY29" fmla="*/ 280465 h 415981"/>
                      <a:gd name="connsiteX30" fmla="*/ 232921 w 491332"/>
                      <a:gd name="connsiteY30" fmla="*/ 255893 h 415981"/>
                      <a:gd name="connsiteX31" fmla="*/ 231183 w 491332"/>
                      <a:gd name="connsiteY31" fmla="*/ 254156 h 415981"/>
                      <a:gd name="connsiteX32" fmla="*/ 107084 w 491332"/>
                      <a:gd name="connsiteY32" fmla="*/ 94316 h 415981"/>
                      <a:gd name="connsiteX33" fmla="*/ 95667 w 491332"/>
                      <a:gd name="connsiteY33" fmla="*/ 79424 h 415981"/>
                      <a:gd name="connsiteX34" fmla="*/ 70350 w 491332"/>
                      <a:gd name="connsiteY34" fmla="*/ 47158 h 415981"/>
                      <a:gd name="connsiteX35" fmla="*/ 44290 w 491332"/>
                      <a:gd name="connsiteY35" fmla="*/ 29287 h 415981"/>
                      <a:gd name="connsiteX36" fmla="*/ 38333 w 491332"/>
                      <a:gd name="connsiteY36" fmla="*/ 30777 h 415981"/>
                      <a:gd name="connsiteX37" fmla="*/ 32624 w 491332"/>
                      <a:gd name="connsiteY37" fmla="*/ 66269 h 415981"/>
                      <a:gd name="connsiteX38" fmla="*/ 57692 w 491332"/>
                      <a:gd name="connsiteY38" fmla="*/ 116653 h 415981"/>
                      <a:gd name="connsiteX39" fmla="*/ 84250 w 491332"/>
                      <a:gd name="connsiteY39" fmla="*/ 156365 h 415981"/>
                      <a:gd name="connsiteX40" fmla="*/ 91696 w 491332"/>
                      <a:gd name="connsiteY40" fmla="*/ 167286 h 415981"/>
                      <a:gd name="connsiteX41" fmla="*/ 161688 w 491332"/>
                      <a:gd name="connsiteY41" fmla="*/ 270040 h 415981"/>
                      <a:gd name="connsiteX42" fmla="*/ 163425 w 491332"/>
                      <a:gd name="connsiteY42" fmla="*/ 280713 h 415981"/>
                      <a:gd name="connsiteX43" fmla="*/ 156476 w 491332"/>
                      <a:gd name="connsiteY43" fmla="*/ 290393 h 415981"/>
                      <a:gd name="connsiteX44" fmla="*/ 149278 w 491332"/>
                      <a:gd name="connsiteY44" fmla="*/ 292378 h 415981"/>
                      <a:gd name="connsiteX45" fmla="*/ 136620 w 491332"/>
                      <a:gd name="connsiteY45" fmla="*/ 285429 h 415981"/>
                      <a:gd name="connsiteX46" fmla="*/ 51984 w 491332"/>
                      <a:gd name="connsiteY46" fmla="*/ 161081 h 415981"/>
                      <a:gd name="connsiteX47" fmla="*/ 17981 w 491332"/>
                      <a:gd name="connsiteY47" fmla="*/ 105981 h 415981"/>
                      <a:gd name="connsiteX48" fmla="*/ 110 w 491332"/>
                      <a:gd name="connsiteY48" fmla="*/ 45420 h 415981"/>
                      <a:gd name="connsiteX49" fmla="*/ 39326 w 491332"/>
                      <a:gd name="connsiteY49" fmla="*/ 248 h 415981"/>
                      <a:gd name="connsiteX50" fmla="*/ 44041 w 491332"/>
                      <a:gd name="connsiteY50" fmla="*/ 0 h 415981"/>
                      <a:gd name="connsiteX51" fmla="*/ 91944 w 491332"/>
                      <a:gd name="connsiteY51" fmla="*/ 27302 h 415981"/>
                      <a:gd name="connsiteX52" fmla="*/ 119990 w 491332"/>
                      <a:gd name="connsiteY52" fmla="*/ 63043 h 415981"/>
                      <a:gd name="connsiteX53" fmla="*/ 132649 w 491332"/>
                      <a:gd name="connsiteY53" fmla="*/ 79424 h 415981"/>
                      <a:gd name="connsiteX54" fmla="*/ 255507 w 491332"/>
                      <a:gd name="connsiteY54" fmla="*/ 237774 h 415981"/>
                      <a:gd name="connsiteX55" fmla="*/ 255755 w 491332"/>
                      <a:gd name="connsiteY55" fmla="*/ 238271 h 415981"/>
                      <a:gd name="connsiteX56" fmla="*/ 328726 w 491332"/>
                      <a:gd name="connsiteY56" fmla="*/ 203275 h 415981"/>
                      <a:gd name="connsiteX57" fmla="*/ 366452 w 491332"/>
                      <a:gd name="connsiteY57" fmla="*/ 198063 h 415981"/>
                      <a:gd name="connsiteX58" fmla="*/ 397228 w 491332"/>
                      <a:gd name="connsiteY58" fmla="*/ 202530 h 415981"/>
                      <a:gd name="connsiteX59" fmla="*/ 449350 w 491332"/>
                      <a:gd name="connsiteY59" fmla="*/ 249192 h 415981"/>
                      <a:gd name="connsiteX60" fmla="*/ 472929 w 491332"/>
                      <a:gd name="connsiteY60" fmla="*/ 316950 h 415981"/>
                      <a:gd name="connsiteX61" fmla="*/ 473673 w 491332"/>
                      <a:gd name="connsiteY61" fmla="*/ 319928 h 415981"/>
                      <a:gd name="connsiteX62" fmla="*/ 491047 w 491332"/>
                      <a:gd name="connsiteY62" fmla="*/ 396870 h 415981"/>
                      <a:gd name="connsiteX63" fmla="*/ 480623 w 491332"/>
                      <a:gd name="connsiteY63" fmla="*/ 414492 h 415981"/>
                      <a:gd name="connsiteX64" fmla="*/ 477148 w 491332"/>
                      <a:gd name="connsiteY64" fmla="*/ 415981 h 415981"/>
                      <a:gd name="connsiteX65" fmla="*/ 477148 w 491332"/>
                      <a:gd name="connsiteY65" fmla="*/ 415981 h 4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lnTo>
                          <a:pt x="477148" y="415981"/>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Shape 61">
                    <a:extLst>
                      <a:ext uri="{FF2B5EF4-FFF2-40B4-BE49-F238E27FC236}">
                        <a16:creationId xmlns:a16="http://schemas.microsoft.com/office/drawing/2014/main" xmlns="" id="{A1EAB659-AC58-12F6-E614-B7F0175613D7}"/>
                      </a:ext>
                    </a:extLst>
                  </p:cNvPr>
                  <p:cNvSpPr/>
                  <p:nvPr/>
                </p:nvSpPr>
                <p:spPr>
                  <a:xfrm>
                    <a:off x="8505699" y="3610184"/>
                    <a:ext cx="254999" cy="346485"/>
                  </a:xfrm>
                  <a:custGeom>
                    <a:avLst/>
                    <a:gdLst>
                      <a:gd name="connsiteX0" fmla="*/ 198153 w 254999"/>
                      <a:gd name="connsiteY0" fmla="*/ 346485 h 346485"/>
                      <a:gd name="connsiteX1" fmla="*/ 168866 w 254999"/>
                      <a:gd name="connsiteY1" fmla="*/ 343755 h 346485"/>
                      <a:gd name="connsiteX2" fmla="*/ 166136 w 254999"/>
                      <a:gd name="connsiteY2" fmla="*/ 343259 h 346485"/>
                      <a:gd name="connsiteX3" fmla="*/ 104830 w 254999"/>
                      <a:gd name="connsiteY3" fmla="*/ 327871 h 346485"/>
                      <a:gd name="connsiteX4" fmla="*/ 50971 w 254999"/>
                      <a:gd name="connsiteY4" fmla="*/ 291137 h 346485"/>
                      <a:gd name="connsiteX5" fmla="*/ 49730 w 254999"/>
                      <a:gd name="connsiteY5" fmla="*/ 251426 h 346485"/>
                      <a:gd name="connsiteX6" fmla="*/ 43525 w 254999"/>
                      <a:gd name="connsiteY6" fmla="*/ 248447 h 346485"/>
                      <a:gd name="connsiteX7" fmla="*/ 4062 w 254999"/>
                      <a:gd name="connsiteY7" fmla="*/ 183171 h 346485"/>
                      <a:gd name="connsiteX8" fmla="*/ 29130 w 254999"/>
                      <a:gd name="connsiteY8" fmla="*/ 132290 h 346485"/>
                      <a:gd name="connsiteX9" fmla="*/ 16224 w 254999"/>
                      <a:gd name="connsiteY9" fmla="*/ 120873 h 346485"/>
                      <a:gd name="connsiteX10" fmla="*/ 5303 w 254999"/>
                      <a:gd name="connsiteY10" fmla="*/ 49392 h 346485"/>
                      <a:gd name="connsiteX11" fmla="*/ 66360 w 254999"/>
                      <a:gd name="connsiteY11" fmla="*/ 745 h 346485"/>
                      <a:gd name="connsiteX12" fmla="*/ 71075 w 254999"/>
                      <a:gd name="connsiteY12" fmla="*/ 0 h 346485"/>
                      <a:gd name="connsiteX13" fmla="*/ 84478 w 254999"/>
                      <a:gd name="connsiteY13" fmla="*/ 12162 h 346485"/>
                      <a:gd name="connsiteX14" fmla="*/ 74550 w 254999"/>
                      <a:gd name="connsiteY14" fmla="*/ 28791 h 346485"/>
                      <a:gd name="connsiteX15" fmla="*/ 31116 w 254999"/>
                      <a:gd name="connsiteY15" fmla="*/ 64284 h 346485"/>
                      <a:gd name="connsiteX16" fmla="*/ 41788 w 254999"/>
                      <a:gd name="connsiteY16" fmla="*/ 105236 h 346485"/>
                      <a:gd name="connsiteX17" fmla="*/ 86216 w 254999"/>
                      <a:gd name="connsiteY17" fmla="*/ 117150 h 346485"/>
                      <a:gd name="connsiteX18" fmla="*/ 90931 w 254999"/>
                      <a:gd name="connsiteY18" fmla="*/ 117398 h 346485"/>
                      <a:gd name="connsiteX19" fmla="*/ 116248 w 254999"/>
                      <a:gd name="connsiteY19" fmla="*/ 118143 h 346485"/>
                      <a:gd name="connsiteX20" fmla="*/ 151492 w 254999"/>
                      <a:gd name="connsiteY20" fmla="*/ 116157 h 346485"/>
                      <a:gd name="connsiteX21" fmla="*/ 180531 w 254999"/>
                      <a:gd name="connsiteY21" fmla="*/ 109952 h 346485"/>
                      <a:gd name="connsiteX22" fmla="*/ 188225 w 254999"/>
                      <a:gd name="connsiteY22" fmla="*/ 105484 h 346485"/>
                      <a:gd name="connsiteX23" fmla="*/ 185743 w 254999"/>
                      <a:gd name="connsiteY23" fmla="*/ 90841 h 346485"/>
                      <a:gd name="connsiteX24" fmla="*/ 199643 w 254999"/>
                      <a:gd name="connsiteY24" fmla="*/ 81161 h 346485"/>
                      <a:gd name="connsiteX25" fmla="*/ 209571 w 254999"/>
                      <a:gd name="connsiteY25" fmla="*/ 85380 h 346485"/>
                      <a:gd name="connsiteX26" fmla="*/ 217513 w 254999"/>
                      <a:gd name="connsiteY26" fmla="*/ 105981 h 346485"/>
                      <a:gd name="connsiteX27" fmla="*/ 205599 w 254999"/>
                      <a:gd name="connsiteY27" fmla="*/ 129063 h 346485"/>
                      <a:gd name="connsiteX28" fmla="*/ 162165 w 254999"/>
                      <a:gd name="connsiteY28" fmla="*/ 143955 h 346485"/>
                      <a:gd name="connsiteX29" fmla="*/ 114510 w 254999"/>
                      <a:gd name="connsiteY29" fmla="*/ 147430 h 346485"/>
                      <a:gd name="connsiteX30" fmla="*/ 114510 w 254999"/>
                      <a:gd name="connsiteY30" fmla="*/ 147430 h 346485"/>
                      <a:gd name="connsiteX31" fmla="*/ 85223 w 254999"/>
                      <a:gd name="connsiteY31" fmla="*/ 146685 h 346485"/>
                      <a:gd name="connsiteX32" fmla="*/ 65367 w 254999"/>
                      <a:gd name="connsiteY32" fmla="*/ 144948 h 346485"/>
                      <a:gd name="connsiteX33" fmla="*/ 60403 w 254999"/>
                      <a:gd name="connsiteY33" fmla="*/ 147678 h 346485"/>
                      <a:gd name="connsiteX34" fmla="*/ 33598 w 254999"/>
                      <a:gd name="connsiteY34" fmla="*/ 192106 h 346485"/>
                      <a:gd name="connsiteX35" fmla="*/ 122453 w 254999"/>
                      <a:gd name="connsiteY35" fmla="*/ 235044 h 346485"/>
                      <a:gd name="connsiteX36" fmla="*/ 167129 w 254999"/>
                      <a:gd name="connsiteY36" fmla="*/ 237526 h 346485"/>
                      <a:gd name="connsiteX37" fmla="*/ 179787 w 254999"/>
                      <a:gd name="connsiteY37" fmla="*/ 238023 h 346485"/>
                      <a:gd name="connsiteX38" fmla="*/ 197161 w 254999"/>
                      <a:gd name="connsiteY38" fmla="*/ 235789 h 346485"/>
                      <a:gd name="connsiteX39" fmla="*/ 212301 w 254999"/>
                      <a:gd name="connsiteY39" fmla="*/ 221890 h 346485"/>
                      <a:gd name="connsiteX40" fmla="*/ 211060 w 254999"/>
                      <a:gd name="connsiteY40" fmla="*/ 202282 h 346485"/>
                      <a:gd name="connsiteX41" fmla="*/ 210811 w 254999"/>
                      <a:gd name="connsiteY41" fmla="*/ 188135 h 346485"/>
                      <a:gd name="connsiteX42" fmla="*/ 224214 w 254999"/>
                      <a:gd name="connsiteY42" fmla="*/ 180440 h 346485"/>
                      <a:gd name="connsiteX43" fmla="*/ 236376 w 254999"/>
                      <a:gd name="connsiteY43" fmla="*/ 187638 h 346485"/>
                      <a:gd name="connsiteX44" fmla="*/ 240099 w 254999"/>
                      <a:gd name="connsiteY44" fmla="*/ 231818 h 346485"/>
                      <a:gd name="connsiteX45" fmla="*/ 205103 w 254999"/>
                      <a:gd name="connsiteY45" fmla="*/ 264084 h 346485"/>
                      <a:gd name="connsiteX46" fmla="*/ 180283 w 254999"/>
                      <a:gd name="connsiteY46" fmla="*/ 267310 h 346485"/>
                      <a:gd name="connsiteX47" fmla="*/ 164150 w 254999"/>
                      <a:gd name="connsiteY47" fmla="*/ 266814 h 346485"/>
                      <a:gd name="connsiteX48" fmla="*/ 147273 w 254999"/>
                      <a:gd name="connsiteY48" fmla="*/ 265821 h 346485"/>
                      <a:gd name="connsiteX49" fmla="*/ 116248 w 254999"/>
                      <a:gd name="connsiteY49" fmla="*/ 264084 h 346485"/>
                      <a:gd name="connsiteX50" fmla="*/ 80259 w 254999"/>
                      <a:gd name="connsiteY50" fmla="*/ 260609 h 346485"/>
                      <a:gd name="connsiteX51" fmla="*/ 79018 w 254999"/>
                      <a:gd name="connsiteY51" fmla="*/ 261353 h 346485"/>
                      <a:gd name="connsiteX52" fmla="*/ 75047 w 254999"/>
                      <a:gd name="connsiteY52" fmla="*/ 271530 h 346485"/>
                      <a:gd name="connsiteX53" fmla="*/ 84478 w 254999"/>
                      <a:gd name="connsiteY53" fmla="*/ 286173 h 346485"/>
                      <a:gd name="connsiteX54" fmla="*/ 124935 w 254999"/>
                      <a:gd name="connsiteY54" fmla="*/ 304292 h 346485"/>
                      <a:gd name="connsiteX55" fmla="*/ 126672 w 254999"/>
                      <a:gd name="connsiteY55" fmla="*/ 304788 h 346485"/>
                      <a:gd name="connsiteX56" fmla="*/ 175319 w 254999"/>
                      <a:gd name="connsiteY56" fmla="*/ 315461 h 346485"/>
                      <a:gd name="connsiteX57" fmla="*/ 199643 w 254999"/>
                      <a:gd name="connsiteY57" fmla="*/ 317198 h 346485"/>
                      <a:gd name="connsiteX58" fmla="*/ 200139 w 254999"/>
                      <a:gd name="connsiteY58" fmla="*/ 317198 h 346485"/>
                      <a:gd name="connsiteX59" fmla="*/ 217513 w 254999"/>
                      <a:gd name="connsiteY59" fmla="*/ 313227 h 346485"/>
                      <a:gd name="connsiteX60" fmla="*/ 224214 w 254999"/>
                      <a:gd name="connsiteY60" fmla="*/ 288159 h 346485"/>
                      <a:gd name="connsiteX61" fmla="*/ 224959 w 254999"/>
                      <a:gd name="connsiteY61" fmla="*/ 277735 h 346485"/>
                      <a:gd name="connsiteX62" fmla="*/ 234390 w 254999"/>
                      <a:gd name="connsiteY62" fmla="*/ 269792 h 346485"/>
                      <a:gd name="connsiteX63" fmla="*/ 238113 w 254999"/>
                      <a:gd name="connsiteY63" fmla="*/ 269296 h 346485"/>
                      <a:gd name="connsiteX64" fmla="*/ 252012 w 254999"/>
                      <a:gd name="connsiteY64" fmla="*/ 279720 h 346485"/>
                      <a:gd name="connsiteX65" fmla="*/ 230916 w 254999"/>
                      <a:gd name="connsiteY65" fmla="*/ 339288 h 346485"/>
                      <a:gd name="connsiteX66" fmla="*/ 198153 w 254999"/>
                      <a:gd name="connsiteY66" fmla="*/ 346485 h 34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Shape 62">
                    <a:extLst>
                      <a:ext uri="{FF2B5EF4-FFF2-40B4-BE49-F238E27FC236}">
                        <a16:creationId xmlns:a16="http://schemas.microsoft.com/office/drawing/2014/main" xmlns="" id="{2005F50B-6E99-FC83-4FFC-04244A962E5D}"/>
                      </a:ext>
                    </a:extLst>
                  </p:cNvPr>
                  <p:cNvSpPr/>
                  <p:nvPr/>
                </p:nvSpPr>
                <p:spPr>
                  <a:xfrm>
                    <a:off x="8729416" y="3946108"/>
                    <a:ext cx="93804" cy="79822"/>
                  </a:xfrm>
                  <a:custGeom>
                    <a:avLst/>
                    <a:gdLst>
                      <a:gd name="connsiteX0" fmla="*/ 4964 w 93804"/>
                      <a:gd name="connsiteY0" fmla="*/ 17760 h 79822"/>
                      <a:gd name="connsiteX1" fmla="*/ 75701 w 93804"/>
                      <a:gd name="connsiteY1" fmla="*/ 75094 h 79822"/>
                      <a:gd name="connsiteX2" fmla="*/ 88855 w 93804"/>
                      <a:gd name="connsiteY2" fmla="*/ 78569 h 79822"/>
                      <a:gd name="connsiteX3" fmla="*/ 92330 w 93804"/>
                      <a:gd name="connsiteY3" fmla="*/ 65414 h 79822"/>
                      <a:gd name="connsiteX4" fmla="*/ 14396 w 93804"/>
                      <a:gd name="connsiteY4" fmla="*/ 1131 h 79822"/>
                      <a:gd name="connsiteX5" fmla="*/ 1241 w 93804"/>
                      <a:gd name="connsiteY5" fmla="*/ 4854 h 79822"/>
                      <a:gd name="connsiteX6" fmla="*/ 4964 w 93804"/>
                      <a:gd name="connsiteY6" fmla="*/ 17760 h 79822"/>
                      <a:gd name="connsiteX7" fmla="*/ 4964 w 93804"/>
                      <a:gd name="connsiteY7" fmla="*/ 17760 h 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lnTo>
                          <a:pt x="4964" y="17760"/>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4" name="Freeform: Shape 63">
                  <a:extLst>
                    <a:ext uri="{FF2B5EF4-FFF2-40B4-BE49-F238E27FC236}">
                      <a16:creationId xmlns:a16="http://schemas.microsoft.com/office/drawing/2014/main" xmlns="" id="{28F2C54A-39FF-9323-7DB7-11855A768958}"/>
                    </a:ext>
                  </a:extLst>
                </p:cNvPr>
                <p:cNvSpPr/>
                <p:nvPr/>
              </p:nvSpPr>
              <p:spPr>
                <a:xfrm>
                  <a:off x="8781534" y="3756360"/>
                  <a:ext cx="1571931" cy="968981"/>
                </a:xfrm>
                <a:custGeom>
                  <a:avLst/>
                  <a:gdLst>
                    <a:gd name="connsiteX0" fmla="*/ 1548516 w 1571931"/>
                    <a:gd name="connsiteY0" fmla="*/ 394898 h 968981"/>
                    <a:gd name="connsiteX1" fmla="*/ 813847 w 1571931"/>
                    <a:gd name="connsiteY1" fmla="*/ 299838 h 968981"/>
                    <a:gd name="connsiteX2" fmla="*/ 159099 w 1571931"/>
                    <a:gd name="connsiteY2" fmla="*/ 3737 h 968981"/>
                    <a:gd name="connsiteX3" fmla="*/ 19363 w 1571931"/>
                    <a:gd name="connsiteY3" fmla="*/ 340046 h 968981"/>
                    <a:gd name="connsiteX4" fmla="*/ 1386194 w 1571931"/>
                    <a:gd name="connsiteY4" fmla="*/ 968982 h 968981"/>
                    <a:gd name="connsiteX5" fmla="*/ 1548516 w 1571931"/>
                    <a:gd name="connsiteY5" fmla="*/ 394898 h 96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Shape 64">
                  <a:extLst>
                    <a:ext uri="{FF2B5EF4-FFF2-40B4-BE49-F238E27FC236}">
                      <a16:creationId xmlns:a16="http://schemas.microsoft.com/office/drawing/2014/main" xmlns="" id="{5B9049BF-5969-798F-18CD-E9609819A95C}"/>
                    </a:ext>
                  </a:extLst>
                </p:cNvPr>
                <p:cNvSpPr/>
                <p:nvPr/>
              </p:nvSpPr>
              <p:spPr>
                <a:xfrm>
                  <a:off x="8773843" y="3741298"/>
                  <a:ext cx="1655918" cy="421325"/>
                </a:xfrm>
                <a:custGeom>
                  <a:avLst/>
                  <a:gdLst>
                    <a:gd name="connsiteX0" fmla="*/ 1639603 w 1655918"/>
                    <a:gd name="connsiteY0" fmla="*/ 279904 h 421325"/>
                    <a:gd name="connsiteX1" fmla="*/ 1472317 w 1655918"/>
                    <a:gd name="connsiteY1" fmla="*/ 386877 h 421325"/>
                    <a:gd name="connsiteX2" fmla="*/ 1467849 w 1655918"/>
                    <a:gd name="connsiteY2" fmla="*/ 386133 h 421325"/>
                    <a:gd name="connsiteX3" fmla="*/ 930747 w 1655918"/>
                    <a:gd name="connsiteY3" fmla="*/ 324331 h 421325"/>
                    <a:gd name="connsiteX4" fmla="*/ 417968 w 1655918"/>
                    <a:gd name="connsiteY4" fmla="*/ 152578 h 421325"/>
                    <a:gd name="connsiteX5" fmla="*/ 149665 w 1655918"/>
                    <a:gd name="connsiteY5" fmla="*/ 10360 h 421325"/>
                    <a:gd name="connsiteX6" fmla="*/ 148424 w 1655918"/>
                    <a:gd name="connsiteY6" fmla="*/ 9615 h 421325"/>
                    <a:gd name="connsiteX7" fmla="*/ 122860 w 1655918"/>
                    <a:gd name="connsiteY7" fmla="*/ 4900 h 421325"/>
                    <a:gd name="connsiteX8" fmla="*/ 1 w 1655918"/>
                    <a:gd name="connsiteY8" fmla="*/ 304227 h 421325"/>
                    <a:gd name="connsiteX9" fmla="*/ 32267 w 1655918"/>
                    <a:gd name="connsiteY9" fmla="*/ 304227 h 421325"/>
                    <a:gd name="connsiteX10" fmla="*/ 135022 w 1655918"/>
                    <a:gd name="connsiteY10" fmla="*/ 39151 h 421325"/>
                    <a:gd name="connsiteX11" fmla="*/ 627944 w 1655918"/>
                    <a:gd name="connsiteY11" fmla="*/ 271465 h 421325"/>
                    <a:gd name="connsiteX12" fmla="*/ 1160331 w 1655918"/>
                    <a:gd name="connsiteY12" fmla="*/ 397302 h 421325"/>
                    <a:gd name="connsiteX13" fmla="*/ 1463630 w 1655918"/>
                    <a:gd name="connsiteY13" fmla="*/ 418399 h 421325"/>
                    <a:gd name="connsiteX14" fmla="*/ 1480259 w 1655918"/>
                    <a:gd name="connsiteY14" fmla="*/ 419143 h 421325"/>
                    <a:gd name="connsiteX15" fmla="*/ 1646304 w 1655918"/>
                    <a:gd name="connsiteY15" fmla="*/ 317630 h 421325"/>
                    <a:gd name="connsiteX16" fmla="*/ 1639603 w 1655918"/>
                    <a:gd name="connsiteY16" fmla="*/ 279904 h 4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Shape 65">
                  <a:extLst>
                    <a:ext uri="{FF2B5EF4-FFF2-40B4-BE49-F238E27FC236}">
                      <a16:creationId xmlns:a16="http://schemas.microsoft.com/office/drawing/2014/main" xmlns="" id="{24974B87-6644-783E-B036-CC383DF45383}"/>
                    </a:ext>
                  </a:extLst>
                </p:cNvPr>
                <p:cNvSpPr/>
                <p:nvPr/>
              </p:nvSpPr>
              <p:spPr>
                <a:xfrm>
                  <a:off x="8851990" y="4119473"/>
                  <a:ext cx="1238073" cy="1694220"/>
                </a:xfrm>
                <a:custGeom>
                  <a:avLst/>
                  <a:gdLst>
                    <a:gd name="connsiteX0" fmla="*/ 1174513 w 1238073"/>
                    <a:gd name="connsiteY0" fmla="*/ 1088367 h 1694220"/>
                    <a:gd name="connsiteX1" fmla="*/ 1133312 w 1238073"/>
                    <a:gd name="connsiteY1" fmla="*/ 1587991 h 1694220"/>
                    <a:gd name="connsiteX2" fmla="*/ 1123136 w 1238073"/>
                    <a:gd name="connsiteY2" fmla="*/ 1694220 h 1694220"/>
                    <a:gd name="connsiteX3" fmla="*/ 1155402 w 1238073"/>
                    <a:gd name="connsiteY3" fmla="*/ 1694220 h 1694220"/>
                    <a:gd name="connsiteX4" fmla="*/ 1184689 w 1238073"/>
                    <a:gd name="connsiteY4" fmla="*/ 1369080 h 1694220"/>
                    <a:gd name="connsiteX5" fmla="*/ 1221422 w 1238073"/>
                    <a:gd name="connsiteY5" fmla="*/ 869207 h 1694220"/>
                    <a:gd name="connsiteX6" fmla="*/ 1237307 w 1238073"/>
                    <a:gd name="connsiteY6" fmla="*/ 596189 h 1694220"/>
                    <a:gd name="connsiteX7" fmla="*/ 1237555 w 1238073"/>
                    <a:gd name="connsiteY7" fmla="*/ 593459 h 1694220"/>
                    <a:gd name="connsiteX8" fmla="*/ 1238052 w 1238073"/>
                    <a:gd name="connsiteY8" fmla="*/ 585516 h 1694220"/>
                    <a:gd name="connsiteX9" fmla="*/ 1210750 w 1238073"/>
                    <a:gd name="connsiteY9" fmla="*/ 574347 h 1694220"/>
                    <a:gd name="connsiteX10" fmla="*/ 734208 w 1238073"/>
                    <a:gd name="connsiteY10" fmla="*/ 403835 h 1694220"/>
                    <a:gd name="connsiteX11" fmla="*/ 270325 w 1238073"/>
                    <a:gd name="connsiteY11" fmla="*/ 164819 h 1694220"/>
                    <a:gd name="connsiteX12" fmla="*/ 23367 w 1238073"/>
                    <a:gd name="connsiteY12" fmla="*/ 2994 h 1694220"/>
                    <a:gd name="connsiteX13" fmla="*/ 6986 w 1238073"/>
                    <a:gd name="connsiteY13" fmla="*/ 30792 h 1694220"/>
                    <a:gd name="connsiteX14" fmla="*/ 455481 w 1238073"/>
                    <a:gd name="connsiteY14" fmla="*/ 306044 h 1694220"/>
                    <a:gd name="connsiteX15" fmla="*/ 934505 w 1238073"/>
                    <a:gd name="connsiteY15" fmla="*/ 518254 h 1694220"/>
                    <a:gd name="connsiteX16" fmla="*/ 1204545 w 1238073"/>
                    <a:gd name="connsiteY16" fmla="*/ 606117 h 1694220"/>
                    <a:gd name="connsiteX17" fmla="*/ 1174513 w 1238073"/>
                    <a:gd name="connsiteY17" fmla="*/ 1088367 h 16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7" name="Graphic 4">
                <a:extLst>
                  <a:ext uri="{FF2B5EF4-FFF2-40B4-BE49-F238E27FC236}">
                    <a16:creationId xmlns:a16="http://schemas.microsoft.com/office/drawing/2014/main" xmlns="" id="{835365DF-86D5-755F-4BF1-63A18ECB5395}"/>
                  </a:ext>
                </a:extLst>
              </p:cNvPr>
              <p:cNvGrpSpPr/>
              <p:nvPr/>
            </p:nvGrpSpPr>
            <p:grpSpPr>
              <a:xfrm>
                <a:off x="9635854" y="2992117"/>
                <a:ext cx="2029993" cy="751396"/>
                <a:chOff x="9635854" y="2992117"/>
                <a:chExt cx="2029993" cy="751396"/>
              </a:xfrm>
            </p:grpSpPr>
            <p:grpSp>
              <p:nvGrpSpPr>
                <p:cNvPr id="68" name="Graphic 4">
                  <a:extLst>
                    <a:ext uri="{FF2B5EF4-FFF2-40B4-BE49-F238E27FC236}">
                      <a16:creationId xmlns:a16="http://schemas.microsoft.com/office/drawing/2014/main" xmlns="" id="{15993960-48C2-4E25-B2D0-2111CE193303}"/>
                    </a:ext>
                  </a:extLst>
                </p:cNvPr>
                <p:cNvGrpSpPr/>
                <p:nvPr/>
              </p:nvGrpSpPr>
              <p:grpSpPr>
                <a:xfrm>
                  <a:off x="9635854" y="3377070"/>
                  <a:ext cx="399749" cy="366442"/>
                  <a:chOff x="9635854" y="3377070"/>
                  <a:chExt cx="399749" cy="366442"/>
                </a:xfrm>
              </p:grpSpPr>
              <p:sp>
                <p:nvSpPr>
                  <p:cNvPr id="69" name="Freeform: Shape 68">
                    <a:extLst>
                      <a:ext uri="{FF2B5EF4-FFF2-40B4-BE49-F238E27FC236}">
                        <a16:creationId xmlns:a16="http://schemas.microsoft.com/office/drawing/2014/main" xmlns="" id="{47CE81A5-C86E-4BEC-DD4A-C257CFD28117}"/>
                      </a:ext>
                    </a:extLst>
                  </p:cNvPr>
                  <p:cNvSpPr/>
                  <p:nvPr/>
                </p:nvSpPr>
                <p:spPr>
                  <a:xfrm>
                    <a:off x="9635854" y="3377070"/>
                    <a:ext cx="399749" cy="366442"/>
                  </a:xfrm>
                  <a:custGeom>
                    <a:avLst/>
                    <a:gdLst>
                      <a:gd name="connsiteX0" fmla="*/ 365333 w 399749"/>
                      <a:gd name="connsiteY0" fmla="*/ 350512 h 366442"/>
                      <a:gd name="connsiteX1" fmla="*/ 2963 w 399749"/>
                      <a:gd name="connsiteY1" fmla="*/ 143514 h 366442"/>
                      <a:gd name="connsiteX2" fmla="*/ 115893 w 399749"/>
                      <a:gd name="connsiteY2" fmla="*/ 8990 h 366442"/>
                      <a:gd name="connsiteX3" fmla="*/ 397103 w 399749"/>
                      <a:gd name="connsiteY3" fmla="*/ 179255 h 366442"/>
                      <a:gd name="connsiteX4" fmla="*/ 365333 w 399749"/>
                      <a:gd name="connsiteY4" fmla="*/ 350512 h 366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Shape 69">
                    <a:extLst>
                      <a:ext uri="{FF2B5EF4-FFF2-40B4-BE49-F238E27FC236}">
                        <a16:creationId xmlns:a16="http://schemas.microsoft.com/office/drawing/2014/main" xmlns="" id="{24CF42E8-14F9-D554-2EDD-860FDA715BEE}"/>
                      </a:ext>
                    </a:extLst>
                  </p:cNvPr>
                  <p:cNvSpPr/>
                  <p:nvPr/>
                </p:nvSpPr>
                <p:spPr>
                  <a:xfrm>
                    <a:off x="9778223" y="3392514"/>
                    <a:ext cx="187852" cy="253914"/>
                  </a:xfrm>
                  <a:custGeom>
                    <a:avLst/>
                    <a:gdLst>
                      <a:gd name="connsiteX0" fmla="*/ 148504 w 187852"/>
                      <a:gd name="connsiteY0" fmla="*/ 217422 h 253914"/>
                      <a:gd name="connsiteX1" fmla="*/ 95886 w 187852"/>
                      <a:gd name="connsiteY1" fmla="*/ 253163 h 253914"/>
                      <a:gd name="connsiteX2" fmla="*/ 55678 w 187852"/>
                      <a:gd name="connsiteY2" fmla="*/ 151153 h 253914"/>
                      <a:gd name="connsiteX3" fmla="*/ 4053 w 187852"/>
                      <a:gd name="connsiteY3" fmla="*/ 114420 h 253914"/>
                      <a:gd name="connsiteX4" fmla="*/ 131875 w 187852"/>
                      <a:gd name="connsiteY4" fmla="*/ 73467 h 253914"/>
                      <a:gd name="connsiteX5" fmla="*/ 125918 w 187852"/>
                      <a:gd name="connsiteY5" fmla="*/ 0 h 253914"/>
                      <a:gd name="connsiteX6" fmla="*/ 185486 w 187852"/>
                      <a:gd name="connsiteY6" fmla="*/ 32762 h 253914"/>
                      <a:gd name="connsiteX7" fmla="*/ 148504 w 187852"/>
                      <a:gd name="connsiteY7" fmla="*/ 217422 h 2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1" name="Graphic 4">
                  <a:extLst>
                    <a:ext uri="{FF2B5EF4-FFF2-40B4-BE49-F238E27FC236}">
                      <a16:creationId xmlns:a16="http://schemas.microsoft.com/office/drawing/2014/main" xmlns="" id="{CFEF81F9-946D-587D-A562-2FB29BB0D4AF}"/>
                    </a:ext>
                  </a:extLst>
                </p:cNvPr>
                <p:cNvGrpSpPr/>
                <p:nvPr/>
              </p:nvGrpSpPr>
              <p:grpSpPr>
                <a:xfrm>
                  <a:off x="11305110" y="2992117"/>
                  <a:ext cx="360737" cy="419012"/>
                  <a:chOff x="11305110" y="2992117"/>
                  <a:chExt cx="360737" cy="419012"/>
                </a:xfrm>
              </p:grpSpPr>
              <p:sp>
                <p:nvSpPr>
                  <p:cNvPr id="72" name="Freeform: Shape 71">
                    <a:extLst>
                      <a:ext uri="{FF2B5EF4-FFF2-40B4-BE49-F238E27FC236}">
                        <a16:creationId xmlns:a16="http://schemas.microsoft.com/office/drawing/2014/main" xmlns="" id="{41F18809-C339-F5CF-7155-50662C5BD110}"/>
                      </a:ext>
                    </a:extLst>
                  </p:cNvPr>
                  <p:cNvSpPr/>
                  <p:nvPr/>
                </p:nvSpPr>
                <p:spPr>
                  <a:xfrm>
                    <a:off x="11305110" y="2992117"/>
                    <a:ext cx="360737" cy="419012"/>
                  </a:xfrm>
                  <a:custGeom>
                    <a:avLst/>
                    <a:gdLst>
                      <a:gd name="connsiteX0" fmla="*/ 117263 w 360737"/>
                      <a:gd name="connsiteY0" fmla="*/ 419012 h 419012"/>
                      <a:gd name="connsiteX1" fmla="*/ 357519 w 360737"/>
                      <a:gd name="connsiteY1" fmla="*/ 77738 h 419012"/>
                      <a:gd name="connsiteX2" fmla="*/ 198176 w 360737"/>
                      <a:gd name="connsiteY2" fmla="*/ 3775 h 419012"/>
                      <a:gd name="connsiteX3" fmla="*/ 15750 w 360737"/>
                      <a:gd name="connsiteY3" fmla="*/ 277290 h 419012"/>
                      <a:gd name="connsiteX4" fmla="*/ 117263 w 360737"/>
                      <a:gd name="connsiteY4" fmla="*/ 419012 h 41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Shape 72">
                    <a:extLst>
                      <a:ext uri="{FF2B5EF4-FFF2-40B4-BE49-F238E27FC236}">
                        <a16:creationId xmlns:a16="http://schemas.microsoft.com/office/drawing/2014/main" xmlns="" id="{84219ACD-3B48-F968-851C-F7023ABFA4FB}"/>
                      </a:ext>
                    </a:extLst>
                  </p:cNvPr>
                  <p:cNvSpPr/>
                  <p:nvPr/>
                </p:nvSpPr>
                <p:spPr>
                  <a:xfrm>
                    <a:off x="11327809" y="3066877"/>
                    <a:ext cx="207440" cy="223465"/>
                  </a:xfrm>
                  <a:custGeom>
                    <a:avLst/>
                    <a:gdLst>
                      <a:gd name="connsiteX0" fmla="*/ 112186 w 207440"/>
                      <a:gd name="connsiteY0" fmla="*/ 206253 h 223465"/>
                      <a:gd name="connsiteX1" fmla="*/ 175229 w 207440"/>
                      <a:gd name="connsiteY1" fmla="*/ 216429 h 223465"/>
                      <a:gd name="connsiteX2" fmla="*/ 168279 w 207440"/>
                      <a:gd name="connsiteY2" fmla="*/ 106974 h 223465"/>
                      <a:gd name="connsiteX3" fmla="*/ 199304 w 207440"/>
                      <a:gd name="connsiteY3" fmla="*/ 51874 h 223465"/>
                      <a:gd name="connsiteX4" fmla="*/ 66021 w 207440"/>
                      <a:gd name="connsiteY4" fmla="*/ 68999 h 223465"/>
                      <a:gd name="connsiteX5" fmla="*/ 40208 w 207440"/>
                      <a:gd name="connsiteY5" fmla="*/ 0 h 223465"/>
                      <a:gd name="connsiteX6" fmla="*/ 0 w 207440"/>
                      <a:gd name="connsiteY6" fmla="*/ 54852 h 223465"/>
                      <a:gd name="connsiteX7" fmla="*/ 112186 w 207440"/>
                      <a:gd name="connsiteY7" fmla="*/ 206253 h 22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74" name="Freeform: Shape 73">
                <a:extLst>
                  <a:ext uri="{FF2B5EF4-FFF2-40B4-BE49-F238E27FC236}">
                    <a16:creationId xmlns:a16="http://schemas.microsoft.com/office/drawing/2014/main" xmlns="" id="{0DB9A49D-BD59-0FE2-ACB5-E34D5F7CE2CB}"/>
                  </a:ext>
                </a:extLst>
              </p:cNvPr>
              <p:cNvSpPr/>
              <p:nvPr/>
            </p:nvSpPr>
            <p:spPr>
              <a:xfrm>
                <a:off x="9739193" y="2163838"/>
                <a:ext cx="1717291" cy="1797609"/>
              </a:xfrm>
              <a:custGeom>
                <a:avLst/>
                <a:gdLst>
                  <a:gd name="connsiteX0" fmla="*/ 1710234 w 1717291"/>
                  <a:gd name="connsiteY0" fmla="*/ 731782 h 1797609"/>
                  <a:gd name="connsiteX1" fmla="*/ 1676479 w 1717291"/>
                  <a:gd name="connsiteY1" fmla="*/ 1213039 h 1797609"/>
                  <a:gd name="connsiteX2" fmla="*/ 1494549 w 1717291"/>
                  <a:gd name="connsiteY2" fmla="*/ 1525025 h 1797609"/>
                  <a:gd name="connsiteX3" fmla="*/ 1074349 w 1717291"/>
                  <a:gd name="connsiteY3" fmla="*/ 1790101 h 1797609"/>
                  <a:gd name="connsiteX4" fmla="*/ 610465 w 1717291"/>
                  <a:gd name="connsiteY4" fmla="*/ 1756843 h 1797609"/>
                  <a:gd name="connsiteX5" fmla="*/ 278623 w 1717291"/>
                  <a:gd name="connsiteY5" fmla="*/ 1539917 h 1797609"/>
                  <a:gd name="connsiteX6" fmla="*/ 49536 w 1717291"/>
                  <a:gd name="connsiteY6" fmla="*/ 1101350 h 1797609"/>
                  <a:gd name="connsiteX7" fmla="*/ 42338 w 1717291"/>
                  <a:gd name="connsiteY7" fmla="*/ 541661 h 1797609"/>
                  <a:gd name="connsiteX8" fmla="*/ 681946 w 1717291"/>
                  <a:gd name="connsiteY8" fmla="*/ 22429 h 1797609"/>
                  <a:gd name="connsiteX9" fmla="*/ 1448880 w 1717291"/>
                  <a:gd name="connsiteY9" fmla="*/ 194431 h 1797609"/>
                  <a:gd name="connsiteX10" fmla="*/ 1710234 w 1717291"/>
                  <a:gd name="connsiteY10" fmla="*/ 731782 h 179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5" name="Graphic 4">
                <a:extLst>
                  <a:ext uri="{FF2B5EF4-FFF2-40B4-BE49-F238E27FC236}">
                    <a16:creationId xmlns:a16="http://schemas.microsoft.com/office/drawing/2014/main" xmlns="" id="{FE870D92-AA0D-F3E2-A62E-FA924CA543C2}"/>
                  </a:ext>
                </a:extLst>
              </p:cNvPr>
              <p:cNvGrpSpPr/>
              <p:nvPr/>
            </p:nvGrpSpPr>
            <p:grpSpPr>
              <a:xfrm>
                <a:off x="9879743" y="2828220"/>
                <a:ext cx="1476782" cy="856672"/>
                <a:chOff x="9879743" y="2828220"/>
                <a:chExt cx="1476782" cy="856672"/>
              </a:xfrm>
            </p:grpSpPr>
            <p:grpSp>
              <p:nvGrpSpPr>
                <p:cNvPr id="76" name="Graphic 4">
                  <a:extLst>
                    <a:ext uri="{FF2B5EF4-FFF2-40B4-BE49-F238E27FC236}">
                      <a16:creationId xmlns:a16="http://schemas.microsoft.com/office/drawing/2014/main" xmlns="" id="{0D769D8D-B454-FCAC-E082-8AE2BD57522A}"/>
                    </a:ext>
                  </a:extLst>
                </p:cNvPr>
                <p:cNvGrpSpPr/>
                <p:nvPr/>
              </p:nvGrpSpPr>
              <p:grpSpPr>
                <a:xfrm>
                  <a:off x="9879743" y="2828220"/>
                  <a:ext cx="1476782" cy="697584"/>
                  <a:chOff x="9879743" y="2828220"/>
                  <a:chExt cx="1476782" cy="697584"/>
                </a:xfrm>
                <a:solidFill>
                  <a:srgbClr val="201D29"/>
                </a:solidFill>
              </p:grpSpPr>
              <p:pic>
                <p:nvPicPr>
                  <p:cNvPr id="77" name="Picture 76">
                    <a:extLst>
                      <a:ext uri="{FF2B5EF4-FFF2-40B4-BE49-F238E27FC236}">
                        <a16:creationId xmlns:a16="http://schemas.microsoft.com/office/drawing/2014/main" xmlns="" id="{3D3A6BE9-1A57-D70C-A505-7A92ED1129EE}"/>
                      </a:ext>
                    </a:extLst>
                  </p:cNvPr>
                  <p:cNvPicPr>
                    <a:picLocks noChangeAspect="1"/>
                  </p:cNvPicPr>
                  <p:nvPr/>
                </p:nvPicPr>
                <p:blipFill>
                  <a:blip r:embed="rId3"/>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78" name="Graphic 4">
                    <a:extLst>
                      <a:ext uri="{FF2B5EF4-FFF2-40B4-BE49-F238E27FC236}">
                        <a16:creationId xmlns:a16="http://schemas.microsoft.com/office/drawing/2014/main" xmlns="" id="{30EDA292-F0FC-6F89-B93E-9D61A5C5F0BA}"/>
                      </a:ext>
                    </a:extLst>
                  </p:cNvPr>
                  <p:cNvGrpSpPr/>
                  <p:nvPr/>
                </p:nvGrpSpPr>
                <p:grpSpPr>
                  <a:xfrm>
                    <a:off x="10121718" y="2828220"/>
                    <a:ext cx="898324" cy="433217"/>
                    <a:chOff x="10121718" y="2828220"/>
                    <a:chExt cx="898324" cy="433217"/>
                  </a:xfrm>
                  <a:solidFill>
                    <a:srgbClr val="201D29"/>
                  </a:solidFill>
                </p:grpSpPr>
                <p:sp>
                  <p:nvSpPr>
                    <p:cNvPr id="79" name="Freeform: Shape 78">
                      <a:extLst>
                        <a:ext uri="{FF2B5EF4-FFF2-40B4-BE49-F238E27FC236}">
                          <a16:creationId xmlns:a16="http://schemas.microsoft.com/office/drawing/2014/main" xmlns="" id="{38B15D1D-0D66-8E3C-9B5D-9C89AA75EB28}"/>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Shape 79">
                      <a:extLst>
                        <a:ext uri="{FF2B5EF4-FFF2-40B4-BE49-F238E27FC236}">
                          <a16:creationId xmlns:a16="http://schemas.microsoft.com/office/drawing/2014/main" xmlns="" id="{33E51DD9-39D8-1D4F-F7A9-1470A7D8B5C2}"/>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Shape 80">
                      <a:extLst>
                        <a:ext uri="{FF2B5EF4-FFF2-40B4-BE49-F238E27FC236}">
                          <a16:creationId xmlns:a16="http://schemas.microsoft.com/office/drawing/2014/main" xmlns="" id="{5FB47FE7-232E-8E3F-E43F-BA7A099AEE29}"/>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Shape 81">
                      <a:extLst>
                        <a:ext uri="{FF2B5EF4-FFF2-40B4-BE49-F238E27FC236}">
                          <a16:creationId xmlns:a16="http://schemas.microsoft.com/office/drawing/2014/main" xmlns="" id="{79B78401-951B-992A-18B7-72A902A439E7}"/>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3" name="Graphic 4">
                  <a:extLst>
                    <a:ext uri="{FF2B5EF4-FFF2-40B4-BE49-F238E27FC236}">
                      <a16:creationId xmlns:a16="http://schemas.microsoft.com/office/drawing/2014/main" xmlns="" id="{26F6412F-BC62-B7AB-8B09-8F700439DADF}"/>
                    </a:ext>
                  </a:extLst>
                </p:cNvPr>
                <p:cNvGrpSpPr/>
                <p:nvPr/>
              </p:nvGrpSpPr>
              <p:grpSpPr>
                <a:xfrm>
                  <a:off x="10005654" y="3276357"/>
                  <a:ext cx="408535" cy="408535"/>
                  <a:chOff x="10005654" y="3276357"/>
                  <a:chExt cx="408535" cy="408535"/>
                </a:xfrm>
              </p:grpSpPr>
              <p:sp>
                <p:nvSpPr>
                  <p:cNvPr id="84" name="Freeform: Shape 83">
                    <a:extLst>
                      <a:ext uri="{FF2B5EF4-FFF2-40B4-BE49-F238E27FC236}">
                        <a16:creationId xmlns:a16="http://schemas.microsoft.com/office/drawing/2014/main" xmlns="" id="{45C60623-1974-D2F3-1954-9D6AC5AD30C9}"/>
                      </a:ext>
                    </a:extLst>
                  </p:cNvPr>
                  <p:cNvSpPr/>
                  <p:nvPr/>
                </p:nvSpPr>
                <p:spPr>
                  <a:xfrm>
                    <a:off x="10005654" y="3276357"/>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5" name="Graphic 4">
                    <a:extLst>
                      <a:ext uri="{FF2B5EF4-FFF2-40B4-BE49-F238E27FC236}">
                        <a16:creationId xmlns:a16="http://schemas.microsoft.com/office/drawing/2014/main" xmlns="" id="{CB0A20A4-ECFB-3136-423B-2F502AAC5C90}"/>
                      </a:ext>
                    </a:extLst>
                  </p:cNvPr>
                  <p:cNvGrpSpPr/>
                  <p:nvPr/>
                </p:nvGrpSpPr>
                <p:grpSpPr>
                  <a:xfrm>
                    <a:off x="10120136" y="3358194"/>
                    <a:ext cx="140329" cy="178839"/>
                    <a:chOff x="10120136" y="3358194"/>
                    <a:chExt cx="140329" cy="178839"/>
                  </a:xfrm>
                  <a:solidFill>
                    <a:srgbClr val="ED866D"/>
                  </a:solidFill>
                </p:grpSpPr>
                <p:sp>
                  <p:nvSpPr>
                    <p:cNvPr id="86" name="Freeform: Shape 85">
                      <a:extLst>
                        <a:ext uri="{FF2B5EF4-FFF2-40B4-BE49-F238E27FC236}">
                          <a16:creationId xmlns:a16="http://schemas.microsoft.com/office/drawing/2014/main" xmlns="" id="{F972F546-6A6D-57AA-6ADC-979E965723E0}"/>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Freeform: Shape 86">
                      <a:extLst>
                        <a:ext uri="{FF2B5EF4-FFF2-40B4-BE49-F238E27FC236}">
                          <a16:creationId xmlns:a16="http://schemas.microsoft.com/office/drawing/2014/main" xmlns="" id="{E5E09F70-755C-9548-9AF4-BDFA8BEC970B}"/>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8" name="Graphic 4">
                  <a:extLst>
                    <a:ext uri="{FF2B5EF4-FFF2-40B4-BE49-F238E27FC236}">
                      <a16:creationId xmlns:a16="http://schemas.microsoft.com/office/drawing/2014/main" xmlns="" id="{DF96F1E7-F1A7-6C1D-EC64-874B8B5CFCCA}"/>
                    </a:ext>
                  </a:extLst>
                </p:cNvPr>
                <p:cNvGrpSpPr/>
                <p:nvPr/>
              </p:nvGrpSpPr>
              <p:grpSpPr>
                <a:xfrm>
                  <a:off x="10905127" y="3090208"/>
                  <a:ext cx="408535" cy="408535"/>
                  <a:chOff x="10905127" y="3090208"/>
                  <a:chExt cx="408535" cy="408535"/>
                </a:xfrm>
              </p:grpSpPr>
              <p:sp>
                <p:nvSpPr>
                  <p:cNvPr id="89" name="Freeform: Shape 88">
                    <a:extLst>
                      <a:ext uri="{FF2B5EF4-FFF2-40B4-BE49-F238E27FC236}">
                        <a16:creationId xmlns:a16="http://schemas.microsoft.com/office/drawing/2014/main" xmlns="" id="{C6CA99AD-ED27-800F-3786-5B208870C8BE}"/>
                      </a:ext>
                    </a:extLst>
                  </p:cNvPr>
                  <p:cNvSpPr/>
                  <p:nvPr/>
                </p:nvSpPr>
                <p:spPr>
                  <a:xfrm>
                    <a:off x="10905127" y="3090208"/>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0" name="Graphic 4">
                    <a:extLst>
                      <a:ext uri="{FF2B5EF4-FFF2-40B4-BE49-F238E27FC236}">
                        <a16:creationId xmlns:a16="http://schemas.microsoft.com/office/drawing/2014/main" xmlns="" id="{C071F36C-6B56-9F1A-CFD1-641C280A8732}"/>
                      </a:ext>
                    </a:extLst>
                  </p:cNvPr>
                  <p:cNvGrpSpPr/>
                  <p:nvPr/>
                </p:nvGrpSpPr>
                <p:grpSpPr>
                  <a:xfrm>
                    <a:off x="11031599" y="3210302"/>
                    <a:ext cx="143478" cy="146291"/>
                    <a:chOff x="11031599" y="3210302"/>
                    <a:chExt cx="143478" cy="146291"/>
                  </a:xfrm>
                  <a:solidFill>
                    <a:srgbClr val="ED866D"/>
                  </a:solidFill>
                </p:grpSpPr>
                <p:sp>
                  <p:nvSpPr>
                    <p:cNvPr id="91" name="Freeform: Shape 90">
                      <a:extLst>
                        <a:ext uri="{FF2B5EF4-FFF2-40B4-BE49-F238E27FC236}">
                          <a16:creationId xmlns:a16="http://schemas.microsoft.com/office/drawing/2014/main" xmlns="" id="{59B071D5-AC73-9210-FBF4-BD2F8F74A6C6}"/>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Shape 91">
                      <a:extLst>
                        <a:ext uri="{FF2B5EF4-FFF2-40B4-BE49-F238E27FC236}">
                          <a16:creationId xmlns:a16="http://schemas.microsoft.com/office/drawing/2014/main" xmlns="" id="{5AFA5478-463E-C036-1199-23A6913D646D}"/>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3" name="Freeform: Shape 92">
                  <a:extLst>
                    <a:ext uri="{FF2B5EF4-FFF2-40B4-BE49-F238E27FC236}">
                      <a16:creationId xmlns:a16="http://schemas.microsoft.com/office/drawing/2014/main" xmlns="" id="{4C54208F-B8AB-452A-F997-53284BA37EA3}"/>
                    </a:ext>
                  </a:extLst>
                </p:cNvPr>
                <p:cNvSpPr/>
                <p:nvPr/>
              </p:nvSpPr>
              <p:spPr>
                <a:xfrm>
                  <a:off x="10541465" y="3186211"/>
                  <a:ext cx="96026" cy="69612"/>
                </a:xfrm>
                <a:custGeom>
                  <a:avLst/>
                  <a:gdLst>
                    <a:gd name="connsiteX0" fmla="*/ 1292 w 96026"/>
                    <a:gd name="connsiteY0" fmla="*/ 9233 h 69612"/>
                    <a:gd name="connsiteX1" fmla="*/ 51 w 96026"/>
                    <a:gd name="connsiteY1" fmla="*/ 15438 h 69612"/>
                    <a:gd name="connsiteX2" fmla="*/ 32813 w 96026"/>
                    <a:gd name="connsiteY2" fmla="*/ 66567 h 69612"/>
                    <a:gd name="connsiteX3" fmla="*/ 94118 w 96026"/>
                    <a:gd name="connsiteY3" fmla="*/ 44725 h 69612"/>
                    <a:gd name="connsiteX4" fmla="*/ 91884 w 96026"/>
                    <a:gd name="connsiteY4" fmla="*/ 29585 h 69612"/>
                    <a:gd name="connsiteX5" fmla="*/ 76744 w 96026"/>
                    <a:gd name="connsiteY5" fmla="*/ 31819 h 69612"/>
                    <a:gd name="connsiteX6" fmla="*/ 73021 w 96026"/>
                    <a:gd name="connsiteY6" fmla="*/ 37279 h 69612"/>
                    <a:gd name="connsiteX7" fmla="*/ 42493 w 96026"/>
                    <a:gd name="connsiteY7" fmla="*/ 40258 h 69612"/>
                    <a:gd name="connsiteX8" fmla="*/ 24871 w 96026"/>
                    <a:gd name="connsiteY8" fmla="*/ 21147 h 69612"/>
                    <a:gd name="connsiteX9" fmla="*/ 21148 w 96026"/>
                    <a:gd name="connsiteY9" fmla="*/ 4021 h 69612"/>
                    <a:gd name="connsiteX10" fmla="*/ 7000 w 96026"/>
                    <a:gd name="connsiteY10" fmla="*/ 1787 h 69612"/>
                    <a:gd name="connsiteX11" fmla="*/ 1292 w 96026"/>
                    <a:gd name="connsiteY11" fmla="*/ 9233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4" name="Graphic 4">
                  <a:extLst>
                    <a:ext uri="{FF2B5EF4-FFF2-40B4-BE49-F238E27FC236}">
                      <a16:creationId xmlns:a16="http://schemas.microsoft.com/office/drawing/2014/main" xmlns="" id="{CB0ECD55-7EB8-EBA5-B171-42DF33022D9D}"/>
                    </a:ext>
                  </a:extLst>
                </p:cNvPr>
                <p:cNvGrpSpPr/>
                <p:nvPr/>
              </p:nvGrpSpPr>
              <p:grpSpPr>
                <a:xfrm>
                  <a:off x="10444022" y="3251788"/>
                  <a:ext cx="347239" cy="279569"/>
                  <a:chOff x="10444022" y="3251788"/>
                  <a:chExt cx="347239" cy="279569"/>
                </a:xfrm>
              </p:grpSpPr>
              <p:sp>
                <p:nvSpPr>
                  <p:cNvPr id="95" name="Freeform: Shape 94">
                    <a:extLst>
                      <a:ext uri="{FF2B5EF4-FFF2-40B4-BE49-F238E27FC236}">
                        <a16:creationId xmlns:a16="http://schemas.microsoft.com/office/drawing/2014/main" xmlns="" id="{317A9AAC-2FDB-17D4-84E6-746FFB8DDE8D}"/>
                      </a:ext>
                    </a:extLst>
                  </p:cNvPr>
                  <p:cNvSpPr/>
                  <p:nvPr/>
                </p:nvSpPr>
                <p:spPr>
                  <a:xfrm>
                    <a:off x="10449167" y="3267670"/>
                    <a:ext cx="331623" cy="262281"/>
                  </a:xfrm>
                  <a:custGeom>
                    <a:avLst/>
                    <a:gdLst>
                      <a:gd name="connsiteX0" fmla="*/ 321436 w 331623"/>
                      <a:gd name="connsiteY0" fmla="*/ 155372 h 262281"/>
                      <a:gd name="connsiteX1" fmla="*/ 302822 w 331623"/>
                      <a:gd name="connsiteY1" fmla="*/ 0 h 262281"/>
                      <a:gd name="connsiteX2" fmla="*/ 2501 w 331623"/>
                      <a:gd name="connsiteY2" fmla="*/ 66766 h 262281"/>
                      <a:gd name="connsiteX3" fmla="*/ 98058 w 331623"/>
                      <a:gd name="connsiteY3" fmla="*/ 248447 h 262281"/>
                      <a:gd name="connsiteX4" fmla="*/ 293638 w 331623"/>
                      <a:gd name="connsiteY4" fmla="*/ 204019 h 262281"/>
                      <a:gd name="connsiteX5" fmla="*/ 321436 w 331623"/>
                      <a:gd name="connsiteY5" fmla="*/ 155372 h 26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Shape 95">
                    <a:extLst>
                      <a:ext uri="{FF2B5EF4-FFF2-40B4-BE49-F238E27FC236}">
                        <a16:creationId xmlns:a16="http://schemas.microsoft.com/office/drawing/2014/main" xmlns="" id="{C9EF6951-0C9D-F207-579A-A7AEF827ED77}"/>
                      </a:ext>
                    </a:extLst>
                  </p:cNvPr>
                  <p:cNvSpPr/>
                  <p:nvPr/>
                </p:nvSpPr>
                <p:spPr>
                  <a:xfrm>
                    <a:off x="10444022" y="3251788"/>
                    <a:ext cx="347239" cy="279569"/>
                  </a:xfrm>
                  <a:custGeom>
                    <a:avLst/>
                    <a:gdLst>
                      <a:gd name="connsiteX0" fmla="*/ 328071 w 347239"/>
                      <a:gd name="connsiteY0" fmla="*/ 42687 h 279569"/>
                      <a:gd name="connsiteX1" fmla="*/ 300521 w 347239"/>
                      <a:gd name="connsiteY1" fmla="*/ 57331 h 279569"/>
                      <a:gd name="connsiteX2" fmla="*/ 253859 w 347239"/>
                      <a:gd name="connsiteY2" fmla="*/ 229333 h 279569"/>
                      <a:gd name="connsiteX3" fmla="*/ 67462 w 347239"/>
                      <a:gd name="connsiteY3" fmla="*/ 193840 h 279569"/>
                      <a:gd name="connsiteX4" fmla="*/ 31473 w 347239"/>
                      <a:gd name="connsiteY4" fmla="*/ 93816 h 279569"/>
                      <a:gd name="connsiteX5" fmla="*/ 302258 w 347239"/>
                      <a:gd name="connsiteY5" fmla="*/ 30774 h 279569"/>
                      <a:gd name="connsiteX6" fmla="*/ 295557 w 347239"/>
                      <a:gd name="connsiteY6" fmla="*/ 493 h 279569"/>
                      <a:gd name="connsiteX7" fmla="*/ 11617 w 347239"/>
                      <a:gd name="connsiteY7" fmla="*/ 66514 h 279569"/>
                      <a:gd name="connsiteX8" fmla="*/ 448 w 347239"/>
                      <a:gd name="connsiteY8" fmla="*/ 85129 h 279569"/>
                      <a:gd name="connsiteX9" fmla="*/ 133731 w 347239"/>
                      <a:gd name="connsiteY9" fmla="*/ 273512 h 279569"/>
                      <a:gd name="connsiteX10" fmla="*/ 337254 w 347239"/>
                      <a:gd name="connsiteY10" fmla="*/ 173736 h 279569"/>
                      <a:gd name="connsiteX11" fmla="*/ 328071 w 347239"/>
                      <a:gd name="connsiteY11" fmla="*/ 42687 h 27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7" name="Freeform: Shape 96">
                <a:extLst>
                  <a:ext uri="{FF2B5EF4-FFF2-40B4-BE49-F238E27FC236}">
                    <a16:creationId xmlns:a16="http://schemas.microsoft.com/office/drawing/2014/main" xmlns="" id="{7493BF9F-C920-174C-0436-D2609DAAD4A2}"/>
                  </a:ext>
                </a:extLst>
              </p:cNvPr>
              <p:cNvSpPr/>
              <p:nvPr/>
            </p:nvSpPr>
            <p:spPr>
              <a:xfrm>
                <a:off x="9601091" y="2013028"/>
                <a:ext cx="1398042" cy="1171860"/>
              </a:xfrm>
              <a:custGeom>
                <a:avLst/>
                <a:gdLst>
                  <a:gd name="connsiteX0" fmla="*/ 50632 w 1398042"/>
                  <a:gd name="connsiteY0" fmla="*/ 740871 h 1171860"/>
                  <a:gd name="connsiteX1" fmla="*/ 110945 w 1398042"/>
                  <a:gd name="connsiteY1" fmla="*/ 494409 h 1171860"/>
                  <a:gd name="connsiteX2" fmla="*/ 543059 w 1398042"/>
                  <a:gd name="connsiteY2" fmla="*/ 47155 h 1171860"/>
                  <a:gd name="connsiteX3" fmla="*/ 1142459 w 1398042"/>
                  <a:gd name="connsiteY3" fmla="*/ 90590 h 1171860"/>
                  <a:gd name="connsiteX4" fmla="*/ 1352683 w 1398042"/>
                  <a:gd name="connsiteY4" fmla="*/ 296347 h 1171860"/>
                  <a:gd name="connsiteX5" fmla="*/ 1376014 w 1398042"/>
                  <a:gd name="connsiteY5" fmla="*/ 593689 h 1171860"/>
                  <a:gd name="connsiteX6" fmla="*/ 667655 w 1398042"/>
                  <a:gd name="connsiteY6" fmla="*/ 606843 h 1171860"/>
                  <a:gd name="connsiteX7" fmla="*/ 480265 w 1398042"/>
                  <a:gd name="connsiteY7" fmla="*/ 919574 h 1171860"/>
                  <a:gd name="connsiteX8" fmla="*/ 236781 w 1398042"/>
                  <a:gd name="connsiteY8" fmla="*/ 1146179 h 1171860"/>
                  <a:gd name="connsiteX9" fmla="*/ 0 w 1398042"/>
                  <a:gd name="connsiteY9" fmla="*/ 1138237 h 1171860"/>
                  <a:gd name="connsiteX10" fmla="*/ 29287 w 1398042"/>
                  <a:gd name="connsiteY10" fmla="*/ 915354 h 1171860"/>
                  <a:gd name="connsiteX11" fmla="*/ 50632 w 1398042"/>
                  <a:gd name="connsiteY11" fmla="*/ 740871 h 11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Freeform: Shape 97">
                <a:extLst>
                  <a:ext uri="{FF2B5EF4-FFF2-40B4-BE49-F238E27FC236}">
                    <a16:creationId xmlns:a16="http://schemas.microsoft.com/office/drawing/2014/main" xmlns="" id="{29648E9F-3521-2218-AD25-113A05131B3C}"/>
                  </a:ext>
                </a:extLst>
              </p:cNvPr>
              <p:cNvSpPr/>
              <p:nvPr/>
            </p:nvSpPr>
            <p:spPr>
              <a:xfrm>
                <a:off x="10687705" y="2091912"/>
                <a:ext cx="798520" cy="1364801"/>
              </a:xfrm>
              <a:custGeom>
                <a:avLst/>
                <a:gdLst>
                  <a:gd name="connsiteX0" fmla="*/ 0 w 798520"/>
                  <a:gd name="connsiteY0" fmla="*/ 65068 h 1364801"/>
                  <a:gd name="connsiteX1" fmla="*/ 364604 w 798520"/>
                  <a:gd name="connsiteY1" fmla="*/ 47694 h 1364801"/>
                  <a:gd name="connsiteX2" fmla="*/ 614044 w 798520"/>
                  <a:gd name="connsiteY2" fmla="*/ 323443 h 1364801"/>
                  <a:gd name="connsiteX3" fmla="*/ 797959 w 798520"/>
                  <a:gd name="connsiteY3" fmla="*/ 894797 h 1364801"/>
                  <a:gd name="connsiteX4" fmla="*/ 769168 w 798520"/>
                  <a:gd name="connsiteY4" fmla="*/ 1349001 h 1364801"/>
                  <a:gd name="connsiteX5" fmla="*/ 601634 w 798520"/>
                  <a:gd name="connsiteY5" fmla="*/ 740914 h 1364801"/>
                  <a:gd name="connsiteX6" fmla="*/ 369320 w 798520"/>
                  <a:gd name="connsiteY6" fmla="*/ 646598 h 1364801"/>
                  <a:gd name="connsiteX7" fmla="*/ 82402 w 798520"/>
                  <a:gd name="connsiteY7" fmla="*/ 356702 h 1364801"/>
                  <a:gd name="connsiteX8" fmla="*/ 0 w 798520"/>
                  <a:gd name="connsiteY8" fmla="*/ 65068 h 136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Freeform: Shape 98">
                <a:extLst>
                  <a:ext uri="{FF2B5EF4-FFF2-40B4-BE49-F238E27FC236}">
                    <a16:creationId xmlns:a16="http://schemas.microsoft.com/office/drawing/2014/main" xmlns="" id="{F3FBE220-CBC6-0B5D-A2F0-876E5AFD707C}"/>
                  </a:ext>
                </a:extLst>
              </p:cNvPr>
              <p:cNvSpPr/>
              <p:nvPr/>
            </p:nvSpPr>
            <p:spPr>
              <a:xfrm>
                <a:off x="9734008" y="2408385"/>
                <a:ext cx="1075313" cy="1458932"/>
              </a:xfrm>
              <a:custGeom>
                <a:avLst/>
                <a:gdLst>
                  <a:gd name="connsiteX0" fmla="*/ 4833 w 1075313"/>
                  <a:gd name="connsiteY0" fmla="*/ 516274 h 1458932"/>
                  <a:gd name="connsiteX1" fmla="*/ 232679 w 1075313"/>
                  <a:gd name="connsiteY1" fmla="*/ 1458933 h 1458932"/>
                  <a:gd name="connsiteX2" fmla="*/ 299196 w 1075313"/>
                  <a:gd name="connsiteY2" fmla="*/ 653776 h 1458932"/>
                  <a:gd name="connsiteX3" fmla="*/ 385321 w 1075313"/>
                  <a:gd name="connsiteY3" fmla="*/ 550525 h 1458932"/>
                  <a:gd name="connsiteX4" fmla="*/ 635506 w 1075313"/>
                  <a:gd name="connsiteY4" fmla="*/ 187907 h 1458932"/>
                  <a:gd name="connsiteX5" fmla="*/ 1075314 w 1075313"/>
                  <a:gd name="connsiteY5" fmla="*/ 44448 h 1458932"/>
                  <a:gd name="connsiteX6" fmla="*/ 630790 w 1075313"/>
                  <a:gd name="connsiteY6" fmla="*/ 5481 h 1458932"/>
                  <a:gd name="connsiteX7" fmla="*/ 4833 w 1075313"/>
                  <a:gd name="connsiteY7" fmla="*/ 516274 h 14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Freeform: Shape 99">
                <a:extLst>
                  <a:ext uri="{FF2B5EF4-FFF2-40B4-BE49-F238E27FC236}">
                    <a16:creationId xmlns:a16="http://schemas.microsoft.com/office/drawing/2014/main" xmlns="" id="{495A7FDA-E28A-4DBC-8AE1-7241685337F7}"/>
                  </a:ext>
                </a:extLst>
              </p:cNvPr>
              <p:cNvSpPr/>
              <p:nvPr/>
            </p:nvSpPr>
            <p:spPr>
              <a:xfrm>
                <a:off x="11340404" y="2720912"/>
                <a:ext cx="93283" cy="358188"/>
              </a:xfrm>
              <a:custGeom>
                <a:avLst/>
                <a:gdLst>
                  <a:gd name="connsiteX0" fmla="*/ 31088 w 93283"/>
                  <a:gd name="connsiteY0" fmla="*/ 8166 h 358188"/>
                  <a:gd name="connsiteX1" fmla="*/ 8006 w 93283"/>
                  <a:gd name="connsiteY1" fmla="*/ 2209 h 358188"/>
                  <a:gd name="connsiteX2" fmla="*/ 2049 w 93283"/>
                  <a:gd name="connsiteY2" fmla="*/ 25292 h 358188"/>
                  <a:gd name="connsiteX3" fmla="*/ 58887 w 93283"/>
                  <a:gd name="connsiteY3" fmla="*/ 341994 h 358188"/>
                  <a:gd name="connsiteX4" fmla="*/ 92641 w 93283"/>
                  <a:gd name="connsiteY4" fmla="*/ 341994 h 358188"/>
                  <a:gd name="connsiteX5" fmla="*/ 31088 w 93283"/>
                  <a:gd name="connsiteY5" fmla="*/ 8166 h 3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Freeform: Shape 100">
                <a:extLst>
                  <a:ext uri="{FF2B5EF4-FFF2-40B4-BE49-F238E27FC236}">
                    <a16:creationId xmlns:a16="http://schemas.microsoft.com/office/drawing/2014/main" xmlns="" id="{8C9B477B-2AD6-BB5A-A6A2-57024094378C}"/>
                  </a:ext>
                </a:extLst>
              </p:cNvPr>
              <p:cNvSpPr/>
              <p:nvPr/>
            </p:nvSpPr>
            <p:spPr>
              <a:xfrm>
                <a:off x="10891771" y="2271971"/>
                <a:ext cx="259449" cy="202433"/>
              </a:xfrm>
              <a:custGeom>
                <a:avLst/>
                <a:gdLst>
                  <a:gd name="connsiteX0" fmla="*/ 256839 w 259449"/>
                  <a:gd name="connsiteY0" fmla="*/ 177387 h 202433"/>
                  <a:gd name="connsiteX1" fmla="*/ 20801 w 259449"/>
                  <a:gd name="connsiteY1" fmla="*/ 669 h 202433"/>
                  <a:gd name="connsiteX2" fmla="*/ 11867 w 259449"/>
                  <a:gd name="connsiteY2" fmla="*/ 33184 h 202433"/>
                  <a:gd name="connsiteX3" fmla="*/ 227800 w 259449"/>
                  <a:gd name="connsiteY3" fmla="*/ 194513 h 202433"/>
                  <a:gd name="connsiteX4" fmla="*/ 256839 w 259449"/>
                  <a:gd name="connsiteY4" fmla="*/ 177387 h 20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Shape 101">
                <a:extLst>
                  <a:ext uri="{FF2B5EF4-FFF2-40B4-BE49-F238E27FC236}">
                    <a16:creationId xmlns:a16="http://schemas.microsoft.com/office/drawing/2014/main" xmlns="" id="{0FBDE6E1-9E61-E89E-5EF4-DF6073607E9A}"/>
                  </a:ext>
                </a:extLst>
              </p:cNvPr>
              <p:cNvSpPr/>
              <p:nvPr/>
            </p:nvSpPr>
            <p:spPr>
              <a:xfrm>
                <a:off x="10628716" y="1992570"/>
                <a:ext cx="150160" cy="133636"/>
              </a:xfrm>
              <a:custGeom>
                <a:avLst/>
                <a:gdLst>
                  <a:gd name="connsiteX0" fmla="*/ 118060 w 150160"/>
                  <a:gd name="connsiteY0" fmla="*/ 29886 h 133636"/>
                  <a:gd name="connsiteX1" fmla="*/ 92247 w 150160"/>
                  <a:gd name="connsiteY1" fmla="*/ 98389 h 133636"/>
                  <a:gd name="connsiteX2" fmla="*/ 28212 w 150160"/>
                  <a:gd name="connsiteY2" fmla="*/ 4074 h 133636"/>
                  <a:gd name="connsiteX3" fmla="*/ 5378 w 150160"/>
                  <a:gd name="connsiteY3" fmla="*/ 26908 h 133636"/>
                  <a:gd name="connsiteX4" fmla="*/ 65690 w 150160"/>
                  <a:gd name="connsiteY4" fmla="*/ 122216 h 133636"/>
                  <a:gd name="connsiteX5" fmla="*/ 95722 w 150160"/>
                  <a:gd name="connsiteY5" fmla="*/ 124946 h 133636"/>
                  <a:gd name="connsiteX6" fmla="*/ 120046 w 150160"/>
                  <a:gd name="connsiteY6" fmla="*/ 116011 h 133636"/>
                  <a:gd name="connsiteX7" fmla="*/ 149085 w 150160"/>
                  <a:gd name="connsiteY7" fmla="*/ 38325 h 133636"/>
                  <a:gd name="connsiteX8" fmla="*/ 118060 w 150160"/>
                  <a:gd name="connsiteY8" fmla="*/ 29886 h 1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Freeform: Shape 102">
                <a:extLst>
                  <a:ext uri="{FF2B5EF4-FFF2-40B4-BE49-F238E27FC236}">
                    <a16:creationId xmlns:a16="http://schemas.microsoft.com/office/drawing/2014/main" xmlns="" id="{BCE71E7E-895A-F709-57CA-77AB89636E2F}"/>
                  </a:ext>
                </a:extLst>
              </p:cNvPr>
              <p:cNvSpPr/>
              <p:nvPr/>
            </p:nvSpPr>
            <p:spPr>
              <a:xfrm>
                <a:off x="9766606" y="2155228"/>
                <a:ext cx="1006303" cy="547190"/>
              </a:xfrm>
              <a:custGeom>
                <a:avLst/>
                <a:gdLst>
                  <a:gd name="connsiteX0" fmla="*/ 994070 w 1006303"/>
                  <a:gd name="connsiteY0" fmla="*/ 66781 h 547190"/>
                  <a:gd name="connsiteX1" fmla="*/ 513805 w 1006303"/>
                  <a:gd name="connsiteY1" fmla="*/ 34515 h 547190"/>
                  <a:gd name="connsiteX2" fmla="*/ 332372 w 1006303"/>
                  <a:gd name="connsiteY2" fmla="*/ 174251 h 547190"/>
                  <a:gd name="connsiteX3" fmla="*/ 198592 w 1006303"/>
                  <a:gd name="connsiteY3" fmla="*/ 357918 h 547190"/>
                  <a:gd name="connsiteX4" fmla="*/ 10954 w 1006303"/>
                  <a:gd name="connsiteY4" fmla="*/ 515028 h 547190"/>
                  <a:gd name="connsiteX5" fmla="*/ 19641 w 1006303"/>
                  <a:gd name="connsiteY5" fmla="*/ 546053 h 547190"/>
                  <a:gd name="connsiteX6" fmla="*/ 323685 w 1006303"/>
                  <a:gd name="connsiteY6" fmla="*/ 237790 h 547190"/>
                  <a:gd name="connsiteX7" fmla="*/ 486503 w 1006303"/>
                  <a:gd name="connsiteY7" fmla="*/ 83162 h 547190"/>
                  <a:gd name="connsiteX8" fmla="*/ 711371 w 1006303"/>
                  <a:gd name="connsiteY8" fmla="*/ 32281 h 547190"/>
                  <a:gd name="connsiteX9" fmla="*/ 985879 w 1006303"/>
                  <a:gd name="connsiteY9" fmla="*/ 98054 h 547190"/>
                  <a:gd name="connsiteX10" fmla="*/ 1005735 w 1006303"/>
                  <a:gd name="connsiteY10" fmla="*/ 86885 h 547190"/>
                  <a:gd name="connsiteX11" fmla="*/ 994070 w 1006303"/>
                  <a:gd name="connsiteY11" fmla="*/ 66781 h 54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Freeform: Shape 103">
                <a:extLst>
                  <a:ext uri="{FF2B5EF4-FFF2-40B4-BE49-F238E27FC236}">
                    <a16:creationId xmlns:a16="http://schemas.microsoft.com/office/drawing/2014/main" xmlns="" id="{CBC84780-A965-EFBD-209C-F8F713EB1A0E}"/>
                  </a:ext>
                </a:extLst>
              </p:cNvPr>
              <p:cNvSpPr/>
              <p:nvPr/>
            </p:nvSpPr>
            <p:spPr>
              <a:xfrm>
                <a:off x="10490715" y="2296659"/>
                <a:ext cx="304756" cy="62193"/>
              </a:xfrm>
              <a:custGeom>
                <a:avLst/>
                <a:gdLst>
                  <a:gd name="connsiteX0" fmla="*/ 293787 w 304756"/>
                  <a:gd name="connsiteY0" fmla="*/ 22643 h 62193"/>
                  <a:gd name="connsiteX1" fmla="*/ 8359 w 304756"/>
                  <a:gd name="connsiteY1" fmla="*/ 32819 h 62193"/>
                  <a:gd name="connsiteX2" fmla="*/ 24740 w 304756"/>
                  <a:gd name="connsiteY2" fmla="*/ 60618 h 62193"/>
                  <a:gd name="connsiteX3" fmla="*/ 285348 w 304756"/>
                  <a:gd name="connsiteY3" fmla="*/ 53668 h 62193"/>
                  <a:gd name="connsiteX4" fmla="*/ 293787 w 304756"/>
                  <a:gd name="connsiteY4" fmla="*/ 22643 h 6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5" name="Freeform: Shape 104">
                <a:extLst>
                  <a:ext uri="{FF2B5EF4-FFF2-40B4-BE49-F238E27FC236}">
                    <a16:creationId xmlns:a16="http://schemas.microsoft.com/office/drawing/2014/main" xmlns="" id="{14C26D42-9F66-5590-133D-146EF98B2C72}"/>
                  </a:ext>
                </a:extLst>
              </p:cNvPr>
              <p:cNvSpPr/>
              <p:nvPr/>
            </p:nvSpPr>
            <p:spPr>
              <a:xfrm>
                <a:off x="9579252" y="2005716"/>
                <a:ext cx="1708636" cy="1925375"/>
              </a:xfrm>
              <a:custGeom>
                <a:avLst/>
                <a:gdLst>
                  <a:gd name="connsiteX0" fmla="*/ 1696932 w 1708636"/>
                  <a:gd name="connsiteY0" fmla="*/ 819912 h 1925375"/>
                  <a:gd name="connsiteX1" fmla="*/ 1314210 w 1708636"/>
                  <a:gd name="connsiteY1" fmla="*/ 569479 h 1925375"/>
                  <a:gd name="connsiteX2" fmla="*/ 1235531 w 1708636"/>
                  <a:gd name="connsiteY2" fmla="*/ 462754 h 1925375"/>
                  <a:gd name="connsiteX3" fmla="*/ 1213193 w 1708636"/>
                  <a:gd name="connsiteY3" fmla="*/ 457045 h 1925375"/>
                  <a:gd name="connsiteX4" fmla="*/ 1202769 w 1708636"/>
                  <a:gd name="connsiteY4" fmla="*/ 446869 h 1925375"/>
                  <a:gd name="connsiteX5" fmla="*/ 831960 w 1708636"/>
                  <a:gd name="connsiteY5" fmla="*/ 543170 h 1925375"/>
                  <a:gd name="connsiteX6" fmla="*/ 574081 w 1708636"/>
                  <a:gd name="connsiteY6" fmla="*/ 896853 h 1925375"/>
                  <a:gd name="connsiteX7" fmla="*/ 397116 w 1708636"/>
                  <a:gd name="connsiteY7" fmla="*/ 1037334 h 1925375"/>
                  <a:gd name="connsiteX8" fmla="*/ 393641 w 1708636"/>
                  <a:gd name="connsiteY8" fmla="*/ 1036838 h 1925375"/>
                  <a:gd name="connsiteX9" fmla="*/ 442784 w 1708636"/>
                  <a:gd name="connsiteY9" fmla="*/ 971561 h 1925375"/>
                  <a:gd name="connsiteX10" fmla="*/ 414986 w 1708636"/>
                  <a:gd name="connsiteY10" fmla="*/ 955180 h 1925375"/>
                  <a:gd name="connsiteX11" fmla="*/ 245962 w 1708636"/>
                  <a:gd name="connsiteY11" fmla="*/ 1124204 h 1925375"/>
                  <a:gd name="connsiteX12" fmla="*/ 181927 w 1708636"/>
                  <a:gd name="connsiteY12" fmla="*/ 1146790 h 1925375"/>
                  <a:gd name="connsiteX13" fmla="*/ 157356 w 1708636"/>
                  <a:gd name="connsiteY13" fmla="*/ 1151009 h 1925375"/>
                  <a:gd name="connsiteX14" fmla="*/ 35242 w 1708636"/>
                  <a:gd name="connsiteY14" fmla="*/ 1139592 h 1925375"/>
                  <a:gd name="connsiteX15" fmla="*/ 93320 w 1708636"/>
                  <a:gd name="connsiteY15" fmla="*/ 773995 h 1925375"/>
                  <a:gd name="connsiteX16" fmla="*/ 197067 w 1708636"/>
                  <a:gd name="connsiteY16" fmla="*/ 433218 h 1925375"/>
                  <a:gd name="connsiteX17" fmla="*/ 686515 w 1708636"/>
                  <a:gd name="connsiteY17" fmla="*/ 51985 h 1925375"/>
                  <a:gd name="connsiteX18" fmla="*/ 1078917 w 1708636"/>
                  <a:gd name="connsiteY18" fmla="*/ 68614 h 1925375"/>
                  <a:gd name="connsiteX19" fmla="*/ 1087853 w 1708636"/>
                  <a:gd name="connsiteY19" fmla="*/ 36100 h 1925375"/>
                  <a:gd name="connsiteX20" fmla="*/ 411759 w 1708636"/>
                  <a:gd name="connsiteY20" fmla="*/ 138110 h 1925375"/>
                  <a:gd name="connsiteX21" fmla="*/ 193096 w 1708636"/>
                  <a:gd name="connsiteY21" fmla="*/ 371168 h 1925375"/>
                  <a:gd name="connsiteX22" fmla="*/ 71230 w 1708636"/>
                  <a:gd name="connsiteY22" fmla="*/ 710208 h 1925375"/>
                  <a:gd name="connsiteX23" fmla="*/ 246 w 1708636"/>
                  <a:gd name="connsiteY23" fmla="*/ 1147038 h 1925375"/>
                  <a:gd name="connsiteX24" fmla="*/ 18116 w 1708636"/>
                  <a:gd name="connsiteY24" fmla="*/ 1168135 h 1925375"/>
                  <a:gd name="connsiteX25" fmla="*/ 159341 w 1708636"/>
                  <a:gd name="connsiteY25" fmla="*/ 1183275 h 1925375"/>
                  <a:gd name="connsiteX26" fmla="*/ 205506 w 1708636"/>
                  <a:gd name="connsiteY26" fmla="*/ 1364460 h 1925375"/>
                  <a:gd name="connsiteX27" fmla="*/ 196819 w 1708636"/>
                  <a:gd name="connsiteY27" fmla="*/ 1364460 h 1925375"/>
                  <a:gd name="connsiteX28" fmla="*/ 78925 w 1708636"/>
                  <a:gd name="connsiteY28" fmla="*/ 1425765 h 1925375"/>
                  <a:gd name="connsiteX29" fmla="*/ 64033 w 1708636"/>
                  <a:gd name="connsiteY29" fmla="*/ 1559048 h 1925375"/>
                  <a:gd name="connsiteX30" fmla="*/ 264577 w 1708636"/>
                  <a:gd name="connsiteY30" fmla="*/ 1741474 h 1925375"/>
                  <a:gd name="connsiteX31" fmla="*/ 335562 w 1708636"/>
                  <a:gd name="connsiteY31" fmla="*/ 1750409 h 1925375"/>
                  <a:gd name="connsiteX32" fmla="*/ 384457 w 1708636"/>
                  <a:gd name="connsiteY32" fmla="*/ 1869545 h 1925375"/>
                  <a:gd name="connsiteX33" fmla="*/ 412256 w 1708636"/>
                  <a:gd name="connsiteY33" fmla="*/ 1853163 h 1925375"/>
                  <a:gd name="connsiteX34" fmla="*/ 400590 w 1708636"/>
                  <a:gd name="connsiteY34" fmla="*/ 1827847 h 1925375"/>
                  <a:gd name="connsiteX35" fmla="*/ 411015 w 1708636"/>
                  <a:gd name="connsiteY35" fmla="*/ 1808984 h 1925375"/>
                  <a:gd name="connsiteX36" fmla="*/ 394137 w 1708636"/>
                  <a:gd name="connsiteY36" fmla="*/ 1744949 h 1925375"/>
                  <a:gd name="connsiteX37" fmla="*/ 430622 w 1708636"/>
                  <a:gd name="connsiteY37" fmla="*/ 1735269 h 1925375"/>
                  <a:gd name="connsiteX38" fmla="*/ 758245 w 1708636"/>
                  <a:gd name="connsiteY38" fmla="*/ 1925141 h 1925375"/>
                  <a:gd name="connsiteX39" fmla="*/ 766932 w 1708636"/>
                  <a:gd name="connsiteY39" fmla="*/ 1894116 h 1925375"/>
                  <a:gd name="connsiteX40" fmla="*/ 447500 w 1708636"/>
                  <a:gd name="connsiteY40" fmla="*/ 1704989 h 1925375"/>
                  <a:gd name="connsiteX41" fmla="*/ 431863 w 1708636"/>
                  <a:gd name="connsiteY41" fmla="*/ 1700770 h 1925375"/>
                  <a:gd name="connsiteX42" fmla="*/ 387684 w 1708636"/>
                  <a:gd name="connsiteY42" fmla="*/ 1713179 h 1925375"/>
                  <a:gd name="connsiteX43" fmla="*/ 398605 w 1708636"/>
                  <a:gd name="connsiteY43" fmla="*/ 1274612 h 1925375"/>
                  <a:gd name="connsiteX44" fmla="*/ 446507 w 1708636"/>
                  <a:gd name="connsiteY44" fmla="*/ 1128423 h 1925375"/>
                  <a:gd name="connsiteX45" fmla="*/ 435338 w 1708636"/>
                  <a:gd name="connsiteY45" fmla="*/ 1108567 h 1925375"/>
                  <a:gd name="connsiteX46" fmla="*/ 415482 w 1708636"/>
                  <a:gd name="connsiteY46" fmla="*/ 1119736 h 1925375"/>
                  <a:gd name="connsiteX47" fmla="*/ 346731 w 1708636"/>
                  <a:gd name="connsiteY47" fmla="*/ 1663043 h 1925375"/>
                  <a:gd name="connsiteX48" fmla="*/ 351447 w 1708636"/>
                  <a:gd name="connsiteY48" fmla="*/ 1693324 h 1925375"/>
                  <a:gd name="connsiteX49" fmla="*/ 307764 w 1708636"/>
                  <a:gd name="connsiteY49" fmla="*/ 1380096 h 1925375"/>
                  <a:gd name="connsiteX50" fmla="*/ 317940 w 1708636"/>
                  <a:gd name="connsiteY50" fmla="*/ 1241353 h 1925375"/>
                  <a:gd name="connsiteX51" fmla="*/ 306771 w 1708636"/>
                  <a:gd name="connsiteY51" fmla="*/ 1221498 h 1925375"/>
                  <a:gd name="connsiteX52" fmla="*/ 286915 w 1708636"/>
                  <a:gd name="connsiteY52" fmla="*/ 1232666 h 1925375"/>
                  <a:gd name="connsiteX53" fmla="*/ 281207 w 1708636"/>
                  <a:gd name="connsiteY53" fmla="*/ 1496998 h 1925375"/>
                  <a:gd name="connsiteX54" fmla="*/ 191855 w 1708636"/>
                  <a:gd name="connsiteY54" fmla="*/ 1177814 h 1925375"/>
                  <a:gd name="connsiteX55" fmla="*/ 259117 w 1708636"/>
                  <a:gd name="connsiteY55" fmla="*/ 1153987 h 1925375"/>
                  <a:gd name="connsiteX56" fmla="*/ 377756 w 1708636"/>
                  <a:gd name="connsiteY56" fmla="*/ 1056693 h 1925375"/>
                  <a:gd name="connsiteX57" fmla="*/ 388925 w 1708636"/>
                  <a:gd name="connsiteY57" fmla="*/ 1068607 h 1925375"/>
                  <a:gd name="connsiteX58" fmla="*/ 564402 w 1708636"/>
                  <a:gd name="connsiteY58" fmla="*/ 972554 h 1925375"/>
                  <a:gd name="connsiteX59" fmla="*/ 680062 w 1708636"/>
                  <a:gd name="connsiteY59" fmla="*/ 784419 h 1925375"/>
                  <a:gd name="connsiteX60" fmla="*/ 978397 w 1708636"/>
                  <a:gd name="connsiteY60" fmla="*/ 491048 h 1925375"/>
                  <a:gd name="connsiteX61" fmla="*/ 1194578 w 1708636"/>
                  <a:gd name="connsiteY61" fmla="*/ 478142 h 1925375"/>
                  <a:gd name="connsiteX62" fmla="*/ 1205499 w 1708636"/>
                  <a:gd name="connsiteY62" fmla="*/ 477894 h 1925375"/>
                  <a:gd name="connsiteX63" fmla="*/ 1206740 w 1708636"/>
                  <a:gd name="connsiteY63" fmla="*/ 480128 h 1925375"/>
                  <a:gd name="connsiteX64" fmla="*/ 1560672 w 1708636"/>
                  <a:gd name="connsiteY64" fmla="*/ 801793 h 1925375"/>
                  <a:gd name="connsiteX65" fmla="*/ 1688245 w 1708636"/>
                  <a:gd name="connsiteY65" fmla="*/ 852674 h 1925375"/>
                  <a:gd name="connsiteX66" fmla="*/ 1696932 w 1708636"/>
                  <a:gd name="connsiteY66" fmla="*/ 819912 h 1925375"/>
                  <a:gd name="connsiteX67" fmla="*/ 295106 w 1708636"/>
                  <a:gd name="connsiteY67" fmla="*/ 1595781 h 1925375"/>
                  <a:gd name="connsiteX68" fmla="*/ 325138 w 1708636"/>
                  <a:gd name="connsiteY68" fmla="*/ 1716654 h 1925375"/>
                  <a:gd name="connsiteX69" fmla="*/ 181431 w 1708636"/>
                  <a:gd name="connsiteY69" fmla="*/ 1665029 h 1925375"/>
                  <a:gd name="connsiteX70" fmla="*/ 105978 w 1708636"/>
                  <a:gd name="connsiteY70" fmla="*/ 1574436 h 1925375"/>
                  <a:gd name="connsiteX71" fmla="*/ 95802 w 1708636"/>
                  <a:gd name="connsiteY71" fmla="*/ 1458527 h 1925375"/>
                  <a:gd name="connsiteX72" fmla="*/ 206002 w 1708636"/>
                  <a:gd name="connsiteY72" fmla="*/ 1394740 h 1925375"/>
                  <a:gd name="connsiteX73" fmla="*/ 213697 w 1708636"/>
                  <a:gd name="connsiteY73" fmla="*/ 1390273 h 1925375"/>
                  <a:gd name="connsiteX74" fmla="*/ 277980 w 1708636"/>
                  <a:gd name="connsiteY74" fmla="*/ 1584860 h 1925375"/>
                  <a:gd name="connsiteX75" fmla="*/ 295106 w 1708636"/>
                  <a:gd name="connsiteY75" fmla="*/ 1595781 h 192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Freeform: Shape 105">
                <a:extLst>
                  <a:ext uri="{FF2B5EF4-FFF2-40B4-BE49-F238E27FC236}">
                    <a16:creationId xmlns:a16="http://schemas.microsoft.com/office/drawing/2014/main" xmlns="" id="{64CE82E6-6595-6A35-D16A-D473105DD1AD}"/>
                  </a:ext>
                </a:extLst>
              </p:cNvPr>
              <p:cNvSpPr/>
              <p:nvPr/>
            </p:nvSpPr>
            <p:spPr>
              <a:xfrm>
                <a:off x="10397809" y="3928658"/>
                <a:ext cx="30528" cy="204136"/>
              </a:xfrm>
              <a:custGeom>
                <a:avLst/>
                <a:gdLst>
                  <a:gd name="connsiteX0" fmla="*/ 0 w 30528"/>
                  <a:gd name="connsiteY0" fmla="*/ 14609 h 204136"/>
                  <a:gd name="connsiteX1" fmla="*/ 0 w 30528"/>
                  <a:gd name="connsiteY1" fmla="*/ 187604 h 204136"/>
                  <a:gd name="connsiteX2" fmla="*/ 30528 w 30528"/>
                  <a:gd name="connsiteY2" fmla="*/ 189341 h 204136"/>
                  <a:gd name="connsiteX3" fmla="*/ 30528 w 30528"/>
                  <a:gd name="connsiteY3" fmla="*/ 16347 h 204136"/>
                  <a:gd name="connsiteX4" fmla="*/ 0 w 30528"/>
                  <a:gd name="connsiteY4" fmla="*/ 14609 h 20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Freeform: Shape 106">
                <a:extLst>
                  <a:ext uri="{FF2B5EF4-FFF2-40B4-BE49-F238E27FC236}">
                    <a16:creationId xmlns:a16="http://schemas.microsoft.com/office/drawing/2014/main" xmlns="" id="{A9C6718F-443B-6D98-F108-F73B5C240132}"/>
                  </a:ext>
                </a:extLst>
              </p:cNvPr>
              <p:cNvSpPr/>
              <p:nvPr/>
            </p:nvSpPr>
            <p:spPr>
              <a:xfrm>
                <a:off x="10398608" y="4137575"/>
                <a:ext cx="523644" cy="1045101"/>
              </a:xfrm>
              <a:custGeom>
                <a:avLst/>
                <a:gdLst>
                  <a:gd name="connsiteX0" fmla="*/ 490882 w 523644"/>
                  <a:gd name="connsiteY0" fmla="*/ 15668 h 1045101"/>
                  <a:gd name="connsiteX1" fmla="*/ 490385 w 523644"/>
                  <a:gd name="connsiteY1" fmla="*/ 45948 h 1045101"/>
                  <a:gd name="connsiteX2" fmla="*/ 487407 w 523644"/>
                  <a:gd name="connsiteY2" fmla="*/ 54387 h 1045101"/>
                  <a:gd name="connsiteX3" fmla="*/ 334765 w 523644"/>
                  <a:gd name="connsiteY3" fmla="*/ 243514 h 1045101"/>
                  <a:gd name="connsiteX4" fmla="*/ 92523 w 523644"/>
                  <a:gd name="connsiteY4" fmla="*/ 167069 h 1045101"/>
                  <a:gd name="connsiteX5" fmla="*/ 40153 w 523644"/>
                  <a:gd name="connsiteY5" fmla="*/ 44955 h 1045101"/>
                  <a:gd name="connsiteX6" fmla="*/ 8632 w 523644"/>
                  <a:gd name="connsiteY6" fmla="*/ 28326 h 1045101"/>
                  <a:gd name="connsiteX7" fmla="*/ 16326 w 523644"/>
                  <a:gd name="connsiteY7" fmla="*/ 700200 h 1045101"/>
                  <a:gd name="connsiteX8" fmla="*/ 51570 w 523644"/>
                  <a:gd name="connsiteY8" fmla="*/ 865749 h 1045101"/>
                  <a:gd name="connsiteX9" fmla="*/ 105677 w 523644"/>
                  <a:gd name="connsiteY9" fmla="*/ 983643 h 1045101"/>
                  <a:gd name="connsiteX10" fmla="*/ 215629 w 523644"/>
                  <a:gd name="connsiteY10" fmla="*/ 1044948 h 1045101"/>
                  <a:gd name="connsiteX11" fmla="*/ 342956 w 523644"/>
                  <a:gd name="connsiteY11" fmla="*/ 993075 h 1045101"/>
                  <a:gd name="connsiteX12" fmla="*/ 484925 w 523644"/>
                  <a:gd name="connsiteY12" fmla="*/ 677614 h 1045101"/>
                  <a:gd name="connsiteX13" fmla="*/ 457127 w 523644"/>
                  <a:gd name="connsiteY13" fmla="*/ 661233 h 1045101"/>
                  <a:gd name="connsiteX14" fmla="*/ 348664 w 523644"/>
                  <a:gd name="connsiteY14" fmla="*/ 935989 h 1045101"/>
                  <a:gd name="connsiteX15" fmla="*/ 239456 w 523644"/>
                  <a:gd name="connsiteY15" fmla="*/ 1011193 h 1045101"/>
                  <a:gd name="connsiteX16" fmla="*/ 135461 w 523644"/>
                  <a:gd name="connsiteY16" fmla="*/ 969248 h 1045101"/>
                  <a:gd name="connsiteX17" fmla="*/ 83588 w 523644"/>
                  <a:gd name="connsiteY17" fmla="*/ 859295 h 1045101"/>
                  <a:gd name="connsiteX18" fmla="*/ 49833 w 523644"/>
                  <a:gd name="connsiteY18" fmla="*/ 705164 h 1045101"/>
                  <a:gd name="connsiteX19" fmla="*/ 30473 w 523644"/>
                  <a:gd name="connsiteY19" fmla="*/ 384987 h 1045101"/>
                  <a:gd name="connsiteX20" fmla="*/ 42138 w 523644"/>
                  <a:gd name="connsiteY20" fmla="*/ 144979 h 1045101"/>
                  <a:gd name="connsiteX21" fmla="*/ 171698 w 523644"/>
                  <a:gd name="connsiteY21" fmla="*/ 266597 h 1045101"/>
                  <a:gd name="connsiteX22" fmla="*/ 453652 w 523644"/>
                  <a:gd name="connsiteY22" fmla="*/ 203802 h 1045101"/>
                  <a:gd name="connsiteX23" fmla="*/ 489144 w 523644"/>
                  <a:gd name="connsiteY23" fmla="*/ 153914 h 1045101"/>
                  <a:gd name="connsiteX24" fmla="*/ 482939 w 523644"/>
                  <a:gd name="connsiteY24" fmla="*/ 564932 h 1045101"/>
                  <a:gd name="connsiteX25" fmla="*/ 515205 w 523644"/>
                  <a:gd name="connsiteY25" fmla="*/ 564932 h 1045101"/>
                  <a:gd name="connsiteX26" fmla="*/ 523644 w 523644"/>
                  <a:gd name="connsiteY26" fmla="*/ 15419 h 1045101"/>
                  <a:gd name="connsiteX27" fmla="*/ 490882 w 523644"/>
                  <a:gd name="connsiteY27" fmla="*/ 15668 h 10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8" name="Graphic 4">
                <a:extLst>
                  <a:ext uri="{FF2B5EF4-FFF2-40B4-BE49-F238E27FC236}">
                    <a16:creationId xmlns:a16="http://schemas.microsoft.com/office/drawing/2014/main" xmlns="" id="{7229B6DE-85E5-D396-46A3-ACD1346FFF3F}"/>
                  </a:ext>
                </a:extLst>
              </p:cNvPr>
              <p:cNvGrpSpPr/>
              <p:nvPr/>
            </p:nvGrpSpPr>
            <p:grpSpPr>
              <a:xfrm>
                <a:off x="10359780" y="4436934"/>
                <a:ext cx="1039758" cy="1174386"/>
                <a:chOff x="10359780" y="4436934"/>
                <a:chExt cx="1039758" cy="1174386"/>
              </a:xfrm>
            </p:grpSpPr>
            <p:sp>
              <p:nvSpPr>
                <p:cNvPr id="109" name="Freeform: Shape 108">
                  <a:extLst>
                    <a:ext uri="{FF2B5EF4-FFF2-40B4-BE49-F238E27FC236}">
                      <a16:creationId xmlns:a16="http://schemas.microsoft.com/office/drawing/2014/main" xmlns="" id="{878DB4FA-EF75-321F-A56D-7890541C8B50}"/>
                    </a:ext>
                  </a:extLst>
                </p:cNvPr>
                <p:cNvSpPr/>
                <p:nvPr/>
              </p:nvSpPr>
              <p:spPr>
                <a:xfrm rot="-1778638">
                  <a:off x="10527982" y="4634421"/>
                  <a:ext cx="689980" cy="862723"/>
                </a:xfrm>
                <a:custGeom>
                  <a:avLst/>
                  <a:gdLst>
                    <a:gd name="connsiteX0" fmla="*/ 0 w 689980"/>
                    <a:gd name="connsiteY0" fmla="*/ 0 h 862723"/>
                    <a:gd name="connsiteX1" fmla="*/ 689980 w 689980"/>
                    <a:gd name="connsiteY1" fmla="*/ 0 h 862723"/>
                    <a:gd name="connsiteX2" fmla="*/ 689980 w 689980"/>
                    <a:gd name="connsiteY2" fmla="*/ 862723 h 862723"/>
                    <a:gd name="connsiteX3" fmla="*/ 0 w 689980"/>
                    <a:gd name="connsiteY3" fmla="*/ 862723 h 862723"/>
                  </a:gdLst>
                  <a:ahLst/>
                  <a:cxnLst>
                    <a:cxn ang="0">
                      <a:pos x="connsiteX0" y="connsiteY0"/>
                    </a:cxn>
                    <a:cxn ang="0">
                      <a:pos x="connsiteX1" y="connsiteY1"/>
                    </a:cxn>
                    <a:cxn ang="0">
                      <a:pos x="connsiteX2" y="connsiteY2"/>
                    </a:cxn>
                    <a:cxn ang="0">
                      <a:pos x="connsiteX3" y="connsiteY3"/>
                    </a:cxn>
                  </a:cxnLst>
                  <a:rect l="l" t="t" r="r" b="b"/>
                  <a:pathLst>
                    <a:path w="689980" h="862723">
                      <a:moveTo>
                        <a:pt x="0" y="0"/>
                      </a:moveTo>
                      <a:lnTo>
                        <a:pt x="689980" y="0"/>
                      </a:lnTo>
                      <a:lnTo>
                        <a:pt x="689980" y="862723"/>
                      </a:lnTo>
                      <a:lnTo>
                        <a:pt x="0" y="862723"/>
                      </a:lnTo>
                      <a:close/>
                    </a:path>
                  </a:pathLst>
                </a:custGeom>
                <a:solidFill>
                  <a:srgbClr val="F46B6B"/>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Freeform: Shape 109">
                  <a:extLst>
                    <a:ext uri="{FF2B5EF4-FFF2-40B4-BE49-F238E27FC236}">
                      <a16:creationId xmlns:a16="http://schemas.microsoft.com/office/drawing/2014/main" xmlns="" id="{B659167A-96C1-E5BB-33B7-DA565E0484A7}"/>
                    </a:ext>
                  </a:extLst>
                </p:cNvPr>
                <p:cNvSpPr/>
                <p:nvPr/>
              </p:nvSpPr>
              <p:spPr>
                <a:xfrm>
                  <a:off x="10959483" y="4436934"/>
                  <a:ext cx="440055" cy="832955"/>
                </a:xfrm>
                <a:custGeom>
                  <a:avLst/>
                  <a:gdLst>
                    <a:gd name="connsiteX0" fmla="*/ 0 w 440055"/>
                    <a:gd name="connsiteY0" fmla="*/ 83147 h 832955"/>
                    <a:gd name="connsiteX1" fmla="*/ 18615 w 440055"/>
                    <a:gd name="connsiteY1" fmla="*/ 0 h 832955"/>
                    <a:gd name="connsiteX2" fmla="*/ 440056 w 440055"/>
                    <a:gd name="connsiteY2" fmla="*/ 735165 h 832955"/>
                    <a:gd name="connsiteX3" fmla="*/ 426653 w 440055"/>
                    <a:gd name="connsiteY3" fmla="*/ 832955 h 832955"/>
                  </a:gdLst>
                  <a:ahLst/>
                  <a:cxnLst>
                    <a:cxn ang="0">
                      <a:pos x="connsiteX0" y="connsiteY0"/>
                    </a:cxn>
                    <a:cxn ang="0">
                      <a:pos x="connsiteX1" y="connsiteY1"/>
                    </a:cxn>
                    <a:cxn ang="0">
                      <a:pos x="connsiteX2" y="connsiteY2"/>
                    </a:cxn>
                    <a:cxn ang="0">
                      <a:pos x="connsiteX3" y="connsiteY3"/>
                    </a:cxn>
                  </a:cxnLst>
                  <a:rect l="l" t="t" r="r" b="b"/>
                  <a:pathLst>
                    <a:path w="440055" h="832955">
                      <a:moveTo>
                        <a:pt x="0" y="83147"/>
                      </a:moveTo>
                      <a:lnTo>
                        <a:pt x="18615" y="0"/>
                      </a:lnTo>
                      <a:lnTo>
                        <a:pt x="440056" y="735165"/>
                      </a:lnTo>
                      <a:lnTo>
                        <a:pt x="426653" y="832955"/>
                      </a:lnTo>
                      <a:close/>
                    </a:path>
                  </a:pathLst>
                </a:custGeom>
                <a:solidFill>
                  <a:srgbClr val="B7505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Shape 110">
                  <a:extLst>
                    <a:ext uri="{FF2B5EF4-FFF2-40B4-BE49-F238E27FC236}">
                      <a16:creationId xmlns:a16="http://schemas.microsoft.com/office/drawing/2014/main" xmlns="" id="{3D4DB324-CE48-DF43-86BB-20297B92772F}"/>
                    </a:ext>
                  </a:extLst>
                </p:cNvPr>
                <p:cNvSpPr/>
                <p:nvPr/>
              </p:nvSpPr>
              <p:spPr>
                <a:xfrm>
                  <a:off x="10360082" y="4436934"/>
                  <a:ext cx="618015" cy="424419"/>
                </a:xfrm>
                <a:custGeom>
                  <a:avLst/>
                  <a:gdLst>
                    <a:gd name="connsiteX0" fmla="*/ 618015 w 618015"/>
                    <a:gd name="connsiteY0" fmla="*/ 0 h 424419"/>
                    <a:gd name="connsiteX1" fmla="*/ 29784 w 618015"/>
                    <a:gd name="connsiteY1" fmla="*/ 329608 h 424419"/>
                    <a:gd name="connsiteX2" fmla="*/ 0 w 618015"/>
                    <a:gd name="connsiteY2" fmla="*/ 424420 h 424419"/>
                    <a:gd name="connsiteX3" fmla="*/ 599400 w 618015"/>
                    <a:gd name="connsiteY3" fmla="*/ 83147 h 424419"/>
                  </a:gdLst>
                  <a:ahLst/>
                  <a:cxnLst>
                    <a:cxn ang="0">
                      <a:pos x="connsiteX0" y="connsiteY0"/>
                    </a:cxn>
                    <a:cxn ang="0">
                      <a:pos x="connsiteX1" y="connsiteY1"/>
                    </a:cxn>
                    <a:cxn ang="0">
                      <a:pos x="connsiteX2" y="connsiteY2"/>
                    </a:cxn>
                    <a:cxn ang="0">
                      <a:pos x="connsiteX3" y="connsiteY3"/>
                    </a:cxn>
                  </a:cxnLst>
                  <a:rect l="l" t="t" r="r" b="b"/>
                  <a:pathLst>
                    <a:path w="618015" h="424419">
                      <a:moveTo>
                        <a:pt x="618015" y="0"/>
                      </a:moveTo>
                      <a:lnTo>
                        <a:pt x="29784" y="329608"/>
                      </a:lnTo>
                      <a:lnTo>
                        <a:pt x="0" y="424420"/>
                      </a:lnTo>
                      <a:lnTo>
                        <a:pt x="599400" y="83147"/>
                      </a:lnTo>
                      <a:close/>
                    </a:path>
                  </a:pathLst>
                </a:custGeom>
                <a:solidFill>
                  <a:srgbClr val="E6E6E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2" name="Freeform: Shape 111">
                <a:extLst>
                  <a:ext uri="{FF2B5EF4-FFF2-40B4-BE49-F238E27FC236}">
                    <a16:creationId xmlns:a16="http://schemas.microsoft.com/office/drawing/2014/main" xmlns="" id="{08008E55-885F-1A46-4A90-75955197452B}"/>
                  </a:ext>
                </a:extLst>
              </p:cNvPr>
              <p:cNvSpPr/>
              <p:nvPr/>
            </p:nvSpPr>
            <p:spPr>
              <a:xfrm>
                <a:off x="10970476" y="4119494"/>
                <a:ext cx="731067" cy="1007824"/>
              </a:xfrm>
              <a:custGeom>
                <a:avLst/>
                <a:gdLst>
                  <a:gd name="connsiteX0" fmla="*/ 1913 w 731067"/>
                  <a:gd name="connsiteY0" fmla="*/ 23076 h 1007824"/>
                  <a:gd name="connsiteX1" fmla="*/ 350880 w 731067"/>
                  <a:gd name="connsiteY1" fmla="*/ 141467 h 1007824"/>
                  <a:gd name="connsiteX2" fmla="*/ 728887 w 731067"/>
                  <a:gd name="connsiteY2" fmla="*/ 901452 h 1007824"/>
                  <a:gd name="connsiteX3" fmla="*/ 399031 w 731067"/>
                  <a:gd name="connsiteY3" fmla="*/ 919570 h 1007824"/>
                  <a:gd name="connsiteX4" fmla="*/ 94242 w 731067"/>
                  <a:gd name="connsiteY4" fmla="*/ 449233 h 1007824"/>
                  <a:gd name="connsiteX5" fmla="*/ 1913 w 731067"/>
                  <a:gd name="connsiteY5" fmla="*/ 23076 h 10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3" name="Graphic 4">
                <a:extLst>
                  <a:ext uri="{FF2B5EF4-FFF2-40B4-BE49-F238E27FC236}">
                    <a16:creationId xmlns:a16="http://schemas.microsoft.com/office/drawing/2014/main" xmlns="" id="{EA18F6B6-979F-165B-E9F2-A00991A60A49}"/>
                  </a:ext>
                </a:extLst>
              </p:cNvPr>
              <p:cNvGrpSpPr/>
              <p:nvPr/>
            </p:nvGrpSpPr>
            <p:grpSpPr>
              <a:xfrm>
                <a:off x="10426167" y="4902574"/>
                <a:ext cx="1283977" cy="728388"/>
                <a:chOff x="10426167" y="4902574"/>
                <a:chExt cx="1283977" cy="728388"/>
              </a:xfrm>
            </p:grpSpPr>
            <p:grpSp>
              <p:nvGrpSpPr>
                <p:cNvPr id="114" name="Graphic 4">
                  <a:extLst>
                    <a:ext uri="{FF2B5EF4-FFF2-40B4-BE49-F238E27FC236}">
                      <a16:creationId xmlns:a16="http://schemas.microsoft.com/office/drawing/2014/main" xmlns="" id="{15EA6838-CC6C-1400-A1DA-6BDB895BB8DF}"/>
                    </a:ext>
                  </a:extLst>
                </p:cNvPr>
                <p:cNvGrpSpPr/>
                <p:nvPr/>
              </p:nvGrpSpPr>
              <p:grpSpPr>
                <a:xfrm>
                  <a:off x="10426167" y="5056265"/>
                  <a:ext cx="515768" cy="574697"/>
                  <a:chOff x="10426167" y="5056265"/>
                  <a:chExt cx="515768" cy="574697"/>
                </a:xfrm>
              </p:grpSpPr>
              <p:sp>
                <p:nvSpPr>
                  <p:cNvPr id="115" name="Freeform: Shape 114">
                    <a:extLst>
                      <a:ext uri="{FF2B5EF4-FFF2-40B4-BE49-F238E27FC236}">
                        <a16:creationId xmlns:a16="http://schemas.microsoft.com/office/drawing/2014/main" xmlns="" id="{8023B024-3618-4BC2-E4EF-65C123D7B78D}"/>
                      </a:ext>
                    </a:extLst>
                  </p:cNvPr>
                  <p:cNvSpPr/>
                  <p:nvPr/>
                </p:nvSpPr>
                <p:spPr>
                  <a:xfrm>
                    <a:off x="10447975" y="5069214"/>
                    <a:ext cx="475876" cy="444521"/>
                  </a:xfrm>
                  <a:custGeom>
                    <a:avLst/>
                    <a:gdLst>
                      <a:gd name="connsiteX0" fmla="*/ 439033 w 475876"/>
                      <a:gd name="connsiteY0" fmla="*/ 142597 h 444521"/>
                      <a:gd name="connsiteX1" fmla="*/ 344966 w 475876"/>
                      <a:gd name="connsiteY1" fmla="*/ 80547 h 444521"/>
                      <a:gd name="connsiteX2" fmla="*/ 283412 w 475876"/>
                      <a:gd name="connsiteY2" fmla="*/ 45799 h 444521"/>
                      <a:gd name="connsiteX3" fmla="*/ 253381 w 475876"/>
                      <a:gd name="connsiteY3" fmla="*/ 25199 h 444521"/>
                      <a:gd name="connsiteX4" fmla="*/ 224837 w 475876"/>
                      <a:gd name="connsiteY4" fmla="*/ 5591 h 444521"/>
                      <a:gd name="connsiteX5" fmla="*/ 193564 w 475876"/>
                      <a:gd name="connsiteY5" fmla="*/ 1620 h 444521"/>
                      <a:gd name="connsiteX6" fmla="*/ 172964 w 475876"/>
                      <a:gd name="connsiteY6" fmla="*/ 22469 h 444521"/>
                      <a:gd name="connsiteX7" fmla="*/ 194557 w 475876"/>
                      <a:gd name="connsiteY7" fmla="*/ 85015 h 444521"/>
                      <a:gd name="connsiteX8" fmla="*/ 212427 w 475876"/>
                      <a:gd name="connsiteY8" fmla="*/ 133910 h 444521"/>
                      <a:gd name="connsiteX9" fmla="*/ 172468 w 475876"/>
                      <a:gd name="connsiteY9" fmla="*/ 167168 h 444521"/>
                      <a:gd name="connsiteX10" fmla="*/ 42908 w 475876"/>
                      <a:gd name="connsiteY10" fmla="*/ 230707 h 444521"/>
                      <a:gd name="connsiteX11" fmla="*/ 5926 w 475876"/>
                      <a:gd name="connsiteY11" fmla="*/ 259250 h 444521"/>
                      <a:gd name="connsiteX12" fmla="*/ 3196 w 475876"/>
                      <a:gd name="connsiteY12" fmla="*/ 295735 h 444521"/>
                      <a:gd name="connsiteX13" fmla="*/ 25286 w 475876"/>
                      <a:gd name="connsiteY13" fmla="*/ 321300 h 444521"/>
                      <a:gd name="connsiteX14" fmla="*/ 18584 w 475876"/>
                      <a:gd name="connsiteY14" fmla="*/ 339418 h 444521"/>
                      <a:gd name="connsiteX15" fmla="*/ 44645 w 475876"/>
                      <a:gd name="connsiteY15" fmla="*/ 369699 h 444521"/>
                      <a:gd name="connsiteX16" fmla="*/ 92299 w 475876"/>
                      <a:gd name="connsiteY16" fmla="*/ 367465 h 444521"/>
                      <a:gd name="connsiteX17" fmla="*/ 88080 w 475876"/>
                      <a:gd name="connsiteY17" fmla="*/ 391292 h 444521"/>
                      <a:gd name="connsiteX18" fmla="*/ 133749 w 475876"/>
                      <a:gd name="connsiteY18" fmla="*/ 409162 h 444521"/>
                      <a:gd name="connsiteX19" fmla="*/ 150130 w 475876"/>
                      <a:gd name="connsiteY19" fmla="*/ 403702 h 444521"/>
                      <a:gd name="connsiteX20" fmla="*/ 137968 w 475876"/>
                      <a:gd name="connsiteY20" fmla="*/ 424551 h 444521"/>
                      <a:gd name="connsiteX21" fmla="*/ 143180 w 475876"/>
                      <a:gd name="connsiteY21" fmla="*/ 439194 h 444521"/>
                      <a:gd name="connsiteX22" fmla="*/ 200514 w 475876"/>
                      <a:gd name="connsiteY22" fmla="*/ 435223 h 444521"/>
                      <a:gd name="connsiteX23" fmla="*/ 271499 w 475876"/>
                      <a:gd name="connsiteY23" fmla="*/ 408666 h 444521"/>
                      <a:gd name="connsiteX24" fmla="*/ 414461 w 475876"/>
                      <a:gd name="connsiteY24" fmla="*/ 355055 h 444521"/>
                      <a:gd name="connsiteX25" fmla="*/ 466335 w 475876"/>
                      <a:gd name="connsiteY25" fmla="*/ 318073 h 444521"/>
                      <a:gd name="connsiteX26" fmla="*/ 475519 w 475876"/>
                      <a:gd name="connsiteY26" fmla="*/ 266944 h 444521"/>
                      <a:gd name="connsiteX27" fmla="*/ 464597 w 475876"/>
                      <a:gd name="connsiteY27" fmla="*/ 211100 h 444521"/>
                      <a:gd name="connsiteX28" fmla="*/ 439033 w 475876"/>
                      <a:gd name="connsiteY28" fmla="*/ 142597 h 4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Freeform: Shape 115">
                    <a:extLst>
                      <a:ext uri="{FF2B5EF4-FFF2-40B4-BE49-F238E27FC236}">
                        <a16:creationId xmlns:a16="http://schemas.microsoft.com/office/drawing/2014/main" xmlns="" id="{3E3171EC-0ED1-5BF4-295D-0038A9369CC9}"/>
                      </a:ext>
                    </a:extLst>
                  </p:cNvPr>
                  <p:cNvSpPr/>
                  <p:nvPr/>
                </p:nvSpPr>
                <p:spPr>
                  <a:xfrm>
                    <a:off x="10426167" y="5056265"/>
                    <a:ext cx="515768" cy="574697"/>
                  </a:xfrm>
                  <a:custGeom>
                    <a:avLst/>
                    <a:gdLst>
                      <a:gd name="connsiteX0" fmla="*/ 514949 w 515768"/>
                      <a:gd name="connsiteY0" fmla="*/ 256315 h 574697"/>
                      <a:gd name="connsiteX1" fmla="*/ 467543 w 515768"/>
                      <a:gd name="connsiteY1" fmla="*/ 128740 h 574697"/>
                      <a:gd name="connsiteX2" fmla="*/ 452155 w 515768"/>
                      <a:gd name="connsiteY2" fmla="*/ 126010 h 574697"/>
                      <a:gd name="connsiteX3" fmla="*/ 449425 w 515768"/>
                      <a:gd name="connsiteY3" fmla="*/ 141399 h 574697"/>
                      <a:gd name="connsiteX4" fmla="*/ 489881 w 515768"/>
                      <a:gd name="connsiteY4" fmla="*/ 237948 h 574697"/>
                      <a:gd name="connsiteX5" fmla="*/ 492860 w 515768"/>
                      <a:gd name="connsiteY5" fmla="*/ 289077 h 574697"/>
                      <a:gd name="connsiteX6" fmla="*/ 475486 w 515768"/>
                      <a:gd name="connsiteY6" fmla="*/ 330278 h 574697"/>
                      <a:gd name="connsiteX7" fmla="*/ 452899 w 515768"/>
                      <a:gd name="connsiteY7" fmla="*/ 343432 h 574697"/>
                      <a:gd name="connsiteX8" fmla="*/ 425101 w 515768"/>
                      <a:gd name="connsiteY8" fmla="*/ 355594 h 574697"/>
                      <a:gd name="connsiteX9" fmla="*/ 368512 w 515768"/>
                      <a:gd name="connsiteY9" fmla="*/ 378925 h 574697"/>
                      <a:gd name="connsiteX10" fmla="*/ 254340 w 515768"/>
                      <a:gd name="connsiteY10" fmla="*/ 420126 h 574697"/>
                      <a:gd name="connsiteX11" fmla="*/ 222074 w 515768"/>
                      <a:gd name="connsiteY11" fmla="*/ 430302 h 574697"/>
                      <a:gd name="connsiteX12" fmla="*/ 191546 w 515768"/>
                      <a:gd name="connsiteY12" fmla="*/ 439237 h 574697"/>
                      <a:gd name="connsiteX13" fmla="*/ 173428 w 515768"/>
                      <a:gd name="connsiteY13" fmla="*/ 435762 h 574697"/>
                      <a:gd name="connsiteX14" fmla="*/ 183107 w 515768"/>
                      <a:gd name="connsiteY14" fmla="*/ 419381 h 574697"/>
                      <a:gd name="connsiteX15" fmla="*/ 193035 w 515768"/>
                      <a:gd name="connsiteY15" fmla="*/ 416651 h 574697"/>
                      <a:gd name="connsiteX16" fmla="*/ 256078 w 515768"/>
                      <a:gd name="connsiteY16" fmla="*/ 397540 h 574697"/>
                      <a:gd name="connsiteX17" fmla="*/ 326566 w 515768"/>
                      <a:gd name="connsiteY17" fmla="*/ 372968 h 574697"/>
                      <a:gd name="connsiteX18" fmla="*/ 319120 w 515768"/>
                      <a:gd name="connsiteY18" fmla="*/ 352119 h 574697"/>
                      <a:gd name="connsiteX19" fmla="*/ 211898 w 515768"/>
                      <a:gd name="connsiteY19" fmla="*/ 388108 h 574697"/>
                      <a:gd name="connsiteX20" fmla="*/ 178888 w 515768"/>
                      <a:gd name="connsiteY20" fmla="*/ 397540 h 574697"/>
                      <a:gd name="connsiteX21" fmla="*/ 172683 w 515768"/>
                      <a:gd name="connsiteY21" fmla="*/ 399277 h 574697"/>
                      <a:gd name="connsiteX22" fmla="*/ 158039 w 515768"/>
                      <a:gd name="connsiteY22" fmla="*/ 403248 h 574697"/>
                      <a:gd name="connsiteX23" fmla="*/ 120065 w 515768"/>
                      <a:gd name="connsiteY23" fmla="*/ 400022 h 574697"/>
                      <a:gd name="connsiteX24" fmla="*/ 121802 w 515768"/>
                      <a:gd name="connsiteY24" fmla="*/ 388108 h 574697"/>
                      <a:gd name="connsiteX25" fmla="*/ 135205 w 515768"/>
                      <a:gd name="connsiteY25" fmla="*/ 376195 h 574697"/>
                      <a:gd name="connsiteX26" fmla="*/ 180377 w 515768"/>
                      <a:gd name="connsiteY26" fmla="*/ 359814 h 574697"/>
                      <a:gd name="connsiteX27" fmla="*/ 317631 w 515768"/>
                      <a:gd name="connsiteY27" fmla="*/ 310174 h 574697"/>
                      <a:gd name="connsiteX28" fmla="*/ 310185 w 515768"/>
                      <a:gd name="connsiteY28" fmla="*/ 289325 h 574697"/>
                      <a:gd name="connsiteX29" fmla="*/ 197006 w 515768"/>
                      <a:gd name="connsiteY29" fmla="*/ 330278 h 574697"/>
                      <a:gd name="connsiteX30" fmla="*/ 140914 w 515768"/>
                      <a:gd name="connsiteY30" fmla="*/ 350630 h 574697"/>
                      <a:gd name="connsiteX31" fmla="*/ 128752 w 515768"/>
                      <a:gd name="connsiteY31" fmla="*/ 355098 h 574697"/>
                      <a:gd name="connsiteX32" fmla="*/ 125773 w 515768"/>
                      <a:gd name="connsiteY32" fmla="*/ 356339 h 574697"/>
                      <a:gd name="connsiteX33" fmla="*/ 85069 w 515768"/>
                      <a:gd name="connsiteY33" fmla="*/ 370982 h 574697"/>
                      <a:gd name="connsiteX34" fmla="*/ 44861 w 515768"/>
                      <a:gd name="connsiteY34" fmla="*/ 367756 h 574697"/>
                      <a:gd name="connsiteX35" fmla="*/ 50569 w 515768"/>
                      <a:gd name="connsiteY35" fmla="*/ 336235 h 574697"/>
                      <a:gd name="connsiteX36" fmla="*/ 98968 w 515768"/>
                      <a:gd name="connsiteY36" fmla="*/ 315138 h 574697"/>
                      <a:gd name="connsiteX37" fmla="*/ 153323 w 515768"/>
                      <a:gd name="connsiteY37" fmla="*/ 294537 h 574697"/>
                      <a:gd name="connsiteX38" fmla="*/ 272459 w 515768"/>
                      <a:gd name="connsiteY38" fmla="*/ 234970 h 574697"/>
                      <a:gd name="connsiteX39" fmla="*/ 275189 w 515768"/>
                      <a:gd name="connsiteY39" fmla="*/ 219581 h 574697"/>
                      <a:gd name="connsiteX40" fmla="*/ 259801 w 515768"/>
                      <a:gd name="connsiteY40" fmla="*/ 216851 h 574697"/>
                      <a:gd name="connsiteX41" fmla="*/ 146870 w 515768"/>
                      <a:gd name="connsiteY41" fmla="*/ 273192 h 574697"/>
                      <a:gd name="connsiteX42" fmla="*/ 88544 w 515768"/>
                      <a:gd name="connsiteY42" fmla="*/ 295282 h 574697"/>
                      <a:gd name="connsiteX43" fmla="*/ 34933 w 515768"/>
                      <a:gd name="connsiteY43" fmla="*/ 320846 h 574697"/>
                      <a:gd name="connsiteX44" fmla="*/ 23019 w 515768"/>
                      <a:gd name="connsiteY44" fmla="*/ 305458 h 574697"/>
                      <a:gd name="connsiteX45" fmla="*/ 25005 w 515768"/>
                      <a:gd name="connsiteY45" fmla="*/ 283368 h 574697"/>
                      <a:gd name="connsiteX46" fmla="*/ 75389 w 515768"/>
                      <a:gd name="connsiteY46" fmla="*/ 244649 h 574697"/>
                      <a:gd name="connsiteX47" fmla="*/ 150097 w 515768"/>
                      <a:gd name="connsiteY47" fmla="*/ 208909 h 574697"/>
                      <a:gd name="connsiteX48" fmla="*/ 188319 w 515768"/>
                      <a:gd name="connsiteY48" fmla="*/ 190542 h 574697"/>
                      <a:gd name="connsiteX49" fmla="*/ 218848 w 515768"/>
                      <a:gd name="connsiteY49" fmla="*/ 172920 h 574697"/>
                      <a:gd name="connsiteX50" fmla="*/ 240193 w 515768"/>
                      <a:gd name="connsiteY50" fmla="*/ 108140 h 574697"/>
                      <a:gd name="connsiteX51" fmla="*/ 202219 w 515768"/>
                      <a:gd name="connsiteY51" fmla="*/ 49069 h 574697"/>
                      <a:gd name="connsiteX52" fmla="*/ 208920 w 515768"/>
                      <a:gd name="connsiteY52" fmla="*/ 26731 h 574697"/>
                      <a:gd name="connsiteX53" fmla="*/ 236222 w 515768"/>
                      <a:gd name="connsiteY53" fmla="*/ 23256 h 574697"/>
                      <a:gd name="connsiteX54" fmla="*/ 293060 w 515768"/>
                      <a:gd name="connsiteY54" fmla="*/ 55026 h 574697"/>
                      <a:gd name="connsiteX55" fmla="*/ 423364 w 515768"/>
                      <a:gd name="connsiteY55" fmla="*/ 117572 h 574697"/>
                      <a:gd name="connsiteX56" fmla="*/ 436270 w 515768"/>
                      <a:gd name="connsiteY56" fmla="*/ 108885 h 574697"/>
                      <a:gd name="connsiteX57" fmla="*/ 427583 w 515768"/>
                      <a:gd name="connsiteY57" fmla="*/ 95978 h 574697"/>
                      <a:gd name="connsiteX58" fmla="*/ 308696 w 515768"/>
                      <a:gd name="connsiteY58" fmla="*/ 39141 h 574697"/>
                      <a:gd name="connsiteX59" fmla="*/ 245405 w 515768"/>
                      <a:gd name="connsiteY59" fmla="*/ 3152 h 574697"/>
                      <a:gd name="connsiteX60" fmla="*/ 183107 w 515768"/>
                      <a:gd name="connsiteY60" fmla="*/ 26483 h 574697"/>
                      <a:gd name="connsiteX61" fmla="*/ 201226 w 515768"/>
                      <a:gd name="connsiteY61" fmla="*/ 95234 h 574697"/>
                      <a:gd name="connsiteX62" fmla="*/ 213884 w 515768"/>
                      <a:gd name="connsiteY62" fmla="*/ 109877 h 574697"/>
                      <a:gd name="connsiteX63" fmla="*/ 223812 w 515768"/>
                      <a:gd name="connsiteY63" fmla="*/ 126010 h 574697"/>
                      <a:gd name="connsiteX64" fmla="*/ 210161 w 515768"/>
                      <a:gd name="connsiteY64" fmla="*/ 151327 h 574697"/>
                      <a:gd name="connsiteX65" fmla="*/ 179136 w 515768"/>
                      <a:gd name="connsiteY65" fmla="*/ 170438 h 574697"/>
                      <a:gd name="connsiteX66" fmla="*/ 140665 w 515768"/>
                      <a:gd name="connsiteY66" fmla="*/ 189053 h 574697"/>
                      <a:gd name="connsiteX67" fmla="*/ 61242 w 515768"/>
                      <a:gd name="connsiteY67" fmla="*/ 227027 h 574697"/>
                      <a:gd name="connsiteX68" fmla="*/ 2170 w 515768"/>
                      <a:gd name="connsiteY68" fmla="*/ 281631 h 574697"/>
                      <a:gd name="connsiteX69" fmla="*/ 22026 w 515768"/>
                      <a:gd name="connsiteY69" fmla="*/ 338965 h 574697"/>
                      <a:gd name="connsiteX70" fmla="*/ 20289 w 515768"/>
                      <a:gd name="connsiteY70" fmla="*/ 369245 h 574697"/>
                      <a:gd name="connsiteX71" fmla="*/ 59753 w 515768"/>
                      <a:gd name="connsiteY71" fmla="*/ 396547 h 574697"/>
                      <a:gd name="connsiteX72" fmla="*/ 97479 w 515768"/>
                      <a:gd name="connsiteY72" fmla="*/ 390094 h 574697"/>
                      <a:gd name="connsiteX73" fmla="*/ 96982 w 515768"/>
                      <a:gd name="connsiteY73" fmla="*/ 392576 h 574697"/>
                      <a:gd name="connsiteX74" fmla="*/ 130489 w 515768"/>
                      <a:gd name="connsiteY74" fmla="*/ 429309 h 574697"/>
                      <a:gd name="connsiteX75" fmla="*/ 151834 w 515768"/>
                      <a:gd name="connsiteY75" fmla="*/ 427820 h 574697"/>
                      <a:gd name="connsiteX76" fmla="*/ 156550 w 515768"/>
                      <a:gd name="connsiteY76" fmla="*/ 451151 h 574697"/>
                      <a:gd name="connsiteX77" fmla="*/ 216862 w 515768"/>
                      <a:gd name="connsiteY77" fmla="*/ 455370 h 574697"/>
                      <a:gd name="connsiteX78" fmla="*/ 273204 w 515768"/>
                      <a:gd name="connsiteY78" fmla="*/ 437500 h 574697"/>
                      <a:gd name="connsiteX79" fmla="*/ 337983 w 515768"/>
                      <a:gd name="connsiteY79" fmla="*/ 567556 h 574697"/>
                      <a:gd name="connsiteX80" fmla="*/ 365782 w 515768"/>
                      <a:gd name="connsiteY80" fmla="*/ 551175 h 574697"/>
                      <a:gd name="connsiteX81" fmla="*/ 303484 w 515768"/>
                      <a:gd name="connsiteY81" fmla="*/ 427075 h 574697"/>
                      <a:gd name="connsiteX82" fmla="*/ 345181 w 515768"/>
                      <a:gd name="connsiteY82" fmla="*/ 411935 h 574697"/>
                      <a:gd name="connsiteX83" fmla="*/ 409217 w 515768"/>
                      <a:gd name="connsiteY83" fmla="*/ 386619 h 574697"/>
                      <a:gd name="connsiteX84" fmla="*/ 470769 w 515768"/>
                      <a:gd name="connsiteY84" fmla="*/ 359565 h 574697"/>
                      <a:gd name="connsiteX85" fmla="*/ 496334 w 515768"/>
                      <a:gd name="connsiteY85" fmla="*/ 340950 h 574697"/>
                      <a:gd name="connsiteX86" fmla="*/ 509985 w 515768"/>
                      <a:gd name="connsiteY86" fmla="*/ 315386 h 574697"/>
                      <a:gd name="connsiteX87" fmla="*/ 514949 w 515768"/>
                      <a:gd name="connsiteY87" fmla="*/ 256315 h 5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7" name="Freeform: Shape 116">
                  <a:extLst>
                    <a:ext uri="{FF2B5EF4-FFF2-40B4-BE49-F238E27FC236}">
                      <a16:creationId xmlns:a16="http://schemas.microsoft.com/office/drawing/2014/main" xmlns="" id="{D6B589D4-D730-7EF1-63D0-83FBE59CDBD3}"/>
                    </a:ext>
                  </a:extLst>
                </p:cNvPr>
                <p:cNvSpPr/>
                <p:nvPr/>
              </p:nvSpPr>
              <p:spPr>
                <a:xfrm>
                  <a:off x="10829178" y="4902574"/>
                  <a:ext cx="880966" cy="532863"/>
                </a:xfrm>
                <a:custGeom>
                  <a:avLst/>
                  <a:gdLst>
                    <a:gd name="connsiteX0" fmla="*/ 856037 w 880966"/>
                    <a:gd name="connsiteY0" fmla="*/ 75930 h 532863"/>
                    <a:gd name="connsiteX1" fmla="*/ 832955 w 880966"/>
                    <a:gd name="connsiteY1" fmla="*/ 297323 h 532863"/>
                    <a:gd name="connsiteX2" fmla="*/ 78679 w 880966"/>
                    <a:gd name="connsiteY2" fmla="*/ 532864 h 532863"/>
                    <a:gd name="connsiteX3" fmla="*/ 0 w 880966"/>
                    <a:gd name="connsiteY3" fmla="*/ 191590 h 532863"/>
                    <a:gd name="connsiteX4" fmla="*/ 665917 w 880966"/>
                    <a:gd name="connsiteY4" fmla="*/ 3704 h 532863"/>
                    <a:gd name="connsiteX5" fmla="*/ 856037 w 880966"/>
                    <a:gd name="connsiteY5" fmla="*/ 75930 h 53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8" name="Freeform: Shape 117">
                <a:extLst>
                  <a:ext uri="{FF2B5EF4-FFF2-40B4-BE49-F238E27FC236}">
                    <a16:creationId xmlns:a16="http://schemas.microsoft.com/office/drawing/2014/main" xmlns="" id="{76DFCCE3-4909-780B-4E3E-CDFC6B711C9D}"/>
                  </a:ext>
                </a:extLst>
              </p:cNvPr>
              <p:cNvSpPr/>
              <p:nvPr/>
            </p:nvSpPr>
            <p:spPr>
              <a:xfrm>
                <a:off x="10878171" y="3398259"/>
                <a:ext cx="851479" cy="1716065"/>
              </a:xfrm>
              <a:custGeom>
                <a:avLst/>
                <a:gdLst>
                  <a:gd name="connsiteX0" fmla="*/ 851224 w 851479"/>
                  <a:gd name="connsiteY0" fmla="*/ 1695906 h 1716065"/>
                  <a:gd name="connsiteX1" fmla="*/ 643978 w 851479"/>
                  <a:gd name="connsiteY1" fmla="*/ 1146146 h 1716065"/>
                  <a:gd name="connsiteX2" fmla="*/ 570263 w 851479"/>
                  <a:gd name="connsiteY2" fmla="*/ 1015593 h 1716065"/>
                  <a:gd name="connsiteX3" fmla="*/ 500768 w 851479"/>
                  <a:gd name="connsiteY3" fmla="*/ 900181 h 1716065"/>
                  <a:gd name="connsiteX4" fmla="*/ 414891 w 851479"/>
                  <a:gd name="connsiteY4" fmla="*/ 800156 h 1716065"/>
                  <a:gd name="connsiteX5" fmla="*/ 306179 w 851479"/>
                  <a:gd name="connsiteY5" fmla="*/ 738355 h 1716065"/>
                  <a:gd name="connsiteX6" fmla="*/ 52769 w 851479"/>
                  <a:gd name="connsiteY6" fmla="*/ 636097 h 1716065"/>
                  <a:gd name="connsiteX7" fmla="*/ 39614 w 851479"/>
                  <a:gd name="connsiteY7" fmla="*/ 631877 h 1716065"/>
                  <a:gd name="connsiteX8" fmla="*/ 38125 w 851479"/>
                  <a:gd name="connsiteY8" fmla="*/ 613511 h 1716065"/>
                  <a:gd name="connsiteX9" fmla="*/ 45074 w 851479"/>
                  <a:gd name="connsiteY9" fmla="*/ 522174 h 1716065"/>
                  <a:gd name="connsiteX10" fmla="*/ 115066 w 851479"/>
                  <a:gd name="connsiteY10" fmla="*/ 466329 h 1716065"/>
                  <a:gd name="connsiteX11" fmla="*/ 198461 w 851479"/>
                  <a:gd name="connsiteY11" fmla="*/ 431581 h 1716065"/>
                  <a:gd name="connsiteX12" fmla="*/ 463289 w 851479"/>
                  <a:gd name="connsiteY12" fmla="*/ 199515 h 1716065"/>
                  <a:gd name="connsiteX13" fmla="*/ 549910 w 851479"/>
                  <a:gd name="connsiteY13" fmla="*/ 19819 h 1716065"/>
                  <a:gd name="connsiteX14" fmla="*/ 518886 w 851479"/>
                  <a:gd name="connsiteY14" fmla="*/ 11132 h 1716065"/>
                  <a:gd name="connsiteX15" fmla="*/ 325787 w 851479"/>
                  <a:gd name="connsiteY15" fmla="*/ 307233 h 1716065"/>
                  <a:gd name="connsiteX16" fmla="*/ 179102 w 851479"/>
                  <a:gd name="connsiteY16" fmla="*/ 405272 h 1716065"/>
                  <a:gd name="connsiteX17" fmla="*/ 95707 w 851479"/>
                  <a:gd name="connsiteY17" fmla="*/ 439523 h 1716065"/>
                  <a:gd name="connsiteX18" fmla="*/ 11071 w 851479"/>
                  <a:gd name="connsiteY18" fmla="*/ 500580 h 1716065"/>
                  <a:gd name="connsiteX19" fmla="*/ 3873 w 851479"/>
                  <a:gd name="connsiteY19" fmla="*/ 714776 h 1716065"/>
                  <a:gd name="connsiteX20" fmla="*/ 34898 w 851479"/>
                  <a:gd name="connsiteY20" fmla="*/ 723463 h 1716065"/>
                  <a:gd name="connsiteX21" fmla="*/ 41848 w 851479"/>
                  <a:gd name="connsiteY21" fmla="*/ 668859 h 1716065"/>
                  <a:gd name="connsiteX22" fmla="*/ 251824 w 851479"/>
                  <a:gd name="connsiteY22" fmla="*/ 754488 h 1716065"/>
                  <a:gd name="connsiteX23" fmla="*/ 364506 w 851479"/>
                  <a:gd name="connsiteY23" fmla="*/ 802142 h 1716065"/>
                  <a:gd name="connsiteX24" fmla="*/ 455099 w 851479"/>
                  <a:gd name="connsiteY24" fmla="*/ 890501 h 1716065"/>
                  <a:gd name="connsiteX25" fmla="*/ 525587 w 851479"/>
                  <a:gd name="connsiteY25" fmla="*/ 1001694 h 1716065"/>
                  <a:gd name="connsiteX26" fmla="*/ 597068 w 851479"/>
                  <a:gd name="connsiteY26" fmla="*/ 1127034 h 1716065"/>
                  <a:gd name="connsiteX27" fmla="*/ 729110 w 851479"/>
                  <a:gd name="connsiteY27" fmla="*/ 1390373 h 1716065"/>
                  <a:gd name="connsiteX28" fmla="*/ 820447 w 851479"/>
                  <a:gd name="connsiteY28" fmla="*/ 1704345 h 1716065"/>
                  <a:gd name="connsiteX29" fmla="*/ 840303 w 851479"/>
                  <a:gd name="connsiteY29" fmla="*/ 1715514 h 1716065"/>
                  <a:gd name="connsiteX30" fmla="*/ 851224 w 851479"/>
                  <a:gd name="connsiteY30" fmla="*/ 1695906 h 171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Freeform: Shape 118">
                <a:extLst>
                  <a:ext uri="{FF2B5EF4-FFF2-40B4-BE49-F238E27FC236}">
                    <a16:creationId xmlns:a16="http://schemas.microsoft.com/office/drawing/2014/main" xmlns="" id="{826EF4C0-2921-BE59-4CB5-F9885597D575}"/>
                  </a:ext>
                </a:extLst>
              </p:cNvPr>
              <p:cNvSpPr/>
              <p:nvPr/>
            </p:nvSpPr>
            <p:spPr>
              <a:xfrm>
                <a:off x="10765205" y="5144631"/>
                <a:ext cx="956658" cy="489336"/>
              </a:xfrm>
              <a:custGeom>
                <a:avLst/>
                <a:gdLst>
                  <a:gd name="connsiteX0" fmla="*/ 926216 w 956658"/>
                  <a:gd name="connsiteY0" fmla="*/ 7613 h 489336"/>
                  <a:gd name="connsiteX1" fmla="*/ 820980 w 956658"/>
                  <a:gd name="connsiteY1" fmla="*/ 90759 h 489336"/>
                  <a:gd name="connsiteX2" fmla="*/ 674791 w 956658"/>
                  <a:gd name="connsiteY2" fmla="*/ 141640 h 489336"/>
                  <a:gd name="connsiteX3" fmla="*/ 332028 w 956658"/>
                  <a:gd name="connsiteY3" fmla="*/ 231984 h 489336"/>
                  <a:gd name="connsiteX4" fmla="*/ 135703 w 956658"/>
                  <a:gd name="connsiteY4" fmla="*/ 269711 h 489336"/>
                  <a:gd name="connsiteX5" fmla="*/ 144390 w 956658"/>
                  <a:gd name="connsiteY5" fmla="*/ 300735 h 489336"/>
                  <a:gd name="connsiteX6" fmla="*/ 366528 w 956658"/>
                  <a:gd name="connsiteY6" fmla="*/ 257301 h 489336"/>
                  <a:gd name="connsiteX7" fmla="*/ 7880 w 956658"/>
                  <a:gd name="connsiteY7" fmla="*/ 459334 h 489336"/>
                  <a:gd name="connsiteX8" fmla="*/ 24262 w 956658"/>
                  <a:gd name="connsiteY8" fmla="*/ 487133 h 489336"/>
                  <a:gd name="connsiteX9" fmla="*/ 450171 w 956658"/>
                  <a:gd name="connsiteY9" fmla="*/ 247124 h 489336"/>
                  <a:gd name="connsiteX10" fmla="*/ 458113 w 956658"/>
                  <a:gd name="connsiteY10" fmla="*/ 235707 h 489336"/>
                  <a:gd name="connsiteX11" fmla="*/ 502789 w 956658"/>
                  <a:gd name="connsiteY11" fmla="*/ 224290 h 489336"/>
                  <a:gd name="connsiteX12" fmla="*/ 676776 w 956658"/>
                  <a:gd name="connsiteY12" fmla="*/ 174898 h 489336"/>
                  <a:gd name="connsiteX13" fmla="*/ 830659 w 956658"/>
                  <a:gd name="connsiteY13" fmla="*/ 121784 h 489336"/>
                  <a:gd name="connsiteX14" fmla="*/ 954263 w 956658"/>
                  <a:gd name="connsiteY14" fmla="*/ 23994 h 489336"/>
                  <a:gd name="connsiteX15" fmla="*/ 926216 w 956658"/>
                  <a:gd name="connsiteY15" fmla="*/ 7613 h 4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Freeform: Shape 119">
                <a:extLst>
                  <a:ext uri="{FF2B5EF4-FFF2-40B4-BE49-F238E27FC236}">
                    <a16:creationId xmlns:a16="http://schemas.microsoft.com/office/drawing/2014/main" xmlns="" id="{FD708710-F176-56EF-E4EA-2DA71B8DCEFE}"/>
                  </a:ext>
                </a:extLst>
              </p:cNvPr>
              <p:cNvSpPr/>
              <p:nvPr/>
            </p:nvSpPr>
            <p:spPr>
              <a:xfrm>
                <a:off x="10344826" y="4421282"/>
                <a:ext cx="1015905" cy="829572"/>
              </a:xfrm>
              <a:custGeom>
                <a:avLst/>
                <a:gdLst>
                  <a:gd name="connsiteX0" fmla="*/ 995889 w 1015905"/>
                  <a:gd name="connsiteY0" fmla="*/ 528431 h 829572"/>
                  <a:gd name="connsiteX1" fmla="*/ 980750 w 1015905"/>
                  <a:gd name="connsiteY1" fmla="*/ 532154 h 829572"/>
                  <a:gd name="connsiteX2" fmla="*/ 911006 w 1015905"/>
                  <a:gd name="connsiteY2" fmla="*/ 421954 h 829572"/>
                  <a:gd name="connsiteX3" fmla="*/ 884945 w 1015905"/>
                  <a:gd name="connsiteY3" fmla="*/ 428655 h 829572"/>
                  <a:gd name="connsiteX4" fmla="*/ 648411 w 1015905"/>
                  <a:gd name="connsiteY4" fmla="*/ 7958 h 829572"/>
                  <a:gd name="connsiteX5" fmla="*/ 618380 w 1015905"/>
                  <a:gd name="connsiteY5" fmla="*/ 14659 h 829572"/>
                  <a:gd name="connsiteX6" fmla="*/ 165168 w 1015905"/>
                  <a:gd name="connsiteY6" fmla="*/ 251938 h 829572"/>
                  <a:gd name="connsiteX7" fmla="*/ 44296 w 1015905"/>
                  <a:gd name="connsiteY7" fmla="*/ 315229 h 829572"/>
                  <a:gd name="connsiteX8" fmla="*/ 36353 w 1015905"/>
                  <a:gd name="connsiteY8" fmla="*/ 319448 h 829572"/>
                  <a:gd name="connsiteX9" fmla="*/ 35609 w 1015905"/>
                  <a:gd name="connsiteY9" fmla="*/ 319696 h 829572"/>
                  <a:gd name="connsiteX10" fmla="*/ 28659 w 1015905"/>
                  <a:gd name="connsiteY10" fmla="*/ 338311 h 829572"/>
                  <a:gd name="connsiteX11" fmla="*/ 3343 w 1015905"/>
                  <a:gd name="connsiteY11" fmla="*/ 423939 h 829572"/>
                  <a:gd name="connsiteX12" fmla="*/ 2598 w 1015905"/>
                  <a:gd name="connsiteY12" fmla="*/ 430393 h 829572"/>
                  <a:gd name="connsiteX13" fmla="*/ 2102 w 1015905"/>
                  <a:gd name="connsiteY13" fmla="*/ 446525 h 829572"/>
                  <a:gd name="connsiteX14" fmla="*/ 210837 w 1015905"/>
                  <a:gd name="connsiteY14" fmla="*/ 821802 h 829572"/>
                  <a:gd name="connsiteX15" fmla="*/ 238635 w 1015905"/>
                  <a:gd name="connsiteY15" fmla="*/ 805421 h 829572"/>
                  <a:gd name="connsiteX16" fmla="*/ 41069 w 1015905"/>
                  <a:gd name="connsiteY16" fmla="*/ 451241 h 829572"/>
                  <a:gd name="connsiteX17" fmla="*/ 477402 w 1015905"/>
                  <a:gd name="connsiteY17" fmla="*/ 200312 h 829572"/>
                  <a:gd name="connsiteX18" fmla="*/ 597779 w 1015905"/>
                  <a:gd name="connsiteY18" fmla="*/ 131065 h 829572"/>
                  <a:gd name="connsiteX19" fmla="*/ 852927 w 1015905"/>
                  <a:gd name="connsiteY19" fmla="*/ 563924 h 829572"/>
                  <a:gd name="connsiteX20" fmla="*/ 489564 w 1015905"/>
                  <a:gd name="connsiteY20" fmla="*/ 655261 h 829572"/>
                  <a:gd name="connsiteX21" fmla="*/ 464248 w 1015905"/>
                  <a:gd name="connsiteY21" fmla="*/ 671890 h 829572"/>
                  <a:gd name="connsiteX22" fmla="*/ 487330 w 1015905"/>
                  <a:gd name="connsiteY22" fmla="*/ 741138 h 829572"/>
                  <a:gd name="connsiteX23" fmla="*/ 518355 w 1015905"/>
                  <a:gd name="connsiteY23" fmla="*/ 732451 h 829572"/>
                  <a:gd name="connsiteX24" fmla="*/ 502470 w 1015905"/>
                  <a:gd name="connsiteY24" fmla="*/ 685293 h 829572"/>
                  <a:gd name="connsiteX25" fmla="*/ 1003832 w 1015905"/>
                  <a:gd name="connsiteY25" fmla="*/ 559208 h 829572"/>
                  <a:gd name="connsiteX26" fmla="*/ 995889 w 1015905"/>
                  <a:gd name="connsiteY26" fmla="*/ 528431 h 829572"/>
                  <a:gd name="connsiteX27" fmla="*/ 885689 w 1015905"/>
                  <a:gd name="connsiteY27" fmla="*/ 556230 h 829572"/>
                  <a:gd name="connsiteX28" fmla="*/ 618627 w 1015905"/>
                  <a:gd name="connsiteY28" fmla="*/ 103515 h 829572"/>
                  <a:gd name="connsiteX29" fmla="*/ 596786 w 1015905"/>
                  <a:gd name="connsiteY29" fmla="*/ 98303 h 829572"/>
                  <a:gd name="connsiteX30" fmla="*/ 587602 w 1015905"/>
                  <a:gd name="connsiteY30" fmla="*/ 100537 h 829572"/>
                  <a:gd name="connsiteX31" fmla="*/ 141093 w 1015905"/>
                  <a:gd name="connsiteY31" fmla="*/ 357422 h 829572"/>
                  <a:gd name="connsiteX32" fmla="*/ 40076 w 1015905"/>
                  <a:gd name="connsiteY32" fmla="*/ 415501 h 829572"/>
                  <a:gd name="connsiteX33" fmla="*/ 61421 w 1015905"/>
                  <a:gd name="connsiteY33" fmla="*/ 343027 h 829572"/>
                  <a:gd name="connsiteX34" fmla="*/ 510909 w 1015905"/>
                  <a:gd name="connsiteY34" fmla="*/ 107486 h 829572"/>
                  <a:gd name="connsiteX35" fmla="*/ 631782 w 1015905"/>
                  <a:gd name="connsiteY35" fmla="*/ 44195 h 829572"/>
                  <a:gd name="connsiteX36" fmla="*/ 915473 w 1015905"/>
                  <a:gd name="connsiteY36" fmla="*/ 548784 h 829572"/>
                  <a:gd name="connsiteX37" fmla="*/ 885689 w 1015905"/>
                  <a:gd name="connsiteY37" fmla="*/ 556230 h 829572"/>
                  <a:gd name="connsiteX38" fmla="*/ 946002 w 1015905"/>
                  <a:gd name="connsiteY38" fmla="*/ 541089 h 829572"/>
                  <a:gd name="connsiteX39" fmla="*/ 943768 w 1015905"/>
                  <a:gd name="connsiteY39" fmla="*/ 533395 h 829572"/>
                  <a:gd name="connsiteX40" fmla="*/ 909268 w 1015905"/>
                  <a:gd name="connsiteY40" fmla="*/ 472090 h 829572"/>
                  <a:gd name="connsiteX41" fmla="*/ 948980 w 1015905"/>
                  <a:gd name="connsiteY41" fmla="*/ 540345 h 829572"/>
                  <a:gd name="connsiteX42" fmla="*/ 946002 w 1015905"/>
                  <a:gd name="connsiteY42" fmla="*/ 541089 h 8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1" name="Freeform: Shape 120">
                <a:extLst>
                  <a:ext uri="{FF2B5EF4-FFF2-40B4-BE49-F238E27FC236}">
                    <a16:creationId xmlns:a16="http://schemas.microsoft.com/office/drawing/2014/main" xmlns="" id="{34C634BC-3E05-85BF-692E-4E267A023DB5}"/>
                  </a:ext>
                </a:extLst>
              </p:cNvPr>
              <p:cNvSpPr/>
              <p:nvPr/>
            </p:nvSpPr>
            <p:spPr>
              <a:xfrm>
                <a:off x="10796261" y="2077553"/>
                <a:ext cx="688416" cy="917897"/>
              </a:xfrm>
              <a:custGeom>
                <a:avLst/>
                <a:gdLst>
                  <a:gd name="connsiteX0" fmla="*/ 688162 w 688416"/>
                  <a:gd name="connsiteY0" fmla="*/ 897738 h 917897"/>
                  <a:gd name="connsiteX1" fmla="*/ 564807 w 688416"/>
                  <a:gd name="connsiteY1" fmla="*/ 395880 h 917897"/>
                  <a:gd name="connsiteX2" fmla="*/ 263990 w 688416"/>
                  <a:gd name="connsiteY2" fmla="*/ 55351 h 917897"/>
                  <a:gd name="connsiteX3" fmla="*/ 15544 w 688416"/>
                  <a:gd name="connsiteY3" fmla="*/ 996 h 917897"/>
                  <a:gd name="connsiteX4" fmla="*/ 15544 w 688416"/>
                  <a:gd name="connsiteY4" fmla="*/ 33262 h 917897"/>
                  <a:gd name="connsiteX5" fmla="*/ 406705 w 688416"/>
                  <a:gd name="connsiteY5" fmla="*/ 206505 h 917897"/>
                  <a:gd name="connsiteX6" fmla="*/ 605016 w 688416"/>
                  <a:gd name="connsiteY6" fmla="*/ 620252 h 917897"/>
                  <a:gd name="connsiteX7" fmla="*/ 656889 w 688416"/>
                  <a:gd name="connsiteY7" fmla="*/ 906177 h 917897"/>
                  <a:gd name="connsiteX8" fmla="*/ 676745 w 688416"/>
                  <a:gd name="connsiteY8" fmla="*/ 917346 h 917897"/>
                  <a:gd name="connsiteX9" fmla="*/ 688162 w 688416"/>
                  <a:gd name="connsiteY9" fmla="*/ 897738 h 9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Freeform: Shape 121">
                <a:extLst>
                  <a:ext uri="{FF2B5EF4-FFF2-40B4-BE49-F238E27FC236}">
                    <a16:creationId xmlns:a16="http://schemas.microsoft.com/office/drawing/2014/main" xmlns="" id="{F9D855B2-7E36-A6ED-ACD9-456EAD1C699D}"/>
                  </a:ext>
                </a:extLst>
              </p:cNvPr>
              <p:cNvSpPr/>
              <p:nvPr/>
            </p:nvSpPr>
            <p:spPr>
              <a:xfrm>
                <a:off x="11466977" y="2978886"/>
                <a:ext cx="200404" cy="450204"/>
              </a:xfrm>
              <a:custGeom>
                <a:avLst/>
                <a:gdLst>
                  <a:gd name="connsiteX0" fmla="*/ 156189 w 200404"/>
                  <a:gd name="connsiteY0" fmla="*/ 35373 h 450204"/>
                  <a:gd name="connsiteX1" fmla="*/ 42762 w 200404"/>
                  <a:gd name="connsiteY1" fmla="*/ 5837 h 450204"/>
                  <a:gd name="connsiteX2" fmla="*/ 51449 w 200404"/>
                  <a:gd name="connsiteY2" fmla="*/ 36862 h 450204"/>
                  <a:gd name="connsiteX3" fmla="*/ 131120 w 200404"/>
                  <a:gd name="connsiteY3" fmla="*/ 55725 h 450204"/>
                  <a:gd name="connsiteX4" fmla="*/ 167358 w 200404"/>
                  <a:gd name="connsiteY4" fmla="*/ 147807 h 450204"/>
                  <a:gd name="connsiteX5" fmla="*/ 152217 w 200404"/>
                  <a:gd name="connsiteY5" fmla="*/ 258752 h 450204"/>
                  <a:gd name="connsiteX6" fmla="*/ 103571 w 200404"/>
                  <a:gd name="connsiteY6" fmla="*/ 357783 h 450204"/>
                  <a:gd name="connsiteX7" fmla="*/ 11489 w 200404"/>
                  <a:gd name="connsiteY7" fmla="*/ 418592 h 450204"/>
                  <a:gd name="connsiteX8" fmla="*/ 20176 w 200404"/>
                  <a:gd name="connsiteY8" fmla="*/ 449617 h 450204"/>
                  <a:gd name="connsiteX9" fmla="*/ 181257 w 200404"/>
                  <a:gd name="connsiteY9" fmla="*/ 275878 h 450204"/>
                  <a:gd name="connsiteX10" fmla="*/ 156189 w 200404"/>
                  <a:gd name="connsiteY10" fmla="*/ 35373 h 4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3" name="Freeform: Shape 122">
              <a:extLst>
                <a:ext uri="{FF2B5EF4-FFF2-40B4-BE49-F238E27FC236}">
                  <a16:creationId xmlns:a16="http://schemas.microsoft.com/office/drawing/2014/main" xmlns="" id="{9F38EBA4-5B89-0499-3A3D-4100462B98BE}"/>
                </a:ext>
              </a:extLst>
            </p:cNvPr>
            <p:cNvSpPr/>
            <p:nvPr/>
          </p:nvSpPr>
          <p:spPr>
            <a:xfrm>
              <a:off x="9579252" y="5779887"/>
              <a:ext cx="2264314" cy="45719"/>
            </a:xfrm>
            <a:custGeom>
              <a:avLst/>
              <a:gdLst>
                <a:gd name="connsiteX0" fmla="*/ 2951828 w 2967464"/>
                <a:gd name="connsiteY0" fmla="*/ 0 h 32265"/>
                <a:gd name="connsiteX1" fmla="*/ 15637 w 2967464"/>
                <a:gd name="connsiteY1" fmla="*/ 0 h 32265"/>
                <a:gd name="connsiteX2" fmla="*/ 15637 w 2967464"/>
                <a:gd name="connsiteY2" fmla="*/ 32266 h 32265"/>
                <a:gd name="connsiteX3" fmla="*/ 2951828 w 2967464"/>
                <a:gd name="connsiteY3" fmla="*/ 32266 h 32265"/>
                <a:gd name="connsiteX4" fmla="*/ 2951828 w 2967464"/>
                <a:gd name="connsiteY4" fmla="*/ 0 h 3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4" name="图片 14">
            <a:extLst>
              <a:ext uri="{FF2B5EF4-FFF2-40B4-BE49-F238E27FC236}">
                <a16:creationId xmlns:a16="http://schemas.microsoft.com/office/drawing/2014/main" xmlns="" id="{DB8FF107-0079-5B66-4B0C-C822C77447A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71565" y="829004"/>
            <a:ext cx="1566018" cy="1108172"/>
          </a:xfrm>
          <a:prstGeom prst="rect">
            <a:avLst/>
          </a:prstGeom>
        </p:spPr>
      </p:pic>
      <p:pic>
        <p:nvPicPr>
          <p:cNvPr id="125" name="图片 40">
            <a:extLst>
              <a:ext uri="{FF2B5EF4-FFF2-40B4-BE49-F238E27FC236}">
                <a16:creationId xmlns:a16="http://schemas.microsoft.com/office/drawing/2014/main" xmlns="" id="{B3E4589D-6684-FF65-7BE0-F61F82FEED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0995" y="125121"/>
            <a:ext cx="930827" cy="658686"/>
          </a:xfrm>
          <a:prstGeom prst="rect">
            <a:avLst/>
          </a:prstGeom>
        </p:spPr>
      </p:pic>
      <p:pic>
        <p:nvPicPr>
          <p:cNvPr id="128" name="图片 40">
            <a:extLst>
              <a:ext uri="{FF2B5EF4-FFF2-40B4-BE49-F238E27FC236}">
                <a16:creationId xmlns:a16="http://schemas.microsoft.com/office/drawing/2014/main" xmlns="" id="{D0F60E8B-8DD8-EEC2-1E8D-874C097E724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330984" y="195776"/>
            <a:ext cx="930827" cy="658686"/>
          </a:xfrm>
          <a:prstGeom prst="rect">
            <a:avLst/>
          </a:prstGeom>
        </p:spPr>
      </p:pic>
      <p:grpSp>
        <p:nvGrpSpPr>
          <p:cNvPr id="129" name="组合 15">
            <a:extLst>
              <a:ext uri="{FF2B5EF4-FFF2-40B4-BE49-F238E27FC236}">
                <a16:creationId xmlns:a16="http://schemas.microsoft.com/office/drawing/2014/main" xmlns="" id="{B84CDF6A-9C45-5777-4697-472C5813E78E}"/>
              </a:ext>
            </a:extLst>
          </p:cNvPr>
          <p:cNvGrpSpPr/>
          <p:nvPr/>
        </p:nvGrpSpPr>
        <p:grpSpPr>
          <a:xfrm rot="1182294">
            <a:off x="10390648" y="415895"/>
            <a:ext cx="1559153" cy="1459563"/>
            <a:chOff x="10101876" y="4297860"/>
            <a:chExt cx="1826037" cy="1763786"/>
          </a:xfrm>
        </p:grpSpPr>
        <p:sp>
          <p:nvSpPr>
            <p:cNvPr id="130" name="Freeform 26">
              <a:extLst>
                <a:ext uri="{FF2B5EF4-FFF2-40B4-BE49-F238E27FC236}">
                  <a16:creationId xmlns:a16="http://schemas.microsoft.com/office/drawing/2014/main" xmlns="" id="{D9098D07-A7AA-4897-8044-4D403C75CB85}"/>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1" name="Freeform 27">
              <a:extLst>
                <a:ext uri="{FF2B5EF4-FFF2-40B4-BE49-F238E27FC236}">
                  <a16:creationId xmlns:a16="http://schemas.microsoft.com/office/drawing/2014/main" xmlns="" id="{54A5D229-1F0F-A321-8959-E0B61D08D97F}"/>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2" name="Freeform 118">
              <a:extLst>
                <a:ext uri="{FF2B5EF4-FFF2-40B4-BE49-F238E27FC236}">
                  <a16:creationId xmlns:a16="http://schemas.microsoft.com/office/drawing/2014/main" xmlns="" id="{6322113A-9785-4E72-DDAF-4DE1888B75B3}"/>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3" name="Freeform 119">
              <a:extLst>
                <a:ext uri="{FF2B5EF4-FFF2-40B4-BE49-F238E27FC236}">
                  <a16:creationId xmlns:a16="http://schemas.microsoft.com/office/drawing/2014/main" xmlns="" id="{76596B1C-D4BC-62EB-C792-34B8C1C454D0}"/>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4" name="Freeform 120">
              <a:extLst>
                <a:ext uri="{FF2B5EF4-FFF2-40B4-BE49-F238E27FC236}">
                  <a16:creationId xmlns:a16="http://schemas.microsoft.com/office/drawing/2014/main" xmlns="" id="{F144635D-0C5D-87DB-647B-374B7BBB2B76}"/>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5" name="Freeform 121">
              <a:extLst>
                <a:ext uri="{FF2B5EF4-FFF2-40B4-BE49-F238E27FC236}">
                  <a16:creationId xmlns:a16="http://schemas.microsoft.com/office/drawing/2014/main" xmlns="" id="{26A7721D-CCC6-48FB-4905-B4A707AAEFF4}"/>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136" name="组合 2">
            <a:extLst>
              <a:ext uri="{FF2B5EF4-FFF2-40B4-BE49-F238E27FC236}">
                <a16:creationId xmlns:a16="http://schemas.microsoft.com/office/drawing/2014/main" xmlns="" id="{0CD63C3F-CF14-FEA1-4DE0-9E91F52A86AC}"/>
              </a:ext>
            </a:extLst>
          </p:cNvPr>
          <p:cNvGrpSpPr/>
          <p:nvPr/>
        </p:nvGrpSpPr>
        <p:grpSpPr>
          <a:xfrm>
            <a:off x="0" y="6109909"/>
            <a:ext cx="12191999" cy="783792"/>
            <a:chOff x="-223793" y="6027003"/>
            <a:chExt cx="12515307" cy="830998"/>
          </a:xfrm>
        </p:grpSpPr>
        <p:pic>
          <p:nvPicPr>
            <p:cNvPr id="137" name="图片 3">
              <a:extLst>
                <a:ext uri="{FF2B5EF4-FFF2-40B4-BE49-F238E27FC236}">
                  <a16:creationId xmlns:a16="http://schemas.microsoft.com/office/drawing/2014/main" xmlns="" id="{260E22FE-C10D-638B-CBE4-6A9A91231F0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38" name="图片 4">
              <a:extLst>
                <a:ext uri="{FF2B5EF4-FFF2-40B4-BE49-F238E27FC236}">
                  <a16:creationId xmlns:a16="http://schemas.microsoft.com/office/drawing/2014/main" xmlns="" id="{81321F4D-1CB9-C56A-AE46-707D8FD475E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39" name="图片 5">
              <a:extLst>
                <a:ext uri="{FF2B5EF4-FFF2-40B4-BE49-F238E27FC236}">
                  <a16:creationId xmlns:a16="http://schemas.microsoft.com/office/drawing/2014/main" xmlns="" id="{8BDC0353-A5FE-E080-6AC5-D3A6C310238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40" name="图片 7">
              <a:extLst>
                <a:ext uri="{FF2B5EF4-FFF2-40B4-BE49-F238E27FC236}">
                  <a16:creationId xmlns:a16="http://schemas.microsoft.com/office/drawing/2014/main" xmlns="" id="{C5378E66-AE52-B110-89DB-98051BE7F4F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41" name="图片 8">
              <a:extLst>
                <a:ext uri="{FF2B5EF4-FFF2-40B4-BE49-F238E27FC236}">
                  <a16:creationId xmlns:a16="http://schemas.microsoft.com/office/drawing/2014/main" xmlns="" id="{39233DFC-14D1-BB3A-964B-8E2BAAC4420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42" name="图片 9">
              <a:extLst>
                <a:ext uri="{FF2B5EF4-FFF2-40B4-BE49-F238E27FC236}">
                  <a16:creationId xmlns:a16="http://schemas.microsoft.com/office/drawing/2014/main" xmlns="" id="{B92EC18D-F16E-5C26-7BCB-335DCD672AD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43" name="图片 10">
              <a:extLst>
                <a:ext uri="{FF2B5EF4-FFF2-40B4-BE49-F238E27FC236}">
                  <a16:creationId xmlns:a16="http://schemas.microsoft.com/office/drawing/2014/main" xmlns="" id="{B5EED084-1721-3471-4E47-8719A5AFD37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
        <p:nvSpPr>
          <p:cNvPr id="144" name="TextBox 143">
            <a:extLst>
              <a:ext uri="{FF2B5EF4-FFF2-40B4-BE49-F238E27FC236}">
                <a16:creationId xmlns:a16="http://schemas.microsoft.com/office/drawing/2014/main" xmlns="" id="{F0B0A28C-AAF7-43E9-8128-FF14E0B6D258}"/>
              </a:ext>
            </a:extLst>
          </p:cNvPr>
          <p:cNvSpPr txBox="1"/>
          <p:nvPr/>
        </p:nvSpPr>
        <p:spPr>
          <a:xfrm>
            <a:off x="1494064" y="2078460"/>
            <a:ext cx="6662057"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TỰ HÀO TRUYỀN THỐNG QUÊ HƯƠNG</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45" name="TextBox 144">
            <a:extLst>
              <a:ext uri="{FF2B5EF4-FFF2-40B4-BE49-F238E27FC236}">
                <a16:creationId xmlns:a16="http://schemas.microsoft.com/office/drawing/2014/main" xmlns="" id="{2D2271A4-C3BA-4C92-ACEF-1DC2F6D6A4FA}"/>
              </a:ext>
            </a:extLst>
          </p:cNvPr>
          <p:cNvSpPr txBox="1"/>
          <p:nvPr/>
        </p:nvSpPr>
        <p:spPr>
          <a:xfrm>
            <a:off x="2979214" y="1113933"/>
            <a:ext cx="424278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Chủ</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đề</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tuần</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25</a:t>
            </a:r>
          </a:p>
        </p:txBody>
      </p:sp>
    </p:spTree>
    <p:extLst>
      <p:ext uri="{BB962C8B-B14F-4D97-AF65-F5344CB8AC3E}">
        <p14:creationId xmlns:p14="http://schemas.microsoft.com/office/powerpoint/2010/main" val="784944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randombar(horizontal)">
                                      <p:cBhvr>
                                        <p:cTn id="7" dur="500"/>
                                        <p:tgtEl>
                                          <p:spTgt spid="124"/>
                                        </p:tgtEl>
                                      </p:cBhvr>
                                    </p:animEffect>
                                  </p:childTnLst>
                                </p:cTn>
                              </p:par>
                              <p:par>
                                <p:cTn id="8" presetID="14" presetClass="entr" presetSubtype="10" fill="hold"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randombar(horizontal)">
                                      <p:cBhvr>
                                        <p:cTn id="10" dur="500"/>
                                        <p:tgtEl>
                                          <p:spTgt spid="125"/>
                                        </p:tgtEl>
                                      </p:cBhvr>
                                    </p:animEffect>
                                  </p:childTnLst>
                                </p:cTn>
                              </p:par>
                              <p:par>
                                <p:cTn id="11" presetID="14" presetClass="entr" presetSubtype="10" fill="hold" nodeType="withEffect">
                                  <p:stCondLst>
                                    <p:cond delay="0"/>
                                  </p:stCondLst>
                                  <p:childTnLst>
                                    <p:set>
                                      <p:cBhvr>
                                        <p:cTn id="12" dur="1" fill="hold">
                                          <p:stCondLst>
                                            <p:cond delay="0"/>
                                          </p:stCondLst>
                                        </p:cTn>
                                        <p:tgtEl>
                                          <p:spTgt spid="128"/>
                                        </p:tgtEl>
                                        <p:attrNameLst>
                                          <p:attrName>style.visibility</p:attrName>
                                        </p:attrNameLst>
                                      </p:cBhvr>
                                      <p:to>
                                        <p:strVal val="visible"/>
                                      </p:to>
                                    </p:set>
                                    <p:animEffect transition="in" filter="randombar(horizontal)">
                                      <p:cBhvr>
                                        <p:cTn id="13" dur="500"/>
                                        <p:tgtEl>
                                          <p:spTgt spid="128"/>
                                        </p:tgtEl>
                                      </p:cBhvr>
                                    </p:animEffect>
                                  </p:childTnLst>
                                </p:cTn>
                              </p:par>
                              <p:par>
                                <p:cTn id="14" presetID="14" presetClass="entr" presetSubtype="10" fill="hold" nodeType="with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randombar(horizontal)">
                                      <p:cBhvr>
                                        <p:cTn id="16" dur="500"/>
                                        <p:tgtEl>
                                          <p:spTgt spid="129"/>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nodeType="withEffect">
                                  <p:stCondLst>
                                    <p:cond delay="0"/>
                                  </p:stCondLst>
                                  <p:childTnLst>
                                    <p:set>
                                      <p:cBhvr>
                                        <p:cTn id="24" dur="1" fill="hold">
                                          <p:stCondLst>
                                            <p:cond delay="0"/>
                                          </p:stCondLst>
                                        </p:cTn>
                                        <p:tgtEl>
                                          <p:spTgt spid="126"/>
                                        </p:tgtEl>
                                        <p:attrNameLst>
                                          <p:attrName>style.visibility</p:attrName>
                                        </p:attrNameLst>
                                      </p:cBhvr>
                                      <p:to>
                                        <p:strVal val="visible"/>
                                      </p:to>
                                    </p:set>
                                    <p:anim calcmode="lin" valueType="num">
                                      <p:cBhvr>
                                        <p:cTn id="25" dur="500" fill="hold"/>
                                        <p:tgtEl>
                                          <p:spTgt spid="126"/>
                                        </p:tgtEl>
                                        <p:attrNameLst>
                                          <p:attrName>ppt_w</p:attrName>
                                        </p:attrNameLst>
                                      </p:cBhvr>
                                      <p:tavLst>
                                        <p:tav tm="0">
                                          <p:val>
                                            <p:fltVal val="0"/>
                                          </p:val>
                                        </p:tav>
                                        <p:tav tm="100000">
                                          <p:val>
                                            <p:strVal val="#ppt_w"/>
                                          </p:val>
                                        </p:tav>
                                      </p:tavLst>
                                    </p:anim>
                                    <p:anim calcmode="lin" valueType="num">
                                      <p:cBhvr>
                                        <p:cTn id="26" dur="500" fill="hold"/>
                                        <p:tgtEl>
                                          <p:spTgt spid="126"/>
                                        </p:tgtEl>
                                        <p:attrNameLst>
                                          <p:attrName>ppt_h</p:attrName>
                                        </p:attrNameLst>
                                      </p:cBhvr>
                                      <p:tavLst>
                                        <p:tav tm="0">
                                          <p:val>
                                            <p:fltVal val="0"/>
                                          </p:val>
                                        </p:tav>
                                        <p:tav tm="100000">
                                          <p:val>
                                            <p:strVal val="#ppt_h"/>
                                          </p:val>
                                        </p:tav>
                                      </p:tavLst>
                                    </p:anim>
                                    <p:animEffect transition="in" filter="fade">
                                      <p:cBhvr>
                                        <p:cTn id="2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5D8D3C47-8745-0044-9B56-94BDE7E8A9B2}"/>
              </a:ext>
            </a:extLst>
          </p:cNvPr>
          <p:cNvGrpSpPr/>
          <p:nvPr/>
        </p:nvGrpSpPr>
        <p:grpSpPr>
          <a:xfrm>
            <a:off x="262568" y="177980"/>
            <a:ext cx="9561054" cy="1089209"/>
            <a:chOff x="262568" y="177980"/>
            <a:chExt cx="9561054" cy="1089209"/>
          </a:xfrm>
        </p:grpSpPr>
        <p:sp>
          <p:nvSpPr>
            <p:cNvPr id="24" name="矩形 23">
              <a:extLst>
                <a:ext uri="{FF2B5EF4-FFF2-40B4-BE49-F238E27FC236}">
                  <a16:creationId xmlns:a16="http://schemas.microsoft.com/office/drawing/2014/main" xmlns="" id="{D5A1D2CF-8A82-4D08-88C5-01C12D9A9EF9}"/>
                </a:ext>
              </a:extLst>
            </p:cNvPr>
            <p:cNvSpPr/>
            <p:nvPr/>
          </p:nvSpPr>
          <p:spPr>
            <a:xfrm>
              <a:off x="758817" y="177980"/>
              <a:ext cx="9064805" cy="1089209"/>
            </a:xfrm>
            <a:prstGeom prst="rect">
              <a:avLst/>
            </a:prstGeom>
          </p:spPr>
          <p:txBody>
            <a:bodyPr wrap="square">
              <a:spAutoFit/>
            </a:bodyPr>
            <a:lstStyle/>
            <a:p>
              <a:pPr marL="0" marR="13335" algn="just">
                <a:lnSpc>
                  <a:spcPct val="120000"/>
                </a:lnSpc>
                <a:spcBef>
                  <a:spcPts val="0"/>
                </a:spcBef>
                <a:spcAft>
                  <a:spcPts val="0"/>
                </a:spcAft>
              </a:pPr>
              <a:r>
                <a:rPr lang="nl-NL" sz="2800" b="1" dirty="0">
                  <a:effectLst/>
                  <a:ea typeface="Times New Roman" panose="02020603050405020304" pitchFamily="18" charset="0"/>
                </a:rPr>
                <a:t>Chuẩn</a:t>
              </a:r>
              <a:r>
                <a:rPr lang="vi-VN" sz="2800" b="1" dirty="0">
                  <a:effectLst/>
                  <a:ea typeface="Times New Roman" panose="02020603050405020304" pitchFamily="18" charset="0"/>
                </a:rPr>
                <a:t> bị cho việc trình bày những thu hoạch mới về truyền thống quê hương</a:t>
              </a:r>
              <a:r>
                <a:rPr lang="nl-NL" sz="2800" b="1" dirty="0">
                  <a:effectLst/>
                  <a:ea typeface="Times New Roman" panose="02020603050405020304" pitchFamily="18" charset="0"/>
                </a:rPr>
                <a:t>. </a:t>
              </a:r>
              <a:endParaRPr lang="en-US" sz="2800" dirty="0">
                <a:effectLst/>
                <a:ea typeface="Times New Roman" panose="02020603050405020304" pitchFamily="18" charset="0"/>
              </a:endParaRPr>
            </a:p>
          </p:txBody>
        </p:sp>
        <p:grpSp>
          <p:nvGrpSpPr>
            <p:cNvPr id="25" name="组合 24">
              <a:extLst>
                <a:ext uri="{FF2B5EF4-FFF2-40B4-BE49-F238E27FC236}">
                  <a16:creationId xmlns:a16="http://schemas.microsoft.com/office/drawing/2014/main" xmlns="" id="{53B4447F-0ABC-4CCC-BF2F-F620C30C0432}"/>
                </a:ext>
              </a:extLst>
            </p:cNvPr>
            <p:cNvGrpSpPr/>
            <p:nvPr/>
          </p:nvGrpSpPr>
          <p:grpSpPr>
            <a:xfrm>
              <a:off x="262568" y="285919"/>
              <a:ext cx="496249" cy="430670"/>
              <a:chOff x="2409629" y="1585566"/>
              <a:chExt cx="1594027" cy="1608784"/>
            </a:xfrm>
          </p:grpSpPr>
          <p:sp>
            <p:nvSpPr>
              <p:cNvPr id="26" name="Freeform 28">
                <a:extLst>
                  <a:ext uri="{FF2B5EF4-FFF2-40B4-BE49-F238E27FC236}">
                    <a16:creationId xmlns:a16="http://schemas.microsoft.com/office/drawing/2014/main" xmlns="" id="{690E3B74-BD08-4CF5-BCBB-F032133B3B84}"/>
                  </a:ext>
                </a:extLst>
              </p:cNvPr>
              <p:cNvSpPr>
                <a:spLocks noEditPoints="1"/>
              </p:cNvSpPr>
              <p:nvPr/>
            </p:nvSpPr>
            <p:spPr bwMode="auto">
              <a:xfrm>
                <a:off x="2409629" y="1620004"/>
                <a:ext cx="1594027" cy="1485788"/>
              </a:xfrm>
              <a:custGeom>
                <a:avLst/>
                <a:gdLst>
                  <a:gd name="T0" fmla="*/ 252 w 274"/>
                  <a:gd name="T1" fmla="*/ 116 h 255"/>
                  <a:gd name="T2" fmla="*/ 252 w 274"/>
                  <a:gd name="T3" fmla="*/ 88 h 255"/>
                  <a:gd name="T4" fmla="*/ 237 w 274"/>
                  <a:gd name="T5" fmla="*/ 79 h 255"/>
                  <a:gd name="T6" fmla="*/ 172 w 274"/>
                  <a:gd name="T7" fmla="*/ 128 h 255"/>
                  <a:gd name="T8" fmla="*/ 223 w 274"/>
                  <a:gd name="T9" fmla="*/ 53 h 255"/>
                  <a:gd name="T10" fmla="*/ 211 w 274"/>
                  <a:gd name="T11" fmla="*/ 60 h 255"/>
                  <a:gd name="T12" fmla="*/ 148 w 274"/>
                  <a:gd name="T13" fmla="*/ 86 h 255"/>
                  <a:gd name="T14" fmla="*/ 176 w 274"/>
                  <a:gd name="T15" fmla="*/ 41 h 255"/>
                  <a:gd name="T16" fmla="*/ 180 w 274"/>
                  <a:gd name="T17" fmla="*/ 32 h 255"/>
                  <a:gd name="T18" fmla="*/ 132 w 274"/>
                  <a:gd name="T19" fmla="*/ 45 h 255"/>
                  <a:gd name="T20" fmla="*/ 159 w 274"/>
                  <a:gd name="T21" fmla="*/ 5 h 255"/>
                  <a:gd name="T22" fmla="*/ 149 w 274"/>
                  <a:gd name="T23" fmla="*/ 9 h 255"/>
                  <a:gd name="T24" fmla="*/ 88 w 274"/>
                  <a:gd name="T25" fmla="*/ 40 h 255"/>
                  <a:gd name="T26" fmla="*/ 117 w 274"/>
                  <a:gd name="T27" fmla="*/ 11 h 255"/>
                  <a:gd name="T28" fmla="*/ 106 w 274"/>
                  <a:gd name="T29" fmla="*/ 11 h 255"/>
                  <a:gd name="T30" fmla="*/ 35 w 274"/>
                  <a:gd name="T31" fmla="*/ 65 h 255"/>
                  <a:gd name="T32" fmla="*/ 40 w 274"/>
                  <a:gd name="T33" fmla="*/ 70 h 255"/>
                  <a:gd name="T34" fmla="*/ 24 w 274"/>
                  <a:gd name="T35" fmla="*/ 84 h 255"/>
                  <a:gd name="T36" fmla="*/ 12 w 274"/>
                  <a:gd name="T37" fmla="*/ 111 h 255"/>
                  <a:gd name="T38" fmla="*/ 6 w 274"/>
                  <a:gd name="T39" fmla="*/ 131 h 255"/>
                  <a:gd name="T40" fmla="*/ 21 w 274"/>
                  <a:gd name="T41" fmla="*/ 134 h 255"/>
                  <a:gd name="T42" fmla="*/ 13 w 274"/>
                  <a:gd name="T43" fmla="*/ 155 h 255"/>
                  <a:gd name="T44" fmla="*/ 9 w 274"/>
                  <a:gd name="T45" fmla="*/ 188 h 255"/>
                  <a:gd name="T46" fmla="*/ 12 w 274"/>
                  <a:gd name="T47" fmla="*/ 191 h 255"/>
                  <a:gd name="T48" fmla="*/ 30 w 274"/>
                  <a:gd name="T49" fmla="*/ 201 h 255"/>
                  <a:gd name="T50" fmla="*/ 33 w 274"/>
                  <a:gd name="T51" fmla="*/ 229 h 255"/>
                  <a:gd name="T52" fmla="*/ 47 w 274"/>
                  <a:gd name="T53" fmla="*/ 233 h 255"/>
                  <a:gd name="T54" fmla="*/ 76 w 274"/>
                  <a:gd name="T55" fmla="*/ 233 h 255"/>
                  <a:gd name="T56" fmla="*/ 101 w 274"/>
                  <a:gd name="T57" fmla="*/ 234 h 255"/>
                  <a:gd name="T58" fmla="*/ 114 w 274"/>
                  <a:gd name="T59" fmla="*/ 246 h 255"/>
                  <a:gd name="T60" fmla="*/ 130 w 274"/>
                  <a:gd name="T61" fmla="*/ 241 h 255"/>
                  <a:gd name="T62" fmla="*/ 177 w 274"/>
                  <a:gd name="T63" fmla="*/ 231 h 255"/>
                  <a:gd name="T64" fmla="*/ 209 w 274"/>
                  <a:gd name="T65" fmla="*/ 202 h 255"/>
                  <a:gd name="T66" fmla="*/ 236 w 274"/>
                  <a:gd name="T67" fmla="*/ 193 h 255"/>
                  <a:gd name="T68" fmla="*/ 254 w 274"/>
                  <a:gd name="T69" fmla="*/ 159 h 255"/>
                  <a:gd name="T70" fmla="*/ 269 w 274"/>
                  <a:gd name="T71" fmla="*/ 125 h 255"/>
                  <a:gd name="T72" fmla="*/ 35 w 274"/>
                  <a:gd name="T73" fmla="*/ 145 h 255"/>
                  <a:gd name="T74" fmla="*/ 144 w 274"/>
                  <a:gd name="T75" fmla="*/ 53 h 255"/>
                  <a:gd name="T76" fmla="*/ 61 w 274"/>
                  <a:gd name="T77" fmla="*/ 129 h 255"/>
                  <a:gd name="T78" fmla="*/ 41 w 274"/>
                  <a:gd name="T79" fmla="*/ 80 h 255"/>
                  <a:gd name="T80" fmla="*/ 29 w 274"/>
                  <a:gd name="T81" fmla="*/ 95 h 255"/>
                  <a:gd name="T82" fmla="*/ 122 w 274"/>
                  <a:gd name="T83" fmla="*/ 26 h 255"/>
                  <a:gd name="T84" fmla="*/ 122 w 274"/>
                  <a:gd name="T85" fmla="*/ 26 h 255"/>
                  <a:gd name="T86" fmla="*/ 62 w 274"/>
                  <a:gd name="T87" fmla="*/ 48 h 255"/>
                  <a:gd name="T88" fmla="*/ 87 w 274"/>
                  <a:gd name="T89" fmla="*/ 27 h 255"/>
                  <a:gd name="T90" fmla="*/ 31 w 274"/>
                  <a:gd name="T91" fmla="*/ 109 h 255"/>
                  <a:gd name="T92" fmla="*/ 34 w 274"/>
                  <a:gd name="T93" fmla="*/ 114 h 255"/>
                  <a:gd name="T94" fmla="*/ 19 w 274"/>
                  <a:gd name="T95" fmla="*/ 170 h 255"/>
                  <a:gd name="T96" fmla="*/ 36 w 274"/>
                  <a:gd name="T97" fmla="*/ 157 h 255"/>
                  <a:gd name="T98" fmla="*/ 19 w 274"/>
                  <a:gd name="T99" fmla="*/ 170 h 255"/>
                  <a:gd name="T100" fmla="*/ 43 w 274"/>
                  <a:gd name="T101" fmla="*/ 173 h 255"/>
                  <a:gd name="T102" fmla="*/ 43 w 274"/>
                  <a:gd name="T103" fmla="*/ 182 h 255"/>
                  <a:gd name="T104" fmla="*/ 48 w 274"/>
                  <a:gd name="T105" fmla="*/ 204 h 255"/>
                  <a:gd name="T106" fmla="*/ 63 w 274"/>
                  <a:gd name="T107" fmla="*/ 188 h 255"/>
                  <a:gd name="T108" fmla="*/ 48 w 274"/>
                  <a:gd name="T109" fmla="*/ 204 h 255"/>
                  <a:gd name="T110" fmla="*/ 100 w 274"/>
                  <a:gd name="T111" fmla="*/ 201 h 255"/>
                  <a:gd name="T112" fmla="*/ 70 w 274"/>
                  <a:gd name="T113" fmla="*/ 210 h 255"/>
                  <a:gd name="T114" fmla="*/ 123 w 274"/>
                  <a:gd name="T115" fmla="*/ 220 h 255"/>
                  <a:gd name="T116" fmla="*/ 155 w 274"/>
                  <a:gd name="T117" fmla="*/ 194 h 255"/>
                  <a:gd name="T118" fmla="*/ 123 w 274"/>
                  <a:gd name="T119" fmla="*/ 220 h 255"/>
                  <a:gd name="T120" fmla="*/ 169 w 274"/>
                  <a:gd name="T121" fmla="*/ 215 h 255"/>
                  <a:gd name="T122" fmla="*/ 165 w 274"/>
                  <a:gd name="T123" fmla="*/ 21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p:txBody>
          </p:sp>
          <p:sp>
            <p:nvSpPr>
              <p:cNvPr id="27" name="Freeform 77">
                <a:extLst>
                  <a:ext uri="{FF2B5EF4-FFF2-40B4-BE49-F238E27FC236}">
                    <a16:creationId xmlns:a16="http://schemas.microsoft.com/office/drawing/2014/main" xmlns="" id="{EA5684C5-3047-44B4-B5CE-37D25EEBB84C}"/>
                  </a:ext>
                </a:extLst>
              </p:cNvPr>
              <p:cNvSpPr>
                <a:spLocks noEditPoints="1"/>
              </p:cNvSpPr>
              <p:nvPr/>
            </p:nvSpPr>
            <p:spPr bwMode="auto">
              <a:xfrm>
                <a:off x="2439147" y="1585566"/>
                <a:ext cx="1527607" cy="1608784"/>
              </a:xfrm>
              <a:custGeom>
                <a:avLst/>
                <a:gdLst>
                  <a:gd name="T0" fmla="*/ 245 w 263"/>
                  <a:gd name="T1" fmla="*/ 63 h 276"/>
                  <a:gd name="T2" fmla="*/ 176 w 263"/>
                  <a:gd name="T3" fmla="*/ 9 h 276"/>
                  <a:gd name="T4" fmla="*/ 169 w 263"/>
                  <a:gd name="T5" fmla="*/ 19 h 276"/>
                  <a:gd name="T6" fmla="*/ 60 w 263"/>
                  <a:gd name="T7" fmla="*/ 25 h 276"/>
                  <a:gd name="T8" fmla="*/ 0 w 263"/>
                  <a:gd name="T9" fmla="*/ 148 h 276"/>
                  <a:gd name="T10" fmla="*/ 80 w 263"/>
                  <a:gd name="T11" fmla="*/ 252 h 276"/>
                  <a:gd name="T12" fmla="*/ 256 w 263"/>
                  <a:gd name="T13" fmla="*/ 147 h 276"/>
                  <a:gd name="T14" fmla="*/ 245 w 263"/>
                  <a:gd name="T15" fmla="*/ 63 h 276"/>
                  <a:gd name="T16" fmla="*/ 181 w 263"/>
                  <a:gd name="T17" fmla="*/ 231 h 276"/>
                  <a:gd name="T18" fmla="*/ 18 w 263"/>
                  <a:gd name="T19" fmla="*/ 182 h 276"/>
                  <a:gd name="T20" fmla="*/ 50 w 263"/>
                  <a:gd name="T21" fmla="*/ 50 h 276"/>
                  <a:gd name="T22" fmla="*/ 189 w 263"/>
                  <a:gd name="T23" fmla="*/ 34 h 276"/>
                  <a:gd name="T24" fmla="*/ 190 w 263"/>
                  <a:gd name="T25" fmla="*/ 33 h 276"/>
                  <a:gd name="T26" fmla="*/ 248 w 263"/>
                  <a:gd name="T27" fmla="*/ 111 h 276"/>
                  <a:gd name="T28" fmla="*/ 181 w 263"/>
                  <a:gd name="T29" fmla="*/ 23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11" name="组合 2">
            <a:extLst>
              <a:ext uri="{FF2B5EF4-FFF2-40B4-BE49-F238E27FC236}">
                <a16:creationId xmlns:a16="http://schemas.microsoft.com/office/drawing/2014/main" xmlns="" id="{738AAEEC-2A41-2875-A3AE-80FA281F76C0}"/>
              </a:ext>
            </a:extLst>
          </p:cNvPr>
          <p:cNvGrpSpPr/>
          <p:nvPr/>
        </p:nvGrpSpPr>
        <p:grpSpPr>
          <a:xfrm>
            <a:off x="0" y="6109909"/>
            <a:ext cx="12191999" cy="783792"/>
            <a:chOff x="-223793" y="6027003"/>
            <a:chExt cx="12515307" cy="830998"/>
          </a:xfrm>
        </p:grpSpPr>
        <p:pic>
          <p:nvPicPr>
            <p:cNvPr id="12" name="图片 3">
              <a:extLst>
                <a:ext uri="{FF2B5EF4-FFF2-40B4-BE49-F238E27FC236}">
                  <a16:creationId xmlns:a16="http://schemas.microsoft.com/office/drawing/2014/main" xmlns="" id="{19123ED0-E8F7-7C51-7A6F-AB2FBEA6D77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3" name="图片 4">
              <a:extLst>
                <a:ext uri="{FF2B5EF4-FFF2-40B4-BE49-F238E27FC236}">
                  <a16:creationId xmlns:a16="http://schemas.microsoft.com/office/drawing/2014/main" xmlns="" id="{84D0898A-7487-AD2A-85DE-D1E1B3AAF68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5">
              <a:extLst>
                <a:ext uri="{FF2B5EF4-FFF2-40B4-BE49-F238E27FC236}">
                  <a16:creationId xmlns:a16="http://schemas.microsoft.com/office/drawing/2014/main" xmlns="" id="{25872AA2-80DD-38E7-1CAE-63A2EEA30EE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5" name="图片 7">
              <a:extLst>
                <a:ext uri="{FF2B5EF4-FFF2-40B4-BE49-F238E27FC236}">
                  <a16:creationId xmlns:a16="http://schemas.microsoft.com/office/drawing/2014/main" xmlns="" id="{12264BF8-DF92-2A4B-74BD-1B08A1E1D06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6" name="图片 8">
              <a:extLst>
                <a:ext uri="{FF2B5EF4-FFF2-40B4-BE49-F238E27FC236}">
                  <a16:creationId xmlns:a16="http://schemas.microsoft.com/office/drawing/2014/main" xmlns="" id="{84A4C87B-B9B7-DE0A-70CD-0C595C7C136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7" name="图片 9">
              <a:extLst>
                <a:ext uri="{FF2B5EF4-FFF2-40B4-BE49-F238E27FC236}">
                  <a16:creationId xmlns:a16="http://schemas.microsoft.com/office/drawing/2014/main" xmlns="" id="{5E56530C-F424-E3C0-09FE-DBE1700A770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8" name="图片 10">
              <a:extLst>
                <a:ext uri="{FF2B5EF4-FFF2-40B4-BE49-F238E27FC236}">
                  <a16:creationId xmlns:a16="http://schemas.microsoft.com/office/drawing/2014/main" xmlns="" id="{C24F2D46-7748-10F8-E805-3AA30DCE95D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grpSp>
        <p:nvGrpSpPr>
          <p:cNvPr id="19" name="组合 14">
            <a:extLst>
              <a:ext uri="{FF2B5EF4-FFF2-40B4-BE49-F238E27FC236}">
                <a16:creationId xmlns:a16="http://schemas.microsoft.com/office/drawing/2014/main" xmlns="" id="{A3912E46-266B-44F0-8FC2-B7B8E2693CAE}"/>
              </a:ext>
            </a:extLst>
          </p:cNvPr>
          <p:cNvGrpSpPr/>
          <p:nvPr/>
        </p:nvGrpSpPr>
        <p:grpSpPr>
          <a:xfrm>
            <a:off x="479053" y="1921511"/>
            <a:ext cx="5683622" cy="2107129"/>
            <a:chOff x="1451314" y="2141289"/>
            <a:chExt cx="4985615" cy="2107129"/>
          </a:xfrm>
        </p:grpSpPr>
        <p:pic>
          <p:nvPicPr>
            <p:cNvPr id="20" name="图片 15">
              <a:extLst>
                <a:ext uri="{FF2B5EF4-FFF2-40B4-BE49-F238E27FC236}">
                  <a16:creationId xmlns:a16="http://schemas.microsoft.com/office/drawing/2014/main" xmlns="" id="{4FA84E04-A8ED-44EC-9AE2-D977920CD393}"/>
                </a:ext>
              </a:extLst>
            </p:cNvPr>
            <p:cNvPicPr>
              <a:picLocks noChangeAspect="1"/>
            </p:cNvPicPr>
            <p:nvPr/>
          </p:nvPicPr>
          <p:blipFill>
            <a:blip r:embed="rId4"/>
            <a:stretch>
              <a:fillRect/>
            </a:stretch>
          </p:blipFill>
          <p:spPr>
            <a:xfrm>
              <a:off x="1451314" y="2141289"/>
              <a:ext cx="4985615" cy="2107129"/>
            </a:xfrm>
            <a:prstGeom prst="rect">
              <a:avLst/>
            </a:prstGeom>
          </p:spPr>
        </p:pic>
        <p:grpSp>
          <p:nvGrpSpPr>
            <p:cNvPr id="21" name="组合 16">
              <a:extLst>
                <a:ext uri="{FF2B5EF4-FFF2-40B4-BE49-F238E27FC236}">
                  <a16:creationId xmlns:a16="http://schemas.microsoft.com/office/drawing/2014/main" xmlns="" id="{D3CFEC5D-BE13-44B9-B4E3-9BDEC17C4EBD}"/>
                </a:ext>
              </a:extLst>
            </p:cNvPr>
            <p:cNvGrpSpPr/>
            <p:nvPr/>
          </p:nvGrpSpPr>
          <p:grpSpPr>
            <a:xfrm>
              <a:off x="1892492" y="2285106"/>
              <a:ext cx="4253793" cy="1353412"/>
              <a:chOff x="1149985" y="3194006"/>
              <a:chExt cx="4253793" cy="1353412"/>
            </a:xfrm>
          </p:grpSpPr>
          <p:sp>
            <p:nvSpPr>
              <p:cNvPr id="22" name="文本框 25">
                <a:extLst>
                  <a:ext uri="{FF2B5EF4-FFF2-40B4-BE49-F238E27FC236}">
                    <a16:creationId xmlns:a16="http://schemas.microsoft.com/office/drawing/2014/main" xmlns="" id="{AFC20350-6332-4AF9-B6DC-86DE6BD845A3}"/>
                  </a:ext>
                </a:extLst>
              </p:cNvPr>
              <p:cNvSpPr txBox="1"/>
              <p:nvPr/>
            </p:nvSpPr>
            <p:spPr>
              <a:xfrm>
                <a:off x="1575292" y="3455452"/>
                <a:ext cx="3828486" cy="1091966"/>
              </a:xfrm>
              <a:prstGeom prst="rect">
                <a:avLst/>
              </a:prstGeom>
              <a:noFill/>
            </p:spPr>
            <p:txBody>
              <a:bodyPr wrap="square" rtlCol="0">
                <a:spAutoFit/>
              </a:bodyPr>
              <a:lstStyle/>
              <a:p>
                <a:pPr marL="0" marR="13335" algn="just">
                  <a:lnSpc>
                    <a:spcPct val="120000"/>
                  </a:lnSpc>
                  <a:spcBef>
                    <a:spcPts val="0"/>
                  </a:spcBef>
                  <a:spcAft>
                    <a:spcPts val="0"/>
                  </a:spcAft>
                </a:pPr>
                <a:r>
                  <a:rPr lang="vi-VN"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Em đã tìm hiểu được những gì? </a:t>
                </a:r>
                <a:endParaRPr lang="en-US"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23" name="组合 18">
                <a:extLst>
                  <a:ext uri="{FF2B5EF4-FFF2-40B4-BE49-F238E27FC236}">
                    <a16:creationId xmlns:a16="http://schemas.microsoft.com/office/drawing/2014/main" xmlns="" id="{7ADF8E92-DFBB-47AA-8FF6-5644AB783BC0}"/>
                  </a:ext>
                </a:extLst>
              </p:cNvPr>
              <p:cNvGrpSpPr/>
              <p:nvPr/>
            </p:nvGrpSpPr>
            <p:grpSpPr>
              <a:xfrm rot="19663740">
                <a:off x="1149985" y="3194006"/>
                <a:ext cx="654793" cy="845387"/>
                <a:chOff x="10766631" y="3941730"/>
                <a:chExt cx="1047927" cy="1352954"/>
              </a:xfrm>
            </p:grpSpPr>
            <p:sp>
              <p:nvSpPr>
                <p:cNvPr id="28" name="Freeform 108">
                  <a:extLst>
                    <a:ext uri="{FF2B5EF4-FFF2-40B4-BE49-F238E27FC236}">
                      <a16:creationId xmlns:a16="http://schemas.microsoft.com/office/drawing/2014/main" xmlns="" id="{C064D3BA-67F2-4C51-AE8B-072716C3B808}"/>
                    </a:ext>
                  </a:extLst>
                </p:cNvPr>
                <p:cNvSpPr>
                  <a:spLocks/>
                </p:cNvSpPr>
                <p:nvPr/>
              </p:nvSpPr>
              <p:spPr bwMode="auto">
                <a:xfrm>
                  <a:off x="10766631" y="4209862"/>
                  <a:ext cx="664176"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9" name="Freeform 109">
                  <a:extLst>
                    <a:ext uri="{FF2B5EF4-FFF2-40B4-BE49-F238E27FC236}">
                      <a16:creationId xmlns:a16="http://schemas.microsoft.com/office/drawing/2014/main" xmlns="" id="{EC26EA9D-075E-49CB-A1EC-BE3CA24A2EAD}"/>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0" name="Freeform 110">
                  <a:extLst>
                    <a:ext uri="{FF2B5EF4-FFF2-40B4-BE49-F238E27FC236}">
                      <a16:creationId xmlns:a16="http://schemas.microsoft.com/office/drawing/2014/main" xmlns="" id="{35E35963-DF57-4090-B3E0-F32FEB9EFA8A}"/>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1" name="Freeform 111">
                  <a:extLst>
                    <a:ext uri="{FF2B5EF4-FFF2-40B4-BE49-F238E27FC236}">
                      <a16:creationId xmlns:a16="http://schemas.microsoft.com/office/drawing/2014/main" xmlns="" id="{F215A306-1501-497A-B456-779168E321B8}"/>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2" name="Freeform 112">
                  <a:extLst>
                    <a:ext uri="{FF2B5EF4-FFF2-40B4-BE49-F238E27FC236}">
                      <a16:creationId xmlns:a16="http://schemas.microsoft.com/office/drawing/2014/main" xmlns="" id="{C12437AB-6B2C-41EF-8F30-F1246E9F7ED5}"/>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3" name="Freeform 113">
                  <a:extLst>
                    <a:ext uri="{FF2B5EF4-FFF2-40B4-BE49-F238E27FC236}">
                      <a16:creationId xmlns:a16="http://schemas.microsoft.com/office/drawing/2014/main" xmlns="" id="{F864D65A-D81E-41E4-829B-488D0B6B9AC0}"/>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grpSp>
        <p:nvGrpSpPr>
          <p:cNvPr id="34" name="组合 14">
            <a:extLst>
              <a:ext uri="{FF2B5EF4-FFF2-40B4-BE49-F238E27FC236}">
                <a16:creationId xmlns:a16="http://schemas.microsoft.com/office/drawing/2014/main" xmlns="" id="{FF04A1D0-833E-4CAA-9213-4F3842BE28CF}"/>
              </a:ext>
            </a:extLst>
          </p:cNvPr>
          <p:cNvGrpSpPr/>
          <p:nvPr/>
        </p:nvGrpSpPr>
        <p:grpSpPr>
          <a:xfrm>
            <a:off x="412378" y="4064636"/>
            <a:ext cx="5683622" cy="2107129"/>
            <a:chOff x="1451314" y="2141289"/>
            <a:chExt cx="4985615" cy="2107129"/>
          </a:xfrm>
        </p:grpSpPr>
        <p:pic>
          <p:nvPicPr>
            <p:cNvPr id="35" name="图片 15">
              <a:extLst>
                <a:ext uri="{FF2B5EF4-FFF2-40B4-BE49-F238E27FC236}">
                  <a16:creationId xmlns:a16="http://schemas.microsoft.com/office/drawing/2014/main" xmlns="" id="{231E652F-D0F7-43AD-9365-58EB148E2EC9}"/>
                </a:ext>
              </a:extLst>
            </p:cNvPr>
            <p:cNvPicPr>
              <a:picLocks noChangeAspect="1"/>
            </p:cNvPicPr>
            <p:nvPr/>
          </p:nvPicPr>
          <p:blipFill>
            <a:blip r:embed="rId4"/>
            <a:stretch>
              <a:fillRect/>
            </a:stretch>
          </p:blipFill>
          <p:spPr>
            <a:xfrm>
              <a:off x="1451314" y="2141289"/>
              <a:ext cx="4985615" cy="2107129"/>
            </a:xfrm>
            <a:prstGeom prst="rect">
              <a:avLst/>
            </a:prstGeom>
          </p:spPr>
        </p:pic>
        <p:grpSp>
          <p:nvGrpSpPr>
            <p:cNvPr id="36" name="组合 16">
              <a:extLst>
                <a:ext uri="{FF2B5EF4-FFF2-40B4-BE49-F238E27FC236}">
                  <a16:creationId xmlns:a16="http://schemas.microsoft.com/office/drawing/2014/main" xmlns="" id="{A0FCE7B6-2EF2-487C-9BE6-BF0FE14A80DC}"/>
                </a:ext>
              </a:extLst>
            </p:cNvPr>
            <p:cNvGrpSpPr/>
            <p:nvPr/>
          </p:nvGrpSpPr>
          <p:grpSpPr>
            <a:xfrm>
              <a:off x="1892492" y="2285106"/>
              <a:ext cx="4253793" cy="1353412"/>
              <a:chOff x="1149985" y="3194006"/>
              <a:chExt cx="4253793" cy="1353412"/>
            </a:xfrm>
          </p:grpSpPr>
          <p:sp>
            <p:nvSpPr>
              <p:cNvPr id="37" name="文本框 25">
                <a:extLst>
                  <a:ext uri="{FF2B5EF4-FFF2-40B4-BE49-F238E27FC236}">
                    <a16:creationId xmlns:a16="http://schemas.microsoft.com/office/drawing/2014/main" xmlns="" id="{9013F482-B6B5-4AB5-A362-C7FDF9FDFADD}"/>
                  </a:ext>
                </a:extLst>
              </p:cNvPr>
              <p:cNvSpPr txBox="1"/>
              <p:nvPr/>
            </p:nvSpPr>
            <p:spPr>
              <a:xfrm>
                <a:off x="1575292" y="3455452"/>
                <a:ext cx="3828486" cy="1091966"/>
              </a:xfrm>
              <a:prstGeom prst="rect">
                <a:avLst/>
              </a:prstGeom>
              <a:noFill/>
            </p:spPr>
            <p:txBody>
              <a:bodyPr wrap="square" rtlCol="0">
                <a:spAutoFit/>
              </a:bodyPr>
              <a:lstStyle/>
              <a:p>
                <a:pPr marL="0" marR="13335" algn="just">
                  <a:lnSpc>
                    <a:spcPct val="120000"/>
                  </a:lnSpc>
                  <a:spcBef>
                    <a:spcPts val="0"/>
                  </a:spcBef>
                  <a:spcAft>
                    <a:spcPts val="0"/>
                  </a:spcAft>
                </a:pPr>
                <a:r>
                  <a:rPr lang="vi-VN"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Người thân đã giúp em như thế nào?</a:t>
                </a:r>
                <a:endParaRPr lang="en-US"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38" name="组合 18">
                <a:extLst>
                  <a:ext uri="{FF2B5EF4-FFF2-40B4-BE49-F238E27FC236}">
                    <a16:creationId xmlns:a16="http://schemas.microsoft.com/office/drawing/2014/main" xmlns="" id="{97D21B2C-41E1-444E-A2A7-C133274F47FD}"/>
                  </a:ext>
                </a:extLst>
              </p:cNvPr>
              <p:cNvGrpSpPr/>
              <p:nvPr/>
            </p:nvGrpSpPr>
            <p:grpSpPr>
              <a:xfrm rot="19663740">
                <a:off x="1149985" y="3194006"/>
                <a:ext cx="654793" cy="845387"/>
                <a:chOff x="10766631" y="3941730"/>
                <a:chExt cx="1047927" cy="1352954"/>
              </a:xfrm>
            </p:grpSpPr>
            <p:sp>
              <p:nvSpPr>
                <p:cNvPr id="39" name="Freeform 108">
                  <a:extLst>
                    <a:ext uri="{FF2B5EF4-FFF2-40B4-BE49-F238E27FC236}">
                      <a16:creationId xmlns:a16="http://schemas.microsoft.com/office/drawing/2014/main" xmlns="" id="{541DF17E-964B-4A1D-BE20-13B60E78E3AF}"/>
                    </a:ext>
                  </a:extLst>
                </p:cNvPr>
                <p:cNvSpPr>
                  <a:spLocks/>
                </p:cNvSpPr>
                <p:nvPr/>
              </p:nvSpPr>
              <p:spPr bwMode="auto">
                <a:xfrm>
                  <a:off x="10766631" y="4209862"/>
                  <a:ext cx="664176"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09">
                  <a:extLst>
                    <a:ext uri="{FF2B5EF4-FFF2-40B4-BE49-F238E27FC236}">
                      <a16:creationId xmlns:a16="http://schemas.microsoft.com/office/drawing/2014/main" xmlns="" id="{39B123F2-A926-481B-A50E-BA280E114BC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1" name="Freeform 110">
                  <a:extLst>
                    <a:ext uri="{FF2B5EF4-FFF2-40B4-BE49-F238E27FC236}">
                      <a16:creationId xmlns:a16="http://schemas.microsoft.com/office/drawing/2014/main" xmlns="" id="{74C7156F-C3DF-4433-8F5C-0AD6F9C6DE96}"/>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2" name="Freeform 111">
                  <a:extLst>
                    <a:ext uri="{FF2B5EF4-FFF2-40B4-BE49-F238E27FC236}">
                      <a16:creationId xmlns:a16="http://schemas.microsoft.com/office/drawing/2014/main" xmlns="" id="{D06CB2EE-A108-43F7-99B0-B4C7827CBEA6}"/>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3" name="Freeform 112">
                  <a:extLst>
                    <a:ext uri="{FF2B5EF4-FFF2-40B4-BE49-F238E27FC236}">
                      <a16:creationId xmlns:a16="http://schemas.microsoft.com/office/drawing/2014/main" xmlns="" id="{D862355C-E389-4935-86FE-987C310807C9}"/>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4" name="Freeform 113">
                  <a:extLst>
                    <a:ext uri="{FF2B5EF4-FFF2-40B4-BE49-F238E27FC236}">
                      <a16:creationId xmlns:a16="http://schemas.microsoft.com/office/drawing/2014/main" xmlns="" id="{2774B692-5F0A-4573-A264-CA9F4CF2B53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pic>
        <p:nvPicPr>
          <p:cNvPr id="3" name="Picture 2">
            <a:extLst>
              <a:ext uri="{FF2B5EF4-FFF2-40B4-BE49-F238E27FC236}">
                <a16:creationId xmlns:a16="http://schemas.microsoft.com/office/drawing/2014/main" xmlns="" id="{61185F6D-C7C5-4ECA-8B84-F76FAFAF1EDE}"/>
              </a:ext>
            </a:extLst>
          </p:cNvPr>
          <p:cNvPicPr>
            <a:picLocks noChangeAspect="1"/>
          </p:cNvPicPr>
          <p:nvPr/>
        </p:nvPicPr>
        <p:blipFill>
          <a:blip r:embed="rId5"/>
          <a:stretch>
            <a:fillRect/>
          </a:stretch>
        </p:blipFill>
        <p:spPr>
          <a:xfrm>
            <a:off x="6517910" y="522490"/>
            <a:ext cx="5480779" cy="5584420"/>
          </a:xfrm>
          <a:prstGeom prst="rect">
            <a:avLst/>
          </a:prstGeom>
        </p:spPr>
      </p:pic>
    </p:spTree>
    <p:extLst>
      <p:ext uri="{BB962C8B-B14F-4D97-AF65-F5344CB8AC3E}">
        <p14:creationId xmlns:p14="http://schemas.microsoft.com/office/powerpoint/2010/main" val="2838757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heel(1)">
                                      <p:cBhvr>
                                        <p:cTn id="14" dur="2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heel(1)">
                                      <p:cBhvr>
                                        <p:cTn id="19"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5D8D3C47-8745-0044-9B56-94BDE7E8A9B2}"/>
              </a:ext>
            </a:extLst>
          </p:cNvPr>
          <p:cNvGrpSpPr/>
          <p:nvPr/>
        </p:nvGrpSpPr>
        <p:grpSpPr>
          <a:xfrm>
            <a:off x="262568" y="177980"/>
            <a:ext cx="9748206" cy="1089209"/>
            <a:chOff x="262568" y="177980"/>
            <a:chExt cx="9748206" cy="1089209"/>
          </a:xfrm>
        </p:grpSpPr>
        <p:sp>
          <p:nvSpPr>
            <p:cNvPr id="24" name="矩形 23">
              <a:extLst>
                <a:ext uri="{FF2B5EF4-FFF2-40B4-BE49-F238E27FC236}">
                  <a16:creationId xmlns:a16="http://schemas.microsoft.com/office/drawing/2014/main" xmlns="" id="{D5A1D2CF-8A82-4D08-88C5-01C12D9A9EF9}"/>
                </a:ext>
              </a:extLst>
            </p:cNvPr>
            <p:cNvSpPr/>
            <p:nvPr/>
          </p:nvSpPr>
          <p:spPr>
            <a:xfrm>
              <a:off x="1009649" y="177980"/>
              <a:ext cx="9001125" cy="1089209"/>
            </a:xfrm>
            <a:prstGeom prst="rect">
              <a:avLst/>
            </a:prstGeom>
          </p:spPr>
          <p:txBody>
            <a:bodyPr wrap="square">
              <a:spAutoFit/>
            </a:bodyPr>
            <a:lstStyle/>
            <a:p>
              <a:pPr marL="0" marR="0" algn="just">
                <a:lnSpc>
                  <a:spcPct val="120000"/>
                </a:lnSpc>
                <a:spcBef>
                  <a:spcPts val="0"/>
                </a:spcBef>
                <a:spcAft>
                  <a:spcPts val="0"/>
                </a:spcAft>
              </a:pPr>
              <a:r>
                <a:rPr lang="nl-NL" sz="2800" b="1" dirty="0">
                  <a:effectLst/>
                  <a:ea typeface="Times New Roman" panose="02020603050405020304" pitchFamily="18" charset="0"/>
                </a:rPr>
                <a:t>Trình</a:t>
              </a:r>
              <a:r>
                <a:rPr lang="vi-VN" sz="2800" b="1" dirty="0">
                  <a:effectLst/>
                  <a:ea typeface="Times New Roman" panose="02020603050405020304" pitchFamily="18" charset="0"/>
                </a:rPr>
                <a:t> bày những điều em tìm hiểu được về truyền thống quê hương.</a:t>
              </a:r>
              <a:endParaRPr lang="en-US" sz="2800" dirty="0">
                <a:effectLst/>
                <a:ea typeface="Times New Roman" panose="02020603050405020304" pitchFamily="18" charset="0"/>
              </a:endParaRPr>
            </a:p>
          </p:txBody>
        </p:sp>
        <p:grpSp>
          <p:nvGrpSpPr>
            <p:cNvPr id="25" name="组合 24">
              <a:extLst>
                <a:ext uri="{FF2B5EF4-FFF2-40B4-BE49-F238E27FC236}">
                  <a16:creationId xmlns:a16="http://schemas.microsoft.com/office/drawing/2014/main" xmlns="" id="{53B4447F-0ABC-4CCC-BF2F-F620C30C0432}"/>
                </a:ext>
              </a:extLst>
            </p:cNvPr>
            <p:cNvGrpSpPr/>
            <p:nvPr/>
          </p:nvGrpSpPr>
          <p:grpSpPr>
            <a:xfrm>
              <a:off x="262568" y="285919"/>
              <a:ext cx="496249" cy="430670"/>
              <a:chOff x="2409629" y="1585566"/>
              <a:chExt cx="1594027" cy="1608784"/>
            </a:xfrm>
          </p:grpSpPr>
          <p:sp>
            <p:nvSpPr>
              <p:cNvPr id="26" name="Freeform 28">
                <a:extLst>
                  <a:ext uri="{FF2B5EF4-FFF2-40B4-BE49-F238E27FC236}">
                    <a16:creationId xmlns:a16="http://schemas.microsoft.com/office/drawing/2014/main" xmlns="" id="{690E3B74-BD08-4CF5-BCBB-F032133B3B84}"/>
                  </a:ext>
                </a:extLst>
              </p:cNvPr>
              <p:cNvSpPr>
                <a:spLocks noEditPoints="1"/>
              </p:cNvSpPr>
              <p:nvPr/>
            </p:nvSpPr>
            <p:spPr bwMode="auto">
              <a:xfrm>
                <a:off x="2409629" y="1620004"/>
                <a:ext cx="1594027" cy="1485788"/>
              </a:xfrm>
              <a:custGeom>
                <a:avLst/>
                <a:gdLst>
                  <a:gd name="T0" fmla="*/ 252 w 274"/>
                  <a:gd name="T1" fmla="*/ 116 h 255"/>
                  <a:gd name="T2" fmla="*/ 252 w 274"/>
                  <a:gd name="T3" fmla="*/ 88 h 255"/>
                  <a:gd name="T4" fmla="*/ 237 w 274"/>
                  <a:gd name="T5" fmla="*/ 79 h 255"/>
                  <a:gd name="T6" fmla="*/ 172 w 274"/>
                  <a:gd name="T7" fmla="*/ 128 h 255"/>
                  <a:gd name="T8" fmla="*/ 223 w 274"/>
                  <a:gd name="T9" fmla="*/ 53 h 255"/>
                  <a:gd name="T10" fmla="*/ 211 w 274"/>
                  <a:gd name="T11" fmla="*/ 60 h 255"/>
                  <a:gd name="T12" fmla="*/ 148 w 274"/>
                  <a:gd name="T13" fmla="*/ 86 h 255"/>
                  <a:gd name="T14" fmla="*/ 176 w 274"/>
                  <a:gd name="T15" fmla="*/ 41 h 255"/>
                  <a:gd name="T16" fmla="*/ 180 w 274"/>
                  <a:gd name="T17" fmla="*/ 32 h 255"/>
                  <a:gd name="T18" fmla="*/ 132 w 274"/>
                  <a:gd name="T19" fmla="*/ 45 h 255"/>
                  <a:gd name="T20" fmla="*/ 159 w 274"/>
                  <a:gd name="T21" fmla="*/ 5 h 255"/>
                  <a:gd name="T22" fmla="*/ 149 w 274"/>
                  <a:gd name="T23" fmla="*/ 9 h 255"/>
                  <a:gd name="T24" fmla="*/ 88 w 274"/>
                  <a:gd name="T25" fmla="*/ 40 h 255"/>
                  <a:gd name="T26" fmla="*/ 117 w 274"/>
                  <a:gd name="T27" fmla="*/ 11 h 255"/>
                  <a:gd name="T28" fmla="*/ 106 w 274"/>
                  <a:gd name="T29" fmla="*/ 11 h 255"/>
                  <a:gd name="T30" fmla="*/ 35 w 274"/>
                  <a:gd name="T31" fmla="*/ 65 h 255"/>
                  <a:gd name="T32" fmla="*/ 40 w 274"/>
                  <a:gd name="T33" fmla="*/ 70 h 255"/>
                  <a:gd name="T34" fmla="*/ 24 w 274"/>
                  <a:gd name="T35" fmla="*/ 84 h 255"/>
                  <a:gd name="T36" fmla="*/ 12 w 274"/>
                  <a:gd name="T37" fmla="*/ 111 h 255"/>
                  <a:gd name="T38" fmla="*/ 6 w 274"/>
                  <a:gd name="T39" fmla="*/ 131 h 255"/>
                  <a:gd name="T40" fmla="*/ 21 w 274"/>
                  <a:gd name="T41" fmla="*/ 134 h 255"/>
                  <a:gd name="T42" fmla="*/ 13 w 274"/>
                  <a:gd name="T43" fmla="*/ 155 h 255"/>
                  <a:gd name="T44" fmla="*/ 9 w 274"/>
                  <a:gd name="T45" fmla="*/ 188 h 255"/>
                  <a:gd name="T46" fmla="*/ 12 w 274"/>
                  <a:gd name="T47" fmla="*/ 191 h 255"/>
                  <a:gd name="T48" fmla="*/ 30 w 274"/>
                  <a:gd name="T49" fmla="*/ 201 h 255"/>
                  <a:gd name="T50" fmla="*/ 33 w 274"/>
                  <a:gd name="T51" fmla="*/ 229 h 255"/>
                  <a:gd name="T52" fmla="*/ 47 w 274"/>
                  <a:gd name="T53" fmla="*/ 233 h 255"/>
                  <a:gd name="T54" fmla="*/ 76 w 274"/>
                  <a:gd name="T55" fmla="*/ 233 h 255"/>
                  <a:gd name="T56" fmla="*/ 101 w 274"/>
                  <a:gd name="T57" fmla="*/ 234 h 255"/>
                  <a:gd name="T58" fmla="*/ 114 w 274"/>
                  <a:gd name="T59" fmla="*/ 246 h 255"/>
                  <a:gd name="T60" fmla="*/ 130 w 274"/>
                  <a:gd name="T61" fmla="*/ 241 h 255"/>
                  <a:gd name="T62" fmla="*/ 177 w 274"/>
                  <a:gd name="T63" fmla="*/ 231 h 255"/>
                  <a:gd name="T64" fmla="*/ 209 w 274"/>
                  <a:gd name="T65" fmla="*/ 202 h 255"/>
                  <a:gd name="T66" fmla="*/ 236 w 274"/>
                  <a:gd name="T67" fmla="*/ 193 h 255"/>
                  <a:gd name="T68" fmla="*/ 254 w 274"/>
                  <a:gd name="T69" fmla="*/ 159 h 255"/>
                  <a:gd name="T70" fmla="*/ 269 w 274"/>
                  <a:gd name="T71" fmla="*/ 125 h 255"/>
                  <a:gd name="T72" fmla="*/ 35 w 274"/>
                  <a:gd name="T73" fmla="*/ 145 h 255"/>
                  <a:gd name="T74" fmla="*/ 144 w 274"/>
                  <a:gd name="T75" fmla="*/ 53 h 255"/>
                  <a:gd name="T76" fmla="*/ 61 w 274"/>
                  <a:gd name="T77" fmla="*/ 129 h 255"/>
                  <a:gd name="T78" fmla="*/ 41 w 274"/>
                  <a:gd name="T79" fmla="*/ 80 h 255"/>
                  <a:gd name="T80" fmla="*/ 29 w 274"/>
                  <a:gd name="T81" fmla="*/ 95 h 255"/>
                  <a:gd name="T82" fmla="*/ 122 w 274"/>
                  <a:gd name="T83" fmla="*/ 26 h 255"/>
                  <a:gd name="T84" fmla="*/ 122 w 274"/>
                  <a:gd name="T85" fmla="*/ 26 h 255"/>
                  <a:gd name="T86" fmla="*/ 62 w 274"/>
                  <a:gd name="T87" fmla="*/ 48 h 255"/>
                  <a:gd name="T88" fmla="*/ 87 w 274"/>
                  <a:gd name="T89" fmla="*/ 27 h 255"/>
                  <a:gd name="T90" fmla="*/ 31 w 274"/>
                  <a:gd name="T91" fmla="*/ 109 h 255"/>
                  <a:gd name="T92" fmla="*/ 34 w 274"/>
                  <a:gd name="T93" fmla="*/ 114 h 255"/>
                  <a:gd name="T94" fmla="*/ 19 w 274"/>
                  <a:gd name="T95" fmla="*/ 170 h 255"/>
                  <a:gd name="T96" fmla="*/ 36 w 274"/>
                  <a:gd name="T97" fmla="*/ 157 h 255"/>
                  <a:gd name="T98" fmla="*/ 19 w 274"/>
                  <a:gd name="T99" fmla="*/ 170 h 255"/>
                  <a:gd name="T100" fmla="*/ 43 w 274"/>
                  <a:gd name="T101" fmla="*/ 173 h 255"/>
                  <a:gd name="T102" fmla="*/ 43 w 274"/>
                  <a:gd name="T103" fmla="*/ 182 h 255"/>
                  <a:gd name="T104" fmla="*/ 48 w 274"/>
                  <a:gd name="T105" fmla="*/ 204 h 255"/>
                  <a:gd name="T106" fmla="*/ 63 w 274"/>
                  <a:gd name="T107" fmla="*/ 188 h 255"/>
                  <a:gd name="T108" fmla="*/ 48 w 274"/>
                  <a:gd name="T109" fmla="*/ 204 h 255"/>
                  <a:gd name="T110" fmla="*/ 100 w 274"/>
                  <a:gd name="T111" fmla="*/ 201 h 255"/>
                  <a:gd name="T112" fmla="*/ 70 w 274"/>
                  <a:gd name="T113" fmla="*/ 210 h 255"/>
                  <a:gd name="T114" fmla="*/ 123 w 274"/>
                  <a:gd name="T115" fmla="*/ 220 h 255"/>
                  <a:gd name="T116" fmla="*/ 155 w 274"/>
                  <a:gd name="T117" fmla="*/ 194 h 255"/>
                  <a:gd name="T118" fmla="*/ 123 w 274"/>
                  <a:gd name="T119" fmla="*/ 220 h 255"/>
                  <a:gd name="T120" fmla="*/ 169 w 274"/>
                  <a:gd name="T121" fmla="*/ 215 h 255"/>
                  <a:gd name="T122" fmla="*/ 165 w 274"/>
                  <a:gd name="T123" fmla="*/ 21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p:txBody>
          </p:sp>
          <p:sp>
            <p:nvSpPr>
              <p:cNvPr id="27" name="Freeform 77">
                <a:extLst>
                  <a:ext uri="{FF2B5EF4-FFF2-40B4-BE49-F238E27FC236}">
                    <a16:creationId xmlns:a16="http://schemas.microsoft.com/office/drawing/2014/main" xmlns="" id="{EA5684C5-3047-44B4-B5CE-37D25EEBB84C}"/>
                  </a:ext>
                </a:extLst>
              </p:cNvPr>
              <p:cNvSpPr>
                <a:spLocks noEditPoints="1"/>
              </p:cNvSpPr>
              <p:nvPr/>
            </p:nvSpPr>
            <p:spPr bwMode="auto">
              <a:xfrm>
                <a:off x="2439147" y="1585566"/>
                <a:ext cx="1527607" cy="1608784"/>
              </a:xfrm>
              <a:custGeom>
                <a:avLst/>
                <a:gdLst>
                  <a:gd name="T0" fmla="*/ 245 w 263"/>
                  <a:gd name="T1" fmla="*/ 63 h 276"/>
                  <a:gd name="T2" fmla="*/ 176 w 263"/>
                  <a:gd name="T3" fmla="*/ 9 h 276"/>
                  <a:gd name="T4" fmla="*/ 169 w 263"/>
                  <a:gd name="T5" fmla="*/ 19 h 276"/>
                  <a:gd name="T6" fmla="*/ 60 w 263"/>
                  <a:gd name="T7" fmla="*/ 25 h 276"/>
                  <a:gd name="T8" fmla="*/ 0 w 263"/>
                  <a:gd name="T9" fmla="*/ 148 h 276"/>
                  <a:gd name="T10" fmla="*/ 80 w 263"/>
                  <a:gd name="T11" fmla="*/ 252 h 276"/>
                  <a:gd name="T12" fmla="*/ 256 w 263"/>
                  <a:gd name="T13" fmla="*/ 147 h 276"/>
                  <a:gd name="T14" fmla="*/ 245 w 263"/>
                  <a:gd name="T15" fmla="*/ 63 h 276"/>
                  <a:gd name="T16" fmla="*/ 181 w 263"/>
                  <a:gd name="T17" fmla="*/ 231 h 276"/>
                  <a:gd name="T18" fmla="*/ 18 w 263"/>
                  <a:gd name="T19" fmla="*/ 182 h 276"/>
                  <a:gd name="T20" fmla="*/ 50 w 263"/>
                  <a:gd name="T21" fmla="*/ 50 h 276"/>
                  <a:gd name="T22" fmla="*/ 189 w 263"/>
                  <a:gd name="T23" fmla="*/ 34 h 276"/>
                  <a:gd name="T24" fmla="*/ 190 w 263"/>
                  <a:gd name="T25" fmla="*/ 33 h 276"/>
                  <a:gd name="T26" fmla="*/ 248 w 263"/>
                  <a:gd name="T27" fmla="*/ 111 h 276"/>
                  <a:gd name="T28" fmla="*/ 181 w 263"/>
                  <a:gd name="T29" fmla="*/ 23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12" name="组合 2">
            <a:extLst>
              <a:ext uri="{FF2B5EF4-FFF2-40B4-BE49-F238E27FC236}">
                <a16:creationId xmlns:a16="http://schemas.microsoft.com/office/drawing/2014/main" xmlns="" id="{5A597A02-0929-3D0A-BE5F-A6550D020C17}"/>
              </a:ext>
            </a:extLst>
          </p:cNvPr>
          <p:cNvGrpSpPr/>
          <p:nvPr/>
        </p:nvGrpSpPr>
        <p:grpSpPr>
          <a:xfrm>
            <a:off x="0" y="6109909"/>
            <a:ext cx="12191999" cy="783792"/>
            <a:chOff x="-223793" y="6027003"/>
            <a:chExt cx="12515307" cy="830998"/>
          </a:xfrm>
        </p:grpSpPr>
        <p:pic>
          <p:nvPicPr>
            <p:cNvPr id="13" name="图片 3">
              <a:extLst>
                <a:ext uri="{FF2B5EF4-FFF2-40B4-BE49-F238E27FC236}">
                  <a16:creationId xmlns:a16="http://schemas.microsoft.com/office/drawing/2014/main" xmlns="" id="{C2772A1B-BFFA-259B-3EC7-2DA2F7174B4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4" name="图片 4">
              <a:extLst>
                <a:ext uri="{FF2B5EF4-FFF2-40B4-BE49-F238E27FC236}">
                  <a16:creationId xmlns:a16="http://schemas.microsoft.com/office/drawing/2014/main" xmlns="" id="{FC4903C3-6DB9-9C1D-77C5-A7833E510BA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6" name="图片 5">
              <a:extLst>
                <a:ext uri="{FF2B5EF4-FFF2-40B4-BE49-F238E27FC236}">
                  <a16:creationId xmlns:a16="http://schemas.microsoft.com/office/drawing/2014/main" xmlns="" id="{B97D50A2-1AAA-B232-D942-1BCBD7DA490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7" name="图片 7">
              <a:extLst>
                <a:ext uri="{FF2B5EF4-FFF2-40B4-BE49-F238E27FC236}">
                  <a16:creationId xmlns:a16="http://schemas.microsoft.com/office/drawing/2014/main" xmlns="" id="{201C1DCF-317B-8B4C-387D-84DD141B5F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8" name="图片 8">
              <a:extLst>
                <a:ext uri="{FF2B5EF4-FFF2-40B4-BE49-F238E27FC236}">
                  <a16:creationId xmlns:a16="http://schemas.microsoft.com/office/drawing/2014/main" xmlns="" id="{DFADB671-B85F-F2BE-8187-808E4593D53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9" name="图片 9">
              <a:extLst>
                <a:ext uri="{FF2B5EF4-FFF2-40B4-BE49-F238E27FC236}">
                  <a16:creationId xmlns:a16="http://schemas.microsoft.com/office/drawing/2014/main" xmlns="" id="{9B157A3B-38E0-5DE9-BDBC-F18E8A4B086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20" name="图片 10">
              <a:extLst>
                <a:ext uri="{FF2B5EF4-FFF2-40B4-BE49-F238E27FC236}">
                  <a16:creationId xmlns:a16="http://schemas.microsoft.com/office/drawing/2014/main" xmlns="" id="{A7507E4D-1389-EACB-90C0-D1820FA50CE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
        <p:nvSpPr>
          <p:cNvPr id="21" name="Rectangle: Rounded Corners 20">
            <a:extLst>
              <a:ext uri="{FF2B5EF4-FFF2-40B4-BE49-F238E27FC236}">
                <a16:creationId xmlns:a16="http://schemas.microsoft.com/office/drawing/2014/main" xmlns="" id="{3C025EA7-733C-4D44-B8F8-B483C4420E78}"/>
              </a:ext>
            </a:extLst>
          </p:cNvPr>
          <p:cNvSpPr/>
          <p:nvPr/>
        </p:nvSpPr>
        <p:spPr>
          <a:xfrm>
            <a:off x="768458" y="1311006"/>
            <a:ext cx="10823467" cy="1860820"/>
          </a:xfrm>
          <a:custGeom>
            <a:avLst/>
            <a:gdLst>
              <a:gd name="connsiteX0" fmla="*/ 0 w 10823467"/>
              <a:gd name="connsiteY0" fmla="*/ 310143 h 1860820"/>
              <a:gd name="connsiteX1" fmla="*/ 310143 w 10823467"/>
              <a:gd name="connsiteY1" fmla="*/ 0 h 1860820"/>
              <a:gd name="connsiteX2" fmla="*/ 10513324 w 10823467"/>
              <a:gd name="connsiteY2" fmla="*/ 0 h 1860820"/>
              <a:gd name="connsiteX3" fmla="*/ 10823467 w 10823467"/>
              <a:gd name="connsiteY3" fmla="*/ 310143 h 1860820"/>
              <a:gd name="connsiteX4" fmla="*/ 10823467 w 10823467"/>
              <a:gd name="connsiteY4" fmla="*/ 1550677 h 1860820"/>
              <a:gd name="connsiteX5" fmla="*/ 10513324 w 10823467"/>
              <a:gd name="connsiteY5" fmla="*/ 1860820 h 1860820"/>
              <a:gd name="connsiteX6" fmla="*/ 310143 w 10823467"/>
              <a:gd name="connsiteY6" fmla="*/ 1860820 h 1860820"/>
              <a:gd name="connsiteX7" fmla="*/ 0 w 10823467"/>
              <a:gd name="connsiteY7" fmla="*/ 1550677 h 1860820"/>
              <a:gd name="connsiteX8" fmla="*/ 0 w 10823467"/>
              <a:gd name="connsiteY8" fmla="*/ 310143 h 18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23467" h="1860820" fill="none" extrusionOk="0">
                <a:moveTo>
                  <a:pt x="0" y="310143"/>
                </a:moveTo>
                <a:cubicBezTo>
                  <a:pt x="770" y="159701"/>
                  <a:pt x="153521" y="24613"/>
                  <a:pt x="310143" y="0"/>
                </a:cubicBezTo>
                <a:cubicBezTo>
                  <a:pt x="3931847" y="72427"/>
                  <a:pt x="8039999" y="61419"/>
                  <a:pt x="10513324" y="0"/>
                </a:cubicBezTo>
                <a:cubicBezTo>
                  <a:pt x="10684060" y="-3792"/>
                  <a:pt x="10806716" y="133789"/>
                  <a:pt x="10823467" y="310143"/>
                </a:cubicBezTo>
                <a:cubicBezTo>
                  <a:pt x="10784102" y="795411"/>
                  <a:pt x="10864484" y="1156907"/>
                  <a:pt x="10823467" y="1550677"/>
                </a:cubicBezTo>
                <a:cubicBezTo>
                  <a:pt x="10829384" y="1691936"/>
                  <a:pt x="10672334" y="1847058"/>
                  <a:pt x="10513324" y="1860820"/>
                </a:cubicBezTo>
                <a:cubicBezTo>
                  <a:pt x="6410487" y="1890647"/>
                  <a:pt x="2554678" y="1781514"/>
                  <a:pt x="310143" y="1860820"/>
                </a:cubicBezTo>
                <a:cubicBezTo>
                  <a:pt x="154837" y="1859013"/>
                  <a:pt x="-14545" y="1724840"/>
                  <a:pt x="0" y="1550677"/>
                </a:cubicBezTo>
                <a:cubicBezTo>
                  <a:pt x="70929" y="933496"/>
                  <a:pt x="-26811" y="860553"/>
                  <a:pt x="0" y="310143"/>
                </a:cubicBezTo>
                <a:close/>
              </a:path>
              <a:path w="10823467" h="1860820" stroke="0" extrusionOk="0">
                <a:moveTo>
                  <a:pt x="0" y="310143"/>
                </a:moveTo>
                <a:cubicBezTo>
                  <a:pt x="31418" y="147420"/>
                  <a:pt x="147050" y="17073"/>
                  <a:pt x="310143" y="0"/>
                </a:cubicBezTo>
                <a:cubicBezTo>
                  <a:pt x="4411989" y="123000"/>
                  <a:pt x="7407482" y="-96860"/>
                  <a:pt x="10513324" y="0"/>
                </a:cubicBezTo>
                <a:cubicBezTo>
                  <a:pt x="10664798" y="-15101"/>
                  <a:pt x="10833792" y="118040"/>
                  <a:pt x="10823467" y="310143"/>
                </a:cubicBezTo>
                <a:cubicBezTo>
                  <a:pt x="10811752" y="823221"/>
                  <a:pt x="10869369" y="1298655"/>
                  <a:pt x="10823467" y="1550677"/>
                </a:cubicBezTo>
                <a:cubicBezTo>
                  <a:pt x="10817287" y="1724203"/>
                  <a:pt x="10671226" y="1858629"/>
                  <a:pt x="10513324" y="1860820"/>
                </a:cubicBezTo>
                <a:cubicBezTo>
                  <a:pt x="9320382" y="1700113"/>
                  <a:pt x="1395589" y="1900487"/>
                  <a:pt x="310143" y="1860820"/>
                </a:cubicBezTo>
                <a:cubicBezTo>
                  <a:pt x="125007" y="1858023"/>
                  <a:pt x="-5957" y="1719265"/>
                  <a:pt x="0" y="1550677"/>
                </a:cubicBezTo>
                <a:cubicBezTo>
                  <a:pt x="-33540" y="1177635"/>
                  <a:pt x="-102231" y="517732"/>
                  <a:pt x="0" y="310143"/>
                </a:cubicBezTo>
                <a:close/>
              </a:path>
            </a:pathLst>
          </a:custGeom>
          <a:solidFill>
            <a:srgbClr val="CCFFCC"/>
          </a:solidFill>
          <a:ln w="38100">
            <a:solidFill>
              <a:srgbClr val="00B05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a:ea typeface="+mn-ea"/>
                <a:cs typeface="+mn-cs"/>
              </a:rPr>
              <a:t>Bướ</a:t>
            </a:r>
            <a:r>
              <a:rPr lang="en-US" sz="3200" b="1" dirty="0">
                <a:solidFill>
                  <a:prstClr val="black"/>
                </a:solidFill>
                <a:latin typeface="Calibri"/>
              </a:rPr>
              <a:t>c 1: </a:t>
            </a:r>
            <a:r>
              <a:rPr lang="en-US" sz="3200" b="1" dirty="0" err="1">
                <a:solidFill>
                  <a:prstClr val="black"/>
                </a:solidFill>
                <a:latin typeface="Calibri"/>
              </a:rPr>
              <a:t>Chuẩn</a:t>
            </a:r>
            <a:r>
              <a:rPr lang="en-US" sz="3200" b="1" dirty="0">
                <a:solidFill>
                  <a:prstClr val="black"/>
                </a:solidFill>
                <a:latin typeface="Calibri"/>
              </a:rPr>
              <a:t> </a:t>
            </a:r>
            <a:r>
              <a:rPr lang="en-US" sz="3200" b="1" dirty="0" err="1">
                <a:solidFill>
                  <a:prstClr val="black"/>
                </a:solidFill>
                <a:latin typeface="Calibri"/>
              </a:rPr>
              <a:t>bị</a:t>
            </a:r>
            <a:endParaRPr lang="en-US" sz="3200" b="1" dirty="0">
              <a:solidFill>
                <a:prstClr val="black"/>
              </a:solidFill>
              <a:latin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a:rPr>
              <a:t>+ Chia </a:t>
            </a:r>
            <a:r>
              <a:rPr lang="en-US" sz="3200" b="1" dirty="0" err="1">
                <a:solidFill>
                  <a:prstClr val="black"/>
                </a:solidFill>
                <a:latin typeface="Calibri"/>
              </a:rPr>
              <a:t>sẻ</a:t>
            </a:r>
            <a:r>
              <a:rPr lang="en-US" sz="3200" b="1" dirty="0">
                <a:solidFill>
                  <a:prstClr val="black"/>
                </a:solidFill>
                <a:latin typeface="Calibri"/>
              </a:rPr>
              <a:t> </a:t>
            </a:r>
            <a:r>
              <a:rPr lang="en-US" sz="3200" b="1" dirty="0" err="1">
                <a:solidFill>
                  <a:prstClr val="black"/>
                </a:solidFill>
                <a:latin typeface="Calibri"/>
              </a:rPr>
              <a:t>trong</a:t>
            </a:r>
            <a:r>
              <a:rPr lang="en-US" sz="3200" b="1" dirty="0">
                <a:solidFill>
                  <a:prstClr val="black"/>
                </a:solidFill>
                <a:latin typeface="Calibri"/>
              </a:rPr>
              <a:t> </a:t>
            </a:r>
            <a:r>
              <a:rPr lang="en-US" sz="3200" b="1" dirty="0" err="1">
                <a:solidFill>
                  <a:prstClr val="black"/>
                </a:solidFill>
                <a:latin typeface="Calibri"/>
              </a:rPr>
              <a:t>nhóm</a:t>
            </a:r>
            <a:r>
              <a:rPr lang="en-US" sz="3200" b="1" dirty="0">
                <a:solidFill>
                  <a:prstClr val="black"/>
                </a:solidFill>
                <a:latin typeface="Calibri"/>
              </a:rPr>
              <a:t> </a:t>
            </a:r>
            <a:r>
              <a:rPr lang="en-US" sz="3200" b="1" dirty="0" err="1">
                <a:solidFill>
                  <a:prstClr val="black"/>
                </a:solidFill>
                <a:latin typeface="Calibri"/>
              </a:rPr>
              <a:t>về</a:t>
            </a:r>
            <a:r>
              <a:rPr lang="en-US" sz="3200" b="1" dirty="0">
                <a:solidFill>
                  <a:prstClr val="black"/>
                </a:solidFill>
                <a:latin typeface="Calibri"/>
              </a:rPr>
              <a:t> </a:t>
            </a:r>
            <a:r>
              <a:rPr lang="en-US" sz="3200" b="1" dirty="0" err="1">
                <a:solidFill>
                  <a:prstClr val="black"/>
                </a:solidFill>
                <a:latin typeface="Calibri"/>
              </a:rPr>
              <a:t>chủ</a:t>
            </a:r>
            <a:r>
              <a:rPr lang="en-US" sz="3200" b="1" dirty="0">
                <a:solidFill>
                  <a:prstClr val="black"/>
                </a:solidFill>
                <a:latin typeface="Calibri"/>
              </a:rPr>
              <a:t> </a:t>
            </a:r>
            <a:r>
              <a:rPr lang="en-US" sz="3200" b="1" dirty="0" err="1">
                <a:solidFill>
                  <a:prstClr val="black"/>
                </a:solidFill>
                <a:latin typeface="Calibri"/>
              </a:rPr>
              <a:t>đề</a:t>
            </a:r>
            <a:r>
              <a:rPr lang="en-US" sz="3200" b="1" dirty="0">
                <a:solidFill>
                  <a:prstClr val="black"/>
                </a:solidFill>
                <a:latin typeface="Calibri"/>
              </a:rPr>
              <a:t> </a:t>
            </a:r>
            <a:r>
              <a:rPr lang="en-US" sz="3200" b="1" dirty="0" err="1">
                <a:solidFill>
                  <a:prstClr val="black"/>
                </a:solidFill>
                <a:latin typeface="Calibri"/>
              </a:rPr>
              <a:t>em</a:t>
            </a:r>
            <a:r>
              <a:rPr lang="en-US" sz="3200" b="1" dirty="0">
                <a:solidFill>
                  <a:prstClr val="black"/>
                </a:solidFill>
                <a:latin typeface="Calibri"/>
              </a:rPr>
              <a:t> </a:t>
            </a:r>
            <a:r>
              <a:rPr lang="en-US" sz="3200" b="1" dirty="0" err="1">
                <a:solidFill>
                  <a:prstClr val="black"/>
                </a:solidFill>
                <a:latin typeface="Calibri"/>
              </a:rPr>
              <a:t>tìm</a:t>
            </a:r>
            <a:r>
              <a:rPr lang="en-US" sz="3200" b="1" dirty="0">
                <a:solidFill>
                  <a:prstClr val="black"/>
                </a:solidFill>
                <a:latin typeface="Calibri"/>
              </a:rPr>
              <a:t> </a:t>
            </a:r>
            <a:r>
              <a:rPr lang="en-US" sz="3200" b="1" dirty="0" err="1">
                <a:solidFill>
                  <a:prstClr val="black"/>
                </a:solidFill>
                <a:latin typeface="Calibri"/>
              </a:rPr>
              <a:t>hiểu</a:t>
            </a:r>
            <a:r>
              <a:rPr lang="en-US" sz="3200" b="1" dirty="0">
                <a:solidFill>
                  <a:prstClr val="black"/>
                </a:solidFill>
                <a:latin typeface="Calibri"/>
              </a:rPr>
              <a:t> </a:t>
            </a:r>
            <a:r>
              <a:rPr lang="en-US" sz="3200" b="1" dirty="0" err="1">
                <a:solidFill>
                  <a:prstClr val="black"/>
                </a:solidFill>
                <a:latin typeface="Calibri"/>
              </a:rPr>
              <a:t>được</a:t>
            </a:r>
            <a:endParaRPr lang="en-US" sz="3200" b="1" dirty="0">
              <a:solidFill>
                <a:prstClr val="black"/>
              </a:solidFill>
              <a:latin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a:ea typeface="+mn-ea"/>
                <a:cs typeface="+mn-cs"/>
              </a:rPr>
              <a:t>Chuẩn</a:t>
            </a:r>
            <a:r>
              <a:rPr kumimoji="0" lang="en-US" sz="3200" b="1" i="0" u="none" strike="noStrike" kern="1200" cap="none" spc="0" normalizeH="0" baseline="0" noProof="0" dirty="0">
                <a:ln>
                  <a:noFill/>
                </a:ln>
                <a:solidFill>
                  <a:prstClr val="black"/>
                </a:solidFill>
                <a:effectLst/>
                <a:uLnTx/>
                <a:uFillTx/>
                <a:latin typeface="Calibri"/>
                <a:ea typeface="+mn-ea"/>
                <a:cs typeface="+mn-cs"/>
              </a:rPr>
              <a:t> b</a:t>
            </a:r>
            <a:r>
              <a:rPr lang="en-US" sz="3200" b="1" dirty="0">
                <a:solidFill>
                  <a:prstClr val="black"/>
                </a:solidFill>
                <a:latin typeface="Calibri"/>
              </a:rPr>
              <a:t>ị </a:t>
            </a:r>
            <a:r>
              <a:rPr lang="en-US" sz="3200" b="1" dirty="0" err="1">
                <a:solidFill>
                  <a:prstClr val="black"/>
                </a:solidFill>
                <a:latin typeface="Calibri"/>
              </a:rPr>
              <a:t>nội</a:t>
            </a:r>
            <a:r>
              <a:rPr lang="en-US" sz="3200" b="1" dirty="0">
                <a:solidFill>
                  <a:prstClr val="black"/>
                </a:solidFill>
                <a:latin typeface="Calibri"/>
              </a:rPr>
              <a:t> dung </a:t>
            </a:r>
            <a:r>
              <a:rPr lang="en-US" sz="3200" b="1" dirty="0" err="1">
                <a:solidFill>
                  <a:prstClr val="black"/>
                </a:solidFill>
                <a:latin typeface="Calibri"/>
              </a:rPr>
              <a:t>trình</a:t>
            </a:r>
            <a:r>
              <a:rPr lang="en-US" sz="3200" b="1" dirty="0">
                <a:solidFill>
                  <a:prstClr val="black"/>
                </a:solidFill>
                <a:latin typeface="Calibri"/>
              </a:rPr>
              <a:t> </a:t>
            </a:r>
            <a:r>
              <a:rPr lang="en-US" sz="3200" b="1" dirty="0" err="1">
                <a:solidFill>
                  <a:prstClr val="black"/>
                </a:solidFill>
                <a:latin typeface="Calibri"/>
              </a:rPr>
              <a:t>bày</a:t>
            </a:r>
            <a:r>
              <a:rPr lang="en-US" sz="3200" b="1" dirty="0">
                <a:solidFill>
                  <a:prstClr val="black"/>
                </a:solidFill>
                <a:latin typeface="Calibri"/>
              </a:rPr>
              <a:t> </a:t>
            </a:r>
            <a:r>
              <a:rPr lang="en-US" sz="3200" b="1" dirty="0" err="1">
                <a:solidFill>
                  <a:prstClr val="black"/>
                </a:solidFill>
                <a:latin typeface="Calibri"/>
              </a:rPr>
              <a:t>theo</a:t>
            </a:r>
            <a:r>
              <a:rPr lang="en-US" sz="3200" b="1" dirty="0">
                <a:solidFill>
                  <a:prstClr val="black"/>
                </a:solidFill>
                <a:latin typeface="Calibri"/>
              </a:rPr>
              <a:t> </a:t>
            </a:r>
            <a:r>
              <a:rPr lang="en-US" sz="3200" b="1" dirty="0" err="1">
                <a:solidFill>
                  <a:prstClr val="black"/>
                </a:solidFill>
                <a:latin typeface="Calibri"/>
              </a:rPr>
              <a:t>hình</a:t>
            </a:r>
            <a:r>
              <a:rPr lang="en-US" sz="3200" b="1" dirty="0">
                <a:solidFill>
                  <a:prstClr val="black"/>
                </a:solidFill>
                <a:latin typeface="Calibri"/>
              </a:rPr>
              <a:t> </a:t>
            </a:r>
            <a:r>
              <a:rPr lang="en-US" sz="3200" b="1" dirty="0" err="1">
                <a:solidFill>
                  <a:prstClr val="black"/>
                </a:solidFill>
                <a:latin typeface="Calibri"/>
              </a:rPr>
              <a:t>thức</a:t>
            </a:r>
            <a:r>
              <a:rPr lang="en-US" sz="3200" b="1" dirty="0">
                <a:solidFill>
                  <a:prstClr val="black"/>
                </a:solidFill>
                <a:latin typeface="Calibri"/>
              </a:rPr>
              <a:t> </a:t>
            </a:r>
            <a:r>
              <a:rPr lang="en-US" sz="3200" b="1" dirty="0" err="1">
                <a:solidFill>
                  <a:prstClr val="black"/>
                </a:solidFill>
                <a:latin typeface="Calibri"/>
              </a:rPr>
              <a:t>đã</a:t>
            </a:r>
            <a:r>
              <a:rPr lang="en-US" sz="3200" b="1" dirty="0">
                <a:solidFill>
                  <a:prstClr val="black"/>
                </a:solidFill>
                <a:latin typeface="Calibri"/>
              </a:rPr>
              <a:t> </a:t>
            </a:r>
            <a:r>
              <a:rPr lang="en-US" sz="3200" b="1" dirty="0" err="1">
                <a:solidFill>
                  <a:prstClr val="black"/>
                </a:solidFill>
                <a:latin typeface="Calibri"/>
              </a:rPr>
              <a:t>lựa</a:t>
            </a:r>
            <a:r>
              <a:rPr lang="en-US" sz="3200" b="1" dirty="0">
                <a:solidFill>
                  <a:prstClr val="black"/>
                </a:solidFill>
                <a:latin typeface="Calibri"/>
              </a:rPr>
              <a:t> </a:t>
            </a:r>
            <a:r>
              <a:rPr lang="en-US" sz="3200" b="1" dirty="0" err="1">
                <a:solidFill>
                  <a:prstClr val="black"/>
                </a:solidFill>
                <a:latin typeface="Calibri"/>
              </a:rPr>
              <a:t>chọn</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xmlns="" id="{D417582E-5CA6-4985-8ACE-33E41AC6ADF2}"/>
              </a:ext>
            </a:extLst>
          </p:cNvPr>
          <p:cNvPicPr>
            <a:picLocks noChangeAspect="1"/>
          </p:cNvPicPr>
          <p:nvPr/>
        </p:nvPicPr>
        <p:blipFill>
          <a:blip r:embed="rId4"/>
          <a:stretch>
            <a:fillRect/>
          </a:stretch>
        </p:blipFill>
        <p:spPr>
          <a:xfrm>
            <a:off x="2928937" y="3590925"/>
            <a:ext cx="6296025" cy="2133600"/>
          </a:xfrm>
          <a:prstGeom prst="rect">
            <a:avLst/>
          </a:prstGeom>
        </p:spPr>
      </p:pic>
    </p:spTree>
    <p:extLst>
      <p:ext uri="{BB962C8B-B14F-4D97-AF65-F5344CB8AC3E}">
        <p14:creationId xmlns:p14="http://schemas.microsoft.com/office/powerpoint/2010/main" val="140019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2">
            <a:extLst>
              <a:ext uri="{FF2B5EF4-FFF2-40B4-BE49-F238E27FC236}">
                <a16:creationId xmlns:a16="http://schemas.microsoft.com/office/drawing/2014/main" xmlns="" id="{5A597A02-0929-3D0A-BE5F-A6550D020C17}"/>
              </a:ext>
            </a:extLst>
          </p:cNvPr>
          <p:cNvGrpSpPr/>
          <p:nvPr/>
        </p:nvGrpSpPr>
        <p:grpSpPr>
          <a:xfrm>
            <a:off x="0" y="6109909"/>
            <a:ext cx="12191999" cy="783792"/>
            <a:chOff x="-223793" y="6027003"/>
            <a:chExt cx="12515307" cy="830998"/>
          </a:xfrm>
        </p:grpSpPr>
        <p:pic>
          <p:nvPicPr>
            <p:cNvPr id="13" name="图片 3">
              <a:extLst>
                <a:ext uri="{FF2B5EF4-FFF2-40B4-BE49-F238E27FC236}">
                  <a16:creationId xmlns:a16="http://schemas.microsoft.com/office/drawing/2014/main" xmlns="" id="{C2772A1B-BFFA-259B-3EC7-2DA2F7174B4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4" name="图片 4">
              <a:extLst>
                <a:ext uri="{FF2B5EF4-FFF2-40B4-BE49-F238E27FC236}">
                  <a16:creationId xmlns:a16="http://schemas.microsoft.com/office/drawing/2014/main" xmlns="" id="{FC4903C3-6DB9-9C1D-77C5-A7833E510BA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6" name="图片 5">
              <a:extLst>
                <a:ext uri="{FF2B5EF4-FFF2-40B4-BE49-F238E27FC236}">
                  <a16:creationId xmlns:a16="http://schemas.microsoft.com/office/drawing/2014/main" xmlns="" id="{B97D50A2-1AAA-B232-D942-1BCBD7DA490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7" name="图片 7">
              <a:extLst>
                <a:ext uri="{FF2B5EF4-FFF2-40B4-BE49-F238E27FC236}">
                  <a16:creationId xmlns:a16="http://schemas.microsoft.com/office/drawing/2014/main" xmlns="" id="{201C1DCF-317B-8B4C-387D-84DD141B5F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8" name="图片 8">
              <a:extLst>
                <a:ext uri="{FF2B5EF4-FFF2-40B4-BE49-F238E27FC236}">
                  <a16:creationId xmlns:a16="http://schemas.microsoft.com/office/drawing/2014/main" xmlns="" id="{DFADB671-B85F-F2BE-8187-808E4593D53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9" name="图片 9">
              <a:extLst>
                <a:ext uri="{FF2B5EF4-FFF2-40B4-BE49-F238E27FC236}">
                  <a16:creationId xmlns:a16="http://schemas.microsoft.com/office/drawing/2014/main" xmlns="" id="{9B157A3B-38E0-5DE9-BDBC-F18E8A4B086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20" name="图片 10">
              <a:extLst>
                <a:ext uri="{FF2B5EF4-FFF2-40B4-BE49-F238E27FC236}">
                  <a16:creationId xmlns:a16="http://schemas.microsoft.com/office/drawing/2014/main" xmlns="" id="{A7507E4D-1389-EACB-90C0-D1820FA50CE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
        <p:nvSpPr>
          <p:cNvPr id="21" name="Rectangle: Rounded Corners 20">
            <a:extLst>
              <a:ext uri="{FF2B5EF4-FFF2-40B4-BE49-F238E27FC236}">
                <a16:creationId xmlns:a16="http://schemas.microsoft.com/office/drawing/2014/main" xmlns="" id="{3C025EA7-733C-4D44-B8F8-B483C4420E78}"/>
              </a:ext>
            </a:extLst>
          </p:cNvPr>
          <p:cNvSpPr/>
          <p:nvPr/>
        </p:nvSpPr>
        <p:spPr>
          <a:xfrm>
            <a:off x="644633" y="219075"/>
            <a:ext cx="10823467" cy="2019301"/>
          </a:xfrm>
          <a:custGeom>
            <a:avLst/>
            <a:gdLst>
              <a:gd name="connsiteX0" fmla="*/ 0 w 10823467"/>
              <a:gd name="connsiteY0" fmla="*/ 336557 h 2019301"/>
              <a:gd name="connsiteX1" fmla="*/ 336557 w 10823467"/>
              <a:gd name="connsiteY1" fmla="*/ 0 h 2019301"/>
              <a:gd name="connsiteX2" fmla="*/ 10486910 w 10823467"/>
              <a:gd name="connsiteY2" fmla="*/ 0 h 2019301"/>
              <a:gd name="connsiteX3" fmla="*/ 10823467 w 10823467"/>
              <a:gd name="connsiteY3" fmla="*/ 336557 h 2019301"/>
              <a:gd name="connsiteX4" fmla="*/ 10823467 w 10823467"/>
              <a:gd name="connsiteY4" fmla="*/ 1682744 h 2019301"/>
              <a:gd name="connsiteX5" fmla="*/ 10486910 w 10823467"/>
              <a:gd name="connsiteY5" fmla="*/ 2019301 h 2019301"/>
              <a:gd name="connsiteX6" fmla="*/ 336557 w 10823467"/>
              <a:gd name="connsiteY6" fmla="*/ 2019301 h 2019301"/>
              <a:gd name="connsiteX7" fmla="*/ 0 w 10823467"/>
              <a:gd name="connsiteY7" fmla="*/ 1682744 h 2019301"/>
              <a:gd name="connsiteX8" fmla="*/ 0 w 10823467"/>
              <a:gd name="connsiteY8" fmla="*/ 336557 h 201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23467" h="2019301" fill="none" extrusionOk="0">
                <a:moveTo>
                  <a:pt x="0" y="336557"/>
                </a:moveTo>
                <a:cubicBezTo>
                  <a:pt x="1290" y="185613"/>
                  <a:pt x="158834" y="13681"/>
                  <a:pt x="336557" y="0"/>
                </a:cubicBezTo>
                <a:cubicBezTo>
                  <a:pt x="2069349" y="72427"/>
                  <a:pt x="8076358" y="61419"/>
                  <a:pt x="10486910" y="0"/>
                </a:cubicBezTo>
                <a:cubicBezTo>
                  <a:pt x="10668958" y="-26341"/>
                  <a:pt x="10795592" y="142250"/>
                  <a:pt x="10823467" y="336557"/>
                </a:cubicBezTo>
                <a:cubicBezTo>
                  <a:pt x="10867455" y="746752"/>
                  <a:pt x="10767260" y="1459088"/>
                  <a:pt x="10823467" y="1682744"/>
                </a:cubicBezTo>
                <a:cubicBezTo>
                  <a:pt x="10829391" y="1838551"/>
                  <a:pt x="10668950" y="2015002"/>
                  <a:pt x="10486910" y="2019301"/>
                </a:cubicBezTo>
                <a:cubicBezTo>
                  <a:pt x="6699952" y="2049128"/>
                  <a:pt x="2282925" y="1939995"/>
                  <a:pt x="336557" y="2019301"/>
                </a:cubicBezTo>
                <a:cubicBezTo>
                  <a:pt x="175071" y="2016544"/>
                  <a:pt x="-16514" y="1871885"/>
                  <a:pt x="0" y="1682744"/>
                </a:cubicBezTo>
                <a:cubicBezTo>
                  <a:pt x="-97964" y="1382713"/>
                  <a:pt x="44459" y="720246"/>
                  <a:pt x="0" y="336557"/>
                </a:cubicBezTo>
                <a:close/>
              </a:path>
              <a:path w="10823467" h="2019301" stroke="0" extrusionOk="0">
                <a:moveTo>
                  <a:pt x="0" y="336557"/>
                </a:moveTo>
                <a:cubicBezTo>
                  <a:pt x="30087" y="158883"/>
                  <a:pt x="164048" y="27847"/>
                  <a:pt x="336557" y="0"/>
                </a:cubicBezTo>
                <a:cubicBezTo>
                  <a:pt x="4602170" y="123000"/>
                  <a:pt x="8790334" y="-96860"/>
                  <a:pt x="10486910" y="0"/>
                </a:cubicBezTo>
                <a:cubicBezTo>
                  <a:pt x="10665574" y="-5496"/>
                  <a:pt x="10839189" y="118985"/>
                  <a:pt x="10823467" y="336557"/>
                </a:cubicBezTo>
                <a:cubicBezTo>
                  <a:pt x="10769559" y="482140"/>
                  <a:pt x="10905088" y="1026765"/>
                  <a:pt x="10823467" y="1682744"/>
                </a:cubicBezTo>
                <a:cubicBezTo>
                  <a:pt x="10794121" y="1879251"/>
                  <a:pt x="10645324" y="2014807"/>
                  <a:pt x="10486910" y="2019301"/>
                </a:cubicBezTo>
                <a:cubicBezTo>
                  <a:pt x="9009318" y="1858594"/>
                  <a:pt x="5117632" y="2058968"/>
                  <a:pt x="336557" y="2019301"/>
                </a:cubicBezTo>
                <a:cubicBezTo>
                  <a:pt x="128184" y="2014757"/>
                  <a:pt x="-11414" y="1863448"/>
                  <a:pt x="0" y="1682744"/>
                </a:cubicBezTo>
                <a:cubicBezTo>
                  <a:pt x="56234" y="1460098"/>
                  <a:pt x="-6774" y="780185"/>
                  <a:pt x="0" y="336557"/>
                </a:cubicBezTo>
                <a:close/>
              </a:path>
            </a:pathLst>
          </a:custGeom>
          <a:solidFill>
            <a:srgbClr val="CCFFCC"/>
          </a:solidFill>
          <a:ln w="38100">
            <a:solidFill>
              <a:srgbClr val="00B05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a:ea typeface="+mn-ea"/>
                <a:cs typeface="+mn-cs"/>
              </a:rPr>
              <a:t>Bướ</a:t>
            </a:r>
            <a:r>
              <a:rPr kumimoji="0" lang="en-US" sz="3200" b="1" i="0" u="none" strike="noStrike" kern="1200" cap="none" spc="0" normalizeH="0" baseline="0" noProof="0" dirty="0">
                <a:ln>
                  <a:noFill/>
                </a:ln>
                <a:solidFill>
                  <a:prstClr val="black"/>
                </a:solidFill>
                <a:effectLst/>
                <a:uLnTx/>
                <a:uFillTx/>
                <a:latin typeface="Calibri"/>
                <a:ea typeface="+mn-ea"/>
                <a:cs typeface="+mn-cs"/>
              </a:rPr>
              <a:t>c 2:</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Trình</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bày</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theo</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nhóm</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a:ea typeface="+mn-ea"/>
                <a:cs typeface="+mn-cs"/>
              </a:rPr>
              <a:t>Lắng</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nghe</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các</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nhóm</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trình</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bày</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để</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biết</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thêm</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về</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truyền</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thống</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quên</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hương</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a:ea typeface="+mn-ea"/>
                <a:cs typeface="+mn-cs"/>
              </a:rPr>
              <a:t>Đặt</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câu</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hỏi</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cho</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các</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nhóm</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khác</a:t>
            </a:r>
            <a:r>
              <a:rPr kumimoji="0" lang="en-US" sz="3200" b="1" i="0" u="none" strike="noStrike" kern="1200" cap="none" spc="0" normalizeH="0" noProof="0" dirty="0">
                <a:ln>
                  <a:noFill/>
                </a:ln>
                <a:solidFill>
                  <a:prstClr val="black"/>
                </a:solidFill>
                <a:effectLst/>
                <a:uLnTx/>
                <a:uFillTx/>
                <a:latin typeface="Calibri"/>
                <a:ea typeface="+mn-ea"/>
                <a:cs typeface="+mn-cs"/>
              </a:rPr>
              <a:t>.</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xmlns="" id="{4A125A81-D56F-47DD-A460-0C2E2AD1C0DA}"/>
              </a:ext>
            </a:extLst>
          </p:cNvPr>
          <p:cNvPicPr>
            <a:picLocks noChangeAspect="1"/>
          </p:cNvPicPr>
          <p:nvPr/>
        </p:nvPicPr>
        <p:blipFill>
          <a:blip r:embed="rId4"/>
          <a:stretch>
            <a:fillRect/>
          </a:stretch>
        </p:blipFill>
        <p:spPr>
          <a:xfrm>
            <a:off x="3971925" y="2624137"/>
            <a:ext cx="4857750" cy="3386138"/>
          </a:xfrm>
          <a:prstGeom prst="rect">
            <a:avLst/>
          </a:prstGeom>
        </p:spPr>
      </p:pic>
    </p:spTree>
    <p:extLst>
      <p:ext uri="{BB962C8B-B14F-4D97-AF65-F5344CB8AC3E}">
        <p14:creationId xmlns:p14="http://schemas.microsoft.com/office/powerpoint/2010/main" val="3236144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aphic 4">
            <a:extLst>
              <a:ext uri="{FF2B5EF4-FFF2-40B4-BE49-F238E27FC236}">
                <a16:creationId xmlns:a16="http://schemas.microsoft.com/office/drawing/2014/main" xmlns="" id="{348D15C9-9853-997B-ECA2-D0CFB71C29EF}"/>
              </a:ext>
            </a:extLst>
          </p:cNvPr>
          <p:cNvGrpSpPr/>
          <p:nvPr/>
        </p:nvGrpSpPr>
        <p:grpSpPr>
          <a:xfrm>
            <a:off x="533401" y="547037"/>
            <a:ext cx="9172574" cy="4605988"/>
            <a:chOff x="5610688" y="1031736"/>
            <a:chExt cx="5879305" cy="3980523"/>
          </a:xfrm>
        </p:grpSpPr>
        <p:sp>
          <p:nvSpPr>
            <p:cNvPr id="8" name="Freeform: Shape 7">
              <a:extLst>
                <a:ext uri="{FF2B5EF4-FFF2-40B4-BE49-F238E27FC236}">
                  <a16:creationId xmlns:a16="http://schemas.microsoft.com/office/drawing/2014/main" xmlns="" id="{842903B0-B90F-CA11-1A60-D6A34FBB589E}"/>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xmlns="" id="{809D535B-74DB-96FE-8E5D-47026D93CDF9}"/>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aphic 4">
              <a:extLst>
                <a:ext uri="{FF2B5EF4-FFF2-40B4-BE49-F238E27FC236}">
                  <a16:creationId xmlns:a16="http://schemas.microsoft.com/office/drawing/2014/main" xmlns="" id="{B8F8F494-918D-A592-0A75-D060F82EB3A3}"/>
                </a:ext>
              </a:extLst>
            </p:cNvPr>
            <p:cNvGrpSpPr/>
            <p:nvPr/>
          </p:nvGrpSpPr>
          <p:grpSpPr>
            <a:xfrm>
              <a:off x="5610688" y="1031736"/>
              <a:ext cx="5879305" cy="3980523"/>
              <a:chOff x="5610688" y="1031736"/>
              <a:chExt cx="5879305" cy="3980523"/>
            </a:xfrm>
            <a:solidFill>
              <a:srgbClr val="1A1A1A"/>
            </a:solidFill>
          </p:grpSpPr>
          <p:sp>
            <p:nvSpPr>
              <p:cNvPr id="11" name="Freeform: Shape 10">
                <a:extLst>
                  <a:ext uri="{FF2B5EF4-FFF2-40B4-BE49-F238E27FC236}">
                    <a16:creationId xmlns:a16="http://schemas.microsoft.com/office/drawing/2014/main" xmlns="" id="{FB186ABC-C2C2-E11D-D71B-5952C2FCFC65}"/>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Shape 11">
                <a:extLst>
                  <a:ext uri="{FF2B5EF4-FFF2-40B4-BE49-F238E27FC236}">
                    <a16:creationId xmlns:a16="http://schemas.microsoft.com/office/drawing/2014/main" xmlns="" id="{4FE4B44C-E92A-76A3-DBB3-B7DB831EC5F5}"/>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Shape 12">
                <a:extLst>
                  <a:ext uri="{FF2B5EF4-FFF2-40B4-BE49-F238E27FC236}">
                    <a16:creationId xmlns:a16="http://schemas.microsoft.com/office/drawing/2014/main" xmlns="" id="{C732E162-DA16-87EE-3DA2-D411926AACB3}"/>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xmlns="" id="{6968D696-1835-112C-80C2-117C5F3FEBDB}"/>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xmlns="" id="{5D99A865-EFAD-F72E-5A4B-8FF384C51DE1}"/>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xmlns="" id="{E8A99386-F503-1114-CC60-4FA7BF62D7B2}"/>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127" name="TextBox 126">
            <a:extLst>
              <a:ext uri="{FF2B5EF4-FFF2-40B4-BE49-F238E27FC236}">
                <a16:creationId xmlns:a16="http://schemas.microsoft.com/office/drawing/2014/main" xmlns="" id="{68248A34-FC11-BBF4-9546-41424CC3F095}"/>
              </a:ext>
            </a:extLst>
          </p:cNvPr>
          <p:cNvSpPr txBox="1"/>
          <p:nvPr/>
        </p:nvSpPr>
        <p:spPr>
          <a:xfrm>
            <a:off x="933450" y="1035500"/>
            <a:ext cx="8267699" cy="3539430"/>
          </a:xfrm>
          <a:prstGeom prst="rect">
            <a:avLst/>
          </a:prstGeom>
          <a:noFill/>
        </p:spPr>
        <p:txBody>
          <a:bodyPr wrap="square" rtlCol="0">
            <a:spAutoFit/>
          </a:bodyPr>
          <a:lstStyle/>
          <a:p>
            <a:pPr lvl="0" algn="just" defTabSz="457200"/>
            <a:r>
              <a:rPr lang="vi-VN" sz="3200" dirty="0">
                <a:latin typeface="Calibri" panose="020F0502020204030204" pitchFamily="34" charset="0"/>
                <a:cs typeface="Calibri" panose="020F0502020204030204" pitchFamily="34" charset="0"/>
              </a:rPr>
              <a:t>Mỗi địa phương có nhiều truyền thống khác nhau. Những truyền thống này rất phong phú, tạo nên những nét văn hóa đặc trưng cho địa phương mình, Chúng ta hãy cùng tiếp tục khám phá nhiều hơn và hãy giới thiệu cho bạn bè, người thân ở nơi khác biết về truyền thống của địa phương mình.</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126" name="Group 125">
            <a:extLst>
              <a:ext uri="{FF2B5EF4-FFF2-40B4-BE49-F238E27FC236}">
                <a16:creationId xmlns:a16="http://schemas.microsoft.com/office/drawing/2014/main" xmlns="" id="{9DC0A7DE-8A2E-A06C-65A6-C64FDF0D5814}"/>
              </a:ext>
            </a:extLst>
          </p:cNvPr>
          <p:cNvGrpSpPr/>
          <p:nvPr/>
        </p:nvGrpSpPr>
        <p:grpSpPr>
          <a:xfrm>
            <a:off x="8699616" y="2626029"/>
            <a:ext cx="3285947" cy="3794598"/>
            <a:chOff x="8408633" y="1992570"/>
            <a:chExt cx="3507011" cy="3833036"/>
          </a:xfrm>
        </p:grpSpPr>
        <p:grpSp>
          <p:nvGrpSpPr>
            <p:cNvPr id="17" name="Graphic 4">
              <a:extLst>
                <a:ext uri="{FF2B5EF4-FFF2-40B4-BE49-F238E27FC236}">
                  <a16:creationId xmlns:a16="http://schemas.microsoft.com/office/drawing/2014/main" xmlns="" id="{CABD5FB7-6AC0-A183-5DFA-0460CE45C287}"/>
                </a:ext>
              </a:extLst>
            </p:cNvPr>
            <p:cNvGrpSpPr/>
            <p:nvPr/>
          </p:nvGrpSpPr>
          <p:grpSpPr>
            <a:xfrm>
              <a:off x="8408633" y="1992570"/>
              <a:ext cx="3507011" cy="3821123"/>
              <a:chOff x="8408633" y="1992570"/>
              <a:chExt cx="3507011" cy="3821123"/>
            </a:xfrm>
          </p:grpSpPr>
          <p:grpSp>
            <p:nvGrpSpPr>
              <p:cNvPr id="18" name="Graphic 4">
                <a:extLst>
                  <a:ext uri="{FF2B5EF4-FFF2-40B4-BE49-F238E27FC236}">
                    <a16:creationId xmlns:a16="http://schemas.microsoft.com/office/drawing/2014/main" xmlns="" id="{DCED263E-2169-C486-5EA2-DA2C638E81A5}"/>
                  </a:ext>
                </a:extLst>
              </p:cNvPr>
              <p:cNvGrpSpPr/>
              <p:nvPr/>
            </p:nvGrpSpPr>
            <p:grpSpPr>
              <a:xfrm>
                <a:off x="10886512" y="3334328"/>
                <a:ext cx="1029133" cy="1810218"/>
                <a:chOff x="10886512" y="3334328"/>
                <a:chExt cx="1029133" cy="1810218"/>
              </a:xfrm>
            </p:grpSpPr>
            <p:sp>
              <p:nvSpPr>
                <p:cNvPr id="19" name="Freeform: Shape 18">
                  <a:extLst>
                    <a:ext uri="{FF2B5EF4-FFF2-40B4-BE49-F238E27FC236}">
                      <a16:creationId xmlns:a16="http://schemas.microsoft.com/office/drawing/2014/main" xmlns="" id="{6B387AAD-AF92-8B44-A98D-9DDEA0B29627}"/>
                    </a:ext>
                  </a:extLst>
                </p:cNvPr>
                <p:cNvSpPr/>
                <p:nvPr/>
              </p:nvSpPr>
              <p:spPr>
                <a:xfrm>
                  <a:off x="10886512" y="3341137"/>
                  <a:ext cx="1009155" cy="1797207"/>
                </a:xfrm>
                <a:custGeom>
                  <a:avLst/>
                  <a:gdLst>
                    <a:gd name="connsiteX0" fmla="*/ 905678 w 1009155"/>
                    <a:gd name="connsiteY0" fmla="*/ 890786 h 1797207"/>
                    <a:gd name="connsiteX1" fmla="*/ 495405 w 1009155"/>
                    <a:gd name="connsiteY1" fmla="*/ 466862 h 1797207"/>
                    <a:gd name="connsiteX2" fmla="*/ 494909 w 1009155"/>
                    <a:gd name="connsiteY2" fmla="*/ 0 h 1797207"/>
                    <a:gd name="connsiteX3" fmla="*/ 0 w 1009155"/>
                    <a:gd name="connsiteY3" fmla="*/ 441546 h 1797207"/>
                    <a:gd name="connsiteX4" fmla="*/ 313724 w 1009155"/>
                    <a:gd name="connsiteY4" fmla="*/ 555965 h 1797207"/>
                    <a:gd name="connsiteX5" fmla="*/ 199304 w 1009155"/>
                    <a:gd name="connsiteY5" fmla="*/ 1131042 h 1797207"/>
                    <a:gd name="connsiteX6" fmla="*/ 441794 w 1009155"/>
                    <a:gd name="connsiteY6" fmla="*/ 1797208 h 1797207"/>
                    <a:gd name="connsiteX7" fmla="*/ 545790 w 1009155"/>
                    <a:gd name="connsiteY7" fmla="*/ 1740122 h 1797207"/>
                    <a:gd name="connsiteX8" fmla="*/ 480513 w 1009155"/>
                    <a:gd name="connsiteY8" fmla="*/ 1457920 h 1797207"/>
                    <a:gd name="connsiteX9" fmla="*/ 497887 w 1009155"/>
                    <a:gd name="connsiteY9" fmla="*/ 1482740 h 1797207"/>
                    <a:gd name="connsiteX10" fmla="*/ 602627 w 1009155"/>
                    <a:gd name="connsiteY10" fmla="*/ 1709097 h 1797207"/>
                    <a:gd name="connsiteX11" fmla="*/ 825509 w 1009155"/>
                    <a:gd name="connsiteY11" fmla="*/ 1586983 h 1797207"/>
                    <a:gd name="connsiteX12" fmla="*/ 869192 w 1009155"/>
                    <a:gd name="connsiteY12" fmla="*/ 1452211 h 1797207"/>
                    <a:gd name="connsiteX13" fmla="*/ 915606 w 1009155"/>
                    <a:gd name="connsiteY13" fmla="*/ 1537592 h 1797207"/>
                    <a:gd name="connsiteX14" fmla="*/ 995773 w 1009155"/>
                    <a:gd name="connsiteY14" fmla="*/ 1493661 h 1797207"/>
                    <a:gd name="connsiteX15" fmla="*/ 905678 w 1009155"/>
                    <a:gd name="connsiteY15" fmla="*/ 890786 h 179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xmlns="" id="{5D4D70AD-8DD2-AA58-2D2F-7A7FCC09C187}"/>
                    </a:ext>
                  </a:extLst>
                </p:cNvPr>
                <p:cNvSpPr/>
                <p:nvPr/>
              </p:nvSpPr>
              <p:spPr>
                <a:xfrm>
                  <a:off x="11352506" y="3334328"/>
                  <a:ext cx="93704" cy="470430"/>
                </a:xfrm>
                <a:custGeom>
                  <a:avLst/>
                  <a:gdLst>
                    <a:gd name="connsiteX0" fmla="*/ 55720 w 93704"/>
                    <a:gd name="connsiteY0" fmla="*/ 11772 h 470430"/>
                    <a:gd name="connsiteX1" fmla="*/ 35864 w 93704"/>
                    <a:gd name="connsiteY1" fmla="*/ 603 h 470430"/>
                    <a:gd name="connsiteX2" fmla="*/ 24695 w 93704"/>
                    <a:gd name="connsiteY2" fmla="*/ 20459 h 470430"/>
                    <a:gd name="connsiteX3" fmla="*/ 2109 w 93704"/>
                    <a:gd name="connsiteY3" fmla="*/ 446120 h 470430"/>
                    <a:gd name="connsiteX4" fmla="*/ 29907 w 93704"/>
                    <a:gd name="connsiteY4" fmla="*/ 462501 h 470430"/>
                    <a:gd name="connsiteX5" fmla="*/ 55720 w 93704"/>
                    <a:gd name="connsiteY5" fmla="*/ 11772 h 47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xmlns="" id="{53033315-60B1-4220-1E05-AC2C14104D1B}"/>
                    </a:ext>
                  </a:extLst>
                </p:cNvPr>
                <p:cNvSpPr/>
                <p:nvPr/>
              </p:nvSpPr>
              <p:spPr>
                <a:xfrm>
                  <a:off x="10888400" y="3761329"/>
                  <a:ext cx="329388" cy="166784"/>
                </a:xfrm>
                <a:custGeom>
                  <a:avLst/>
                  <a:gdLst>
                    <a:gd name="connsiteX0" fmla="*/ 317792 w 329388"/>
                    <a:gd name="connsiteY0" fmla="*/ 134780 h 166784"/>
                    <a:gd name="connsiteX1" fmla="*/ 142564 w 329388"/>
                    <a:gd name="connsiteY1" fmla="*/ 82658 h 166784"/>
                    <a:gd name="connsiteX2" fmla="*/ 29633 w 329388"/>
                    <a:gd name="connsiteY2" fmla="*/ 8199 h 166784"/>
                    <a:gd name="connsiteX3" fmla="*/ 1835 w 329388"/>
                    <a:gd name="connsiteY3" fmla="*/ 24580 h 166784"/>
                    <a:gd name="connsiteX4" fmla="*/ 120474 w 329388"/>
                    <a:gd name="connsiteY4" fmla="*/ 109216 h 166784"/>
                    <a:gd name="connsiteX5" fmla="*/ 309105 w 329388"/>
                    <a:gd name="connsiteY5" fmla="*/ 166301 h 166784"/>
                    <a:gd name="connsiteX6" fmla="*/ 317792 w 329388"/>
                    <a:gd name="connsiteY6" fmla="*/ 134780 h 16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Shape 42">
                  <a:extLst>
                    <a:ext uri="{FF2B5EF4-FFF2-40B4-BE49-F238E27FC236}">
                      <a16:creationId xmlns:a16="http://schemas.microsoft.com/office/drawing/2014/main" xmlns="" id="{4C95494E-32F8-B198-5DFB-10F717FB9AFD}"/>
                    </a:ext>
                  </a:extLst>
                </p:cNvPr>
                <p:cNvSpPr/>
                <p:nvPr/>
              </p:nvSpPr>
              <p:spPr>
                <a:xfrm>
                  <a:off x="11404584" y="3794184"/>
                  <a:ext cx="511060" cy="1053201"/>
                </a:xfrm>
                <a:custGeom>
                  <a:avLst/>
                  <a:gdLst>
                    <a:gd name="connsiteX0" fmla="*/ 461072 w 511060"/>
                    <a:gd name="connsiteY0" fmla="*/ 546449 h 1053201"/>
                    <a:gd name="connsiteX1" fmla="*/ 222553 w 511060"/>
                    <a:gd name="connsiteY1" fmla="*/ 158018 h 1053201"/>
                    <a:gd name="connsiteX2" fmla="*/ 23994 w 511060"/>
                    <a:gd name="connsiteY2" fmla="*/ 2397 h 1053201"/>
                    <a:gd name="connsiteX3" fmla="*/ 7613 w 511060"/>
                    <a:gd name="connsiteY3" fmla="*/ 30196 h 1053201"/>
                    <a:gd name="connsiteX4" fmla="*/ 318110 w 511060"/>
                    <a:gd name="connsiteY4" fmla="*/ 325800 h 1053201"/>
                    <a:gd name="connsiteX5" fmla="*/ 473978 w 511060"/>
                    <a:gd name="connsiteY5" fmla="*/ 759900 h 1053201"/>
                    <a:gd name="connsiteX6" fmla="*/ 463802 w 511060"/>
                    <a:gd name="connsiteY6" fmla="*/ 1032919 h 1053201"/>
                    <a:gd name="connsiteX7" fmla="*/ 494827 w 511060"/>
                    <a:gd name="connsiteY7" fmla="*/ 1041606 h 1053201"/>
                    <a:gd name="connsiteX8" fmla="*/ 461072 w 511060"/>
                    <a:gd name="connsiteY8" fmla="*/ 546449 h 105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Shape 43">
                  <a:extLst>
                    <a:ext uri="{FF2B5EF4-FFF2-40B4-BE49-F238E27FC236}">
                      <a16:creationId xmlns:a16="http://schemas.microsoft.com/office/drawing/2014/main" xmlns="" id="{39021A2A-B57D-3FAE-3971-88B3138D1F4C}"/>
                    </a:ext>
                  </a:extLst>
                </p:cNvPr>
                <p:cNvSpPr/>
                <p:nvPr/>
              </p:nvSpPr>
              <p:spPr>
                <a:xfrm>
                  <a:off x="11082527" y="3972635"/>
                  <a:ext cx="271836" cy="1171911"/>
                </a:xfrm>
                <a:custGeom>
                  <a:avLst/>
                  <a:gdLst>
                    <a:gd name="connsiteX0" fmla="*/ 267124 w 271836"/>
                    <a:gd name="connsiteY0" fmla="*/ 1144364 h 1171911"/>
                    <a:gd name="connsiteX1" fmla="*/ 78244 w 271836"/>
                    <a:gd name="connsiteY1" fmla="*/ 755685 h 1171911"/>
                    <a:gd name="connsiteX2" fmla="*/ 36299 w 271836"/>
                    <a:gd name="connsiteY2" fmla="*/ 284356 h 1171911"/>
                    <a:gd name="connsiteX3" fmla="*/ 101823 w 271836"/>
                    <a:gd name="connsiteY3" fmla="*/ 24740 h 1171911"/>
                    <a:gd name="connsiteX4" fmla="*/ 74025 w 271836"/>
                    <a:gd name="connsiteY4" fmla="*/ 8359 h 1171911"/>
                    <a:gd name="connsiteX5" fmla="*/ 4530 w 271836"/>
                    <a:gd name="connsiteY5" fmla="*/ 492594 h 1171911"/>
                    <a:gd name="connsiteX6" fmla="*/ 40767 w 271836"/>
                    <a:gd name="connsiteY6" fmla="*/ 734836 h 1171911"/>
                    <a:gd name="connsiteX7" fmla="*/ 106539 w 271836"/>
                    <a:gd name="connsiteY7" fmla="*/ 954989 h 1171911"/>
                    <a:gd name="connsiteX8" fmla="*/ 244290 w 271836"/>
                    <a:gd name="connsiteY8" fmla="*/ 1167199 h 1171911"/>
                    <a:gd name="connsiteX9" fmla="*/ 267124 w 271836"/>
                    <a:gd name="connsiteY9" fmla="*/ 1144364 h 1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Shape 44">
                  <a:extLst>
                    <a:ext uri="{FF2B5EF4-FFF2-40B4-BE49-F238E27FC236}">
                      <a16:creationId xmlns:a16="http://schemas.microsoft.com/office/drawing/2014/main" xmlns="" id="{34F1FB92-2751-AEFF-BE9C-EBFFB6808108}"/>
                    </a:ext>
                  </a:extLst>
                </p:cNvPr>
                <p:cNvSpPr/>
                <p:nvPr/>
              </p:nvSpPr>
              <p:spPr>
                <a:xfrm>
                  <a:off x="11358214" y="4778855"/>
                  <a:ext cx="111716" cy="203723"/>
                </a:xfrm>
                <a:custGeom>
                  <a:avLst/>
                  <a:gdLst>
                    <a:gd name="connsiteX0" fmla="*/ 110572 w 111716"/>
                    <a:gd name="connsiteY0" fmla="*/ 184260 h 203723"/>
                    <a:gd name="connsiteX1" fmla="*/ 29907 w 111716"/>
                    <a:gd name="connsiteY1" fmla="*/ 8039 h 203723"/>
                    <a:gd name="connsiteX2" fmla="*/ 2109 w 111716"/>
                    <a:gd name="connsiteY2" fmla="*/ 24420 h 203723"/>
                    <a:gd name="connsiteX3" fmla="*/ 79547 w 111716"/>
                    <a:gd name="connsiteY3" fmla="*/ 192947 h 203723"/>
                    <a:gd name="connsiteX4" fmla="*/ 110572 w 111716"/>
                    <a:gd name="connsiteY4" fmla="*/ 184260 h 20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Shape 45">
                  <a:extLst>
                    <a:ext uri="{FF2B5EF4-FFF2-40B4-BE49-F238E27FC236}">
                      <a16:creationId xmlns:a16="http://schemas.microsoft.com/office/drawing/2014/main" xmlns="" id="{A73F0094-B036-A465-DF4C-7C0FA9B27627}"/>
                    </a:ext>
                  </a:extLst>
                </p:cNvPr>
                <p:cNvSpPr/>
                <p:nvPr/>
              </p:nvSpPr>
              <p:spPr>
                <a:xfrm>
                  <a:off x="11670381" y="4506003"/>
                  <a:ext cx="152096" cy="433937"/>
                </a:xfrm>
                <a:custGeom>
                  <a:avLst/>
                  <a:gdLst>
                    <a:gd name="connsiteX0" fmla="*/ 150351 w 152096"/>
                    <a:gd name="connsiteY0" fmla="*/ 357089 h 433937"/>
                    <a:gd name="connsiteX1" fmla="*/ 31464 w 152096"/>
                    <a:gd name="connsiteY1" fmla="*/ 11596 h 433937"/>
                    <a:gd name="connsiteX2" fmla="*/ 439 w 152096"/>
                    <a:gd name="connsiteY2" fmla="*/ 20283 h 433937"/>
                    <a:gd name="connsiteX3" fmla="*/ 73657 w 152096"/>
                    <a:gd name="connsiteY3" fmla="*/ 261284 h 433937"/>
                    <a:gd name="connsiteX4" fmla="*/ 61992 w 152096"/>
                    <a:gd name="connsiteY4" fmla="*/ 268978 h 433937"/>
                    <a:gd name="connsiteX5" fmla="*/ 16820 w 152096"/>
                    <a:gd name="connsiteY5" fmla="*/ 418394 h 433937"/>
                    <a:gd name="connsiteX6" fmla="*/ 49086 w 152096"/>
                    <a:gd name="connsiteY6" fmla="*/ 418394 h 433937"/>
                    <a:gd name="connsiteX7" fmla="*/ 85819 w 152096"/>
                    <a:gd name="connsiteY7" fmla="*/ 292061 h 433937"/>
                    <a:gd name="connsiteX8" fmla="*/ 122056 w 152096"/>
                    <a:gd name="connsiteY8" fmla="*/ 373222 h 433937"/>
                    <a:gd name="connsiteX9" fmla="*/ 150351 w 152096"/>
                    <a:gd name="connsiteY9" fmla="*/ 357089 h 4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Shape 46">
                  <a:extLst>
                    <a:ext uri="{FF2B5EF4-FFF2-40B4-BE49-F238E27FC236}">
                      <a16:creationId xmlns:a16="http://schemas.microsoft.com/office/drawing/2014/main" xmlns="" id="{A445C5B0-DFFB-F10E-8BB1-BFC5EB9CE4D5}"/>
                    </a:ext>
                  </a:extLst>
                </p:cNvPr>
                <p:cNvSpPr/>
                <p:nvPr/>
              </p:nvSpPr>
              <p:spPr>
                <a:xfrm>
                  <a:off x="11556172" y="4075400"/>
                  <a:ext cx="227025" cy="393018"/>
                </a:xfrm>
                <a:custGeom>
                  <a:avLst/>
                  <a:gdLst>
                    <a:gd name="connsiteX0" fmla="*/ 226090 w 227025"/>
                    <a:gd name="connsiteY0" fmla="*/ 373200 h 393018"/>
                    <a:gd name="connsiteX1" fmla="*/ 26538 w 227025"/>
                    <a:gd name="connsiteY1" fmla="*/ 5617 h 393018"/>
                    <a:gd name="connsiteX2" fmla="*/ 3704 w 227025"/>
                    <a:gd name="connsiteY2" fmla="*/ 28451 h 393018"/>
                    <a:gd name="connsiteX3" fmla="*/ 194817 w 227025"/>
                    <a:gd name="connsiteY3" fmla="*/ 381887 h 393018"/>
                    <a:gd name="connsiteX4" fmla="*/ 226090 w 227025"/>
                    <a:gd name="connsiteY4" fmla="*/ 373200 h 39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Shape 47">
                  <a:extLst>
                    <a:ext uri="{FF2B5EF4-FFF2-40B4-BE49-F238E27FC236}">
                      <a16:creationId xmlns:a16="http://schemas.microsoft.com/office/drawing/2014/main" xmlns="" id="{9CB60281-F430-4B6E-0011-34F43E4F3AB9}"/>
                    </a:ext>
                  </a:extLst>
                </p:cNvPr>
                <p:cNvSpPr/>
                <p:nvPr/>
              </p:nvSpPr>
              <p:spPr>
                <a:xfrm>
                  <a:off x="11227778" y="4567580"/>
                  <a:ext cx="71554" cy="334884"/>
                </a:xfrm>
                <a:custGeom>
                  <a:avLst/>
                  <a:gdLst>
                    <a:gd name="connsiteX0" fmla="*/ 70744 w 71554"/>
                    <a:gd name="connsiteY0" fmla="*/ 315120 h 334884"/>
                    <a:gd name="connsiteX1" fmla="*/ 33763 w 71554"/>
                    <a:gd name="connsiteY1" fmla="*/ 15544 h 334884"/>
                    <a:gd name="connsiteX2" fmla="*/ 1497 w 71554"/>
                    <a:gd name="connsiteY2" fmla="*/ 15544 h 334884"/>
                    <a:gd name="connsiteX3" fmla="*/ 39719 w 71554"/>
                    <a:gd name="connsiteY3" fmla="*/ 323558 h 334884"/>
                    <a:gd name="connsiteX4" fmla="*/ 70744 w 71554"/>
                    <a:gd name="connsiteY4" fmla="*/ 315120 h 33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9" name="Freeform: Shape 48">
                <a:extLst>
                  <a:ext uri="{FF2B5EF4-FFF2-40B4-BE49-F238E27FC236}">
                    <a16:creationId xmlns:a16="http://schemas.microsoft.com/office/drawing/2014/main" xmlns="" id="{44608EA0-A077-343C-39DE-B35E2FB46DD4}"/>
                  </a:ext>
                </a:extLst>
              </p:cNvPr>
              <p:cNvSpPr/>
              <p:nvPr/>
            </p:nvSpPr>
            <p:spPr>
              <a:xfrm>
                <a:off x="10413197" y="3887174"/>
                <a:ext cx="497390" cy="564156"/>
              </a:xfrm>
              <a:custGeom>
                <a:avLst/>
                <a:gdLst>
                  <a:gd name="connsiteX0" fmla="*/ 497390 w 497390"/>
                  <a:gd name="connsiteY0" fmla="*/ 564156 h 564156"/>
                  <a:gd name="connsiteX1" fmla="*/ 0 w 497390"/>
                  <a:gd name="connsiteY1" fmla="*/ 564156 h 564156"/>
                  <a:gd name="connsiteX2" fmla="*/ 4219 w 497390"/>
                  <a:gd name="connsiteY2" fmla="*/ 0 h 564156"/>
                  <a:gd name="connsiteX3" fmla="*/ 497390 w 497390"/>
                  <a:gd name="connsiteY3" fmla="*/ 0 h 564156"/>
                </a:gdLst>
                <a:ahLst/>
                <a:cxnLst>
                  <a:cxn ang="0">
                    <a:pos x="connsiteX0" y="connsiteY0"/>
                  </a:cxn>
                  <a:cxn ang="0">
                    <a:pos x="connsiteX1" y="connsiteY1"/>
                  </a:cxn>
                  <a:cxn ang="0">
                    <a:pos x="connsiteX2" y="connsiteY2"/>
                  </a:cxn>
                  <a:cxn ang="0">
                    <a:pos x="connsiteX3" y="connsiteY3"/>
                  </a:cxn>
                </a:cxnLst>
                <a:rect l="l" t="t" r="r" b="b"/>
                <a:pathLst>
                  <a:path w="497390" h="564156">
                    <a:moveTo>
                      <a:pt x="497390" y="564156"/>
                    </a:moveTo>
                    <a:lnTo>
                      <a:pt x="0" y="564156"/>
                    </a:lnTo>
                    <a:lnTo>
                      <a:pt x="4219" y="0"/>
                    </a:lnTo>
                    <a:lnTo>
                      <a:pt x="497390" y="0"/>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Shape 49">
                <a:extLst>
                  <a:ext uri="{FF2B5EF4-FFF2-40B4-BE49-F238E27FC236}">
                    <a16:creationId xmlns:a16="http://schemas.microsoft.com/office/drawing/2014/main" xmlns="" id="{E9E5593E-A4DE-1FF9-CDBA-341799B71787}"/>
                  </a:ext>
                </a:extLst>
              </p:cNvPr>
              <p:cNvSpPr/>
              <p:nvPr/>
            </p:nvSpPr>
            <p:spPr>
              <a:xfrm>
                <a:off x="10073501" y="4096406"/>
                <a:ext cx="1175719" cy="1403812"/>
              </a:xfrm>
              <a:custGeom>
                <a:avLst/>
                <a:gdLst>
                  <a:gd name="connsiteX0" fmla="*/ 974837 w 1175719"/>
                  <a:gd name="connsiteY0" fmla="*/ 63539 h 1403812"/>
                  <a:gd name="connsiteX1" fmla="*/ 836838 w 1175719"/>
                  <a:gd name="connsiteY1" fmla="*/ 0 h 1403812"/>
                  <a:gd name="connsiteX2" fmla="*/ 836838 w 1175719"/>
                  <a:gd name="connsiteY2" fmla="*/ 81409 h 1403812"/>
                  <a:gd name="connsiteX3" fmla="*/ 575237 w 1175719"/>
                  <a:gd name="connsiteY3" fmla="*/ 305285 h 1403812"/>
                  <a:gd name="connsiteX4" fmla="*/ 342426 w 1175719"/>
                  <a:gd name="connsiteY4" fmla="*/ 71233 h 1403812"/>
                  <a:gd name="connsiteX5" fmla="*/ 342426 w 1175719"/>
                  <a:gd name="connsiteY5" fmla="*/ 1489 h 1403812"/>
                  <a:gd name="connsiteX6" fmla="*/ 5124 w 1175719"/>
                  <a:gd name="connsiteY6" fmla="*/ 606598 h 1403812"/>
                  <a:gd name="connsiteX7" fmla="*/ 8847 w 1175719"/>
                  <a:gd name="connsiteY7" fmla="*/ 1403812 h 1403812"/>
                  <a:gd name="connsiteX8" fmla="*/ 1171411 w 1175719"/>
                  <a:gd name="connsiteY8" fmla="*/ 1403812 h 1403812"/>
                  <a:gd name="connsiteX9" fmla="*/ 1175134 w 1175719"/>
                  <a:gd name="connsiteY9" fmla="*/ 606598 h 1403812"/>
                  <a:gd name="connsiteX10" fmla="*/ 974837 w 1175719"/>
                  <a:gd name="connsiteY10" fmla="*/ 63539 h 14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Shape 50">
                <a:extLst>
                  <a:ext uri="{FF2B5EF4-FFF2-40B4-BE49-F238E27FC236}">
                    <a16:creationId xmlns:a16="http://schemas.microsoft.com/office/drawing/2014/main" xmlns="" id="{2FBDF8F0-FFB2-19E1-DC2B-4CED8DC51F45}"/>
                  </a:ext>
                </a:extLst>
              </p:cNvPr>
              <p:cNvSpPr/>
              <p:nvPr/>
            </p:nvSpPr>
            <p:spPr>
              <a:xfrm>
                <a:off x="9983317" y="4059176"/>
                <a:ext cx="1369064" cy="1754269"/>
              </a:xfrm>
              <a:custGeom>
                <a:avLst/>
                <a:gdLst>
                  <a:gd name="connsiteX0" fmla="*/ 1369064 w 1369064"/>
                  <a:gd name="connsiteY0" fmla="*/ 1754269 h 1754269"/>
                  <a:gd name="connsiteX1" fmla="*/ 1295846 w 1369064"/>
                  <a:gd name="connsiteY1" fmla="*/ 630673 h 1754269"/>
                  <a:gd name="connsiteX2" fmla="*/ 1258119 w 1369064"/>
                  <a:gd name="connsiteY2" fmla="*/ 289648 h 1754269"/>
                  <a:gd name="connsiteX3" fmla="*/ 1083139 w 1369064"/>
                  <a:gd name="connsiteY3" fmla="*/ 66269 h 1754269"/>
                  <a:gd name="connsiteX4" fmla="*/ 927519 w 1369064"/>
                  <a:gd name="connsiteY4" fmla="*/ 248 h 1754269"/>
                  <a:gd name="connsiteX5" fmla="*/ 907414 w 1369064"/>
                  <a:gd name="connsiteY5" fmla="*/ 629680 h 1754269"/>
                  <a:gd name="connsiteX6" fmla="*/ 661946 w 1369064"/>
                  <a:gd name="connsiteY6" fmla="*/ 1109945 h 1754269"/>
                  <a:gd name="connsiteX7" fmla="*/ 426405 w 1369064"/>
                  <a:gd name="connsiteY7" fmla="*/ 647799 h 1754269"/>
                  <a:gd name="connsiteX8" fmla="*/ 437326 w 1369064"/>
                  <a:gd name="connsiteY8" fmla="*/ 0 h 1754269"/>
                  <a:gd name="connsiteX9" fmla="*/ 74956 w 1369064"/>
                  <a:gd name="connsiteY9" fmla="*/ 618015 h 1754269"/>
                  <a:gd name="connsiteX10" fmla="*/ 74460 w 1369064"/>
                  <a:gd name="connsiteY10" fmla="*/ 629680 h 1754269"/>
                  <a:gd name="connsiteX11" fmla="*/ 0 w 1369064"/>
                  <a:gd name="connsiteY11" fmla="*/ 1754269 h 1754269"/>
                  <a:gd name="connsiteX12" fmla="*/ 1369064 w 1369064"/>
                  <a:gd name="connsiteY12" fmla="*/ 1754269 h 175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Shape 51">
                <a:extLst>
                  <a:ext uri="{FF2B5EF4-FFF2-40B4-BE49-F238E27FC236}">
                    <a16:creationId xmlns:a16="http://schemas.microsoft.com/office/drawing/2014/main" xmlns="" id="{4193A573-66A7-CAC4-93DC-587D7696D0B1}"/>
                  </a:ext>
                </a:extLst>
              </p:cNvPr>
              <p:cNvSpPr/>
              <p:nvPr/>
            </p:nvSpPr>
            <p:spPr>
              <a:xfrm>
                <a:off x="11251006" y="4701980"/>
                <a:ext cx="117011" cy="1111465"/>
              </a:xfrm>
              <a:custGeom>
                <a:avLst/>
                <a:gdLst>
                  <a:gd name="connsiteX0" fmla="*/ 85986 w 117011"/>
                  <a:gd name="connsiteY0" fmla="*/ 1009952 h 1111465"/>
                  <a:gd name="connsiteX1" fmla="*/ 91199 w 117011"/>
                  <a:gd name="connsiteY1" fmla="*/ 1111465 h 1111465"/>
                  <a:gd name="connsiteX2" fmla="*/ 117011 w 117011"/>
                  <a:gd name="connsiteY2" fmla="*/ 1111465 h 1111465"/>
                  <a:gd name="connsiteX3" fmla="*/ 56451 w 117011"/>
                  <a:gd name="connsiteY3" fmla="*/ 293650 h 1111465"/>
                  <a:gd name="connsiteX4" fmla="*/ 25674 w 117011"/>
                  <a:gd name="connsiteY4" fmla="*/ 12193 h 1111465"/>
                  <a:gd name="connsiteX5" fmla="*/ 110 w 117011"/>
                  <a:gd name="connsiteY5" fmla="*/ 12193 h 1111465"/>
                  <a:gd name="connsiteX6" fmla="*/ 85986 w 117011"/>
                  <a:gd name="connsiteY6" fmla="*/ 1009952 h 111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Shape 52">
                <a:extLst>
                  <a:ext uri="{FF2B5EF4-FFF2-40B4-BE49-F238E27FC236}">
                    <a16:creationId xmlns:a16="http://schemas.microsoft.com/office/drawing/2014/main" xmlns="" id="{8530862C-0E2E-458F-1994-972087FAA8BE}"/>
                  </a:ext>
                </a:extLst>
              </p:cNvPr>
              <p:cNvSpPr/>
              <p:nvPr/>
            </p:nvSpPr>
            <p:spPr>
              <a:xfrm>
                <a:off x="10120260" y="5648144"/>
                <a:ext cx="303330" cy="25564"/>
              </a:xfrm>
              <a:custGeom>
                <a:avLst/>
                <a:gdLst>
                  <a:gd name="connsiteX0" fmla="*/ 290951 w 303330"/>
                  <a:gd name="connsiteY0" fmla="*/ 0 h 25564"/>
                  <a:gd name="connsiteX1" fmla="*/ 12472 w 303330"/>
                  <a:gd name="connsiteY1" fmla="*/ 0 h 25564"/>
                  <a:gd name="connsiteX2" fmla="*/ 12472 w 303330"/>
                  <a:gd name="connsiteY2" fmla="*/ 25565 h 25564"/>
                  <a:gd name="connsiteX3" fmla="*/ 290951 w 303330"/>
                  <a:gd name="connsiteY3" fmla="*/ 25565 h 25564"/>
                  <a:gd name="connsiteX4" fmla="*/ 290951 w 303330"/>
                  <a:gd name="connsiteY4" fmla="*/ 0 h 2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Shape 53">
                <a:extLst>
                  <a:ext uri="{FF2B5EF4-FFF2-40B4-BE49-F238E27FC236}">
                    <a16:creationId xmlns:a16="http://schemas.microsoft.com/office/drawing/2014/main" xmlns="" id="{43F3CCBC-4386-D5B9-82AE-A64F9C6C7C92}"/>
                  </a:ext>
                </a:extLst>
              </p:cNvPr>
              <p:cNvSpPr/>
              <p:nvPr/>
            </p:nvSpPr>
            <p:spPr>
              <a:xfrm>
                <a:off x="10899108" y="5651371"/>
                <a:ext cx="296721" cy="25566"/>
              </a:xfrm>
              <a:custGeom>
                <a:avLst/>
                <a:gdLst>
                  <a:gd name="connsiteX0" fmla="*/ 284250 w 296721"/>
                  <a:gd name="connsiteY0" fmla="*/ 0 h 25566"/>
                  <a:gd name="connsiteX1" fmla="*/ 12472 w 296721"/>
                  <a:gd name="connsiteY1" fmla="*/ 0 h 25566"/>
                  <a:gd name="connsiteX2" fmla="*/ 12472 w 296721"/>
                  <a:gd name="connsiteY2" fmla="*/ 25564 h 25566"/>
                  <a:gd name="connsiteX3" fmla="*/ 284250 w 296721"/>
                  <a:gd name="connsiteY3" fmla="*/ 25564 h 25566"/>
                  <a:gd name="connsiteX4" fmla="*/ 284250 w 296721"/>
                  <a:gd name="connsiteY4" fmla="*/ 0 h 2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5" name="Graphic 4">
                <a:extLst>
                  <a:ext uri="{FF2B5EF4-FFF2-40B4-BE49-F238E27FC236}">
                    <a16:creationId xmlns:a16="http://schemas.microsoft.com/office/drawing/2014/main" xmlns="" id="{70C26A88-43BC-DE73-A162-E1E9ADE79AE9}"/>
                  </a:ext>
                </a:extLst>
              </p:cNvPr>
              <p:cNvGrpSpPr/>
              <p:nvPr/>
            </p:nvGrpSpPr>
            <p:grpSpPr>
              <a:xfrm>
                <a:off x="8408633" y="3314331"/>
                <a:ext cx="2021128" cy="2499362"/>
                <a:chOff x="8408633" y="3314331"/>
                <a:chExt cx="2021128" cy="2499362"/>
              </a:xfrm>
            </p:grpSpPr>
            <p:grpSp>
              <p:nvGrpSpPr>
                <p:cNvPr id="56" name="Graphic 4">
                  <a:extLst>
                    <a:ext uri="{FF2B5EF4-FFF2-40B4-BE49-F238E27FC236}">
                      <a16:creationId xmlns:a16="http://schemas.microsoft.com/office/drawing/2014/main" xmlns="" id="{D6C50E90-1054-7E71-2C6F-F03199B2E992}"/>
                    </a:ext>
                  </a:extLst>
                </p:cNvPr>
                <p:cNvGrpSpPr/>
                <p:nvPr/>
              </p:nvGrpSpPr>
              <p:grpSpPr>
                <a:xfrm>
                  <a:off x="8408633" y="3314331"/>
                  <a:ext cx="532978" cy="711598"/>
                  <a:chOff x="8408633" y="3314331"/>
                  <a:chExt cx="532978" cy="711598"/>
                </a:xfrm>
              </p:grpSpPr>
              <p:sp>
                <p:nvSpPr>
                  <p:cNvPr id="57" name="Freeform: Shape 56">
                    <a:extLst>
                      <a:ext uri="{FF2B5EF4-FFF2-40B4-BE49-F238E27FC236}">
                        <a16:creationId xmlns:a16="http://schemas.microsoft.com/office/drawing/2014/main" xmlns="" id="{9D7E0BDC-10B7-B709-CB85-ABBBE6BA9457}"/>
                      </a:ext>
                    </a:extLst>
                  </p:cNvPr>
                  <p:cNvSpPr/>
                  <p:nvPr/>
                </p:nvSpPr>
                <p:spPr>
                  <a:xfrm>
                    <a:off x="8519087" y="3532684"/>
                    <a:ext cx="412943" cy="489509"/>
                  </a:xfrm>
                  <a:custGeom>
                    <a:avLst/>
                    <a:gdLst>
                      <a:gd name="connsiteX0" fmla="*/ 300177 w 412943"/>
                      <a:gd name="connsiteY0" fmla="*/ 489510 h 489509"/>
                      <a:gd name="connsiteX1" fmla="*/ 204124 w 412943"/>
                      <a:gd name="connsiteY1" fmla="*/ 419766 h 489509"/>
                      <a:gd name="connsiteX2" fmla="*/ 83748 w 412943"/>
                      <a:gd name="connsiteY2" fmla="*/ 392216 h 489509"/>
                      <a:gd name="connsiteX3" fmla="*/ 51978 w 412943"/>
                      <a:gd name="connsiteY3" fmla="*/ 369630 h 489509"/>
                      <a:gd name="connsiteX4" fmla="*/ 44532 w 412943"/>
                      <a:gd name="connsiteY4" fmla="*/ 332400 h 489509"/>
                      <a:gd name="connsiteX5" fmla="*/ 52475 w 412943"/>
                      <a:gd name="connsiteY5" fmla="*/ 321231 h 489509"/>
                      <a:gd name="connsiteX6" fmla="*/ 40313 w 412943"/>
                      <a:gd name="connsiteY6" fmla="*/ 317012 h 489509"/>
                      <a:gd name="connsiteX7" fmla="*/ 105 w 412943"/>
                      <a:gd name="connsiteY7" fmla="*/ 267372 h 489509"/>
                      <a:gd name="connsiteX8" fmla="*/ 22691 w 412943"/>
                      <a:gd name="connsiteY8" fmla="*/ 220710 h 489509"/>
                      <a:gd name="connsiteX9" fmla="*/ 49993 w 412943"/>
                      <a:gd name="connsiteY9" fmla="*/ 205570 h 489509"/>
                      <a:gd name="connsiteX10" fmla="*/ 11522 w 412943"/>
                      <a:gd name="connsiteY10" fmla="*/ 173304 h 489509"/>
                      <a:gd name="connsiteX11" fmla="*/ 18720 w 412943"/>
                      <a:gd name="connsiteY11" fmla="*/ 114481 h 489509"/>
                      <a:gd name="connsiteX12" fmla="*/ 55453 w 412943"/>
                      <a:gd name="connsiteY12" fmla="*/ 97356 h 489509"/>
                      <a:gd name="connsiteX13" fmla="*/ 196430 w 412943"/>
                      <a:gd name="connsiteY13" fmla="*/ 5770 h 489509"/>
                      <a:gd name="connsiteX14" fmla="*/ 310601 w 412943"/>
                      <a:gd name="connsiteY14" fmla="*/ 23889 h 489509"/>
                      <a:gd name="connsiteX15" fmla="*/ 349320 w 412943"/>
                      <a:gd name="connsiteY15" fmla="*/ 100086 h 489509"/>
                      <a:gd name="connsiteX16" fmla="*/ 411370 w 412943"/>
                      <a:gd name="connsiteY16" fmla="*/ 307332 h 489509"/>
                      <a:gd name="connsiteX17" fmla="*/ 300177 w 412943"/>
                      <a:gd name="connsiteY17" fmla="*/ 489510 h 48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Shape 57">
                    <a:extLst>
                      <a:ext uri="{FF2B5EF4-FFF2-40B4-BE49-F238E27FC236}">
                        <a16:creationId xmlns:a16="http://schemas.microsoft.com/office/drawing/2014/main" xmlns="" id="{A5A4E2B1-F51E-2809-493D-67A89E1FAF30}"/>
                      </a:ext>
                    </a:extLst>
                  </p:cNvPr>
                  <p:cNvSpPr/>
                  <p:nvPr/>
                </p:nvSpPr>
                <p:spPr>
                  <a:xfrm>
                    <a:off x="8628596" y="3689109"/>
                    <a:ext cx="161939" cy="221395"/>
                  </a:xfrm>
                  <a:custGeom>
                    <a:avLst/>
                    <a:gdLst>
                      <a:gd name="connsiteX0" fmla="*/ 136809 w 161939"/>
                      <a:gd name="connsiteY0" fmla="*/ 19610 h 221395"/>
                      <a:gd name="connsiteX1" fmla="*/ 23879 w 161939"/>
                      <a:gd name="connsiteY1" fmla="*/ 3974 h 221395"/>
                      <a:gd name="connsiteX2" fmla="*/ 52 w 161939"/>
                      <a:gd name="connsiteY2" fmla="*/ 23333 h 221395"/>
                      <a:gd name="connsiteX3" fmla="*/ 13951 w 161939"/>
                      <a:gd name="connsiteY3" fmla="*/ 47408 h 221395"/>
                      <a:gd name="connsiteX4" fmla="*/ 62846 w 161939"/>
                      <a:gd name="connsiteY4" fmla="*/ 92580 h 221395"/>
                      <a:gd name="connsiteX5" fmla="*/ 86921 w 161939"/>
                      <a:gd name="connsiteY5" fmla="*/ 150659 h 221395"/>
                      <a:gd name="connsiteX6" fmla="*/ 101565 w 161939"/>
                      <a:gd name="connsiteY6" fmla="*/ 209979 h 221395"/>
                      <a:gd name="connsiteX7" fmla="*/ 125640 w 161939"/>
                      <a:gd name="connsiteY7" fmla="*/ 221396 h 221395"/>
                      <a:gd name="connsiteX8" fmla="*/ 151453 w 161939"/>
                      <a:gd name="connsiteY8" fmla="*/ 205759 h 221395"/>
                      <a:gd name="connsiteX9" fmla="*/ 160388 w 161939"/>
                      <a:gd name="connsiteY9" fmla="*/ 176224 h 221395"/>
                      <a:gd name="connsiteX10" fmla="*/ 161877 w 161939"/>
                      <a:gd name="connsiteY10" fmla="*/ 144454 h 221395"/>
                      <a:gd name="connsiteX11" fmla="*/ 153935 w 161939"/>
                      <a:gd name="connsiteY11" fmla="*/ 72724 h 221395"/>
                      <a:gd name="connsiteX12" fmla="*/ 136809 w 161939"/>
                      <a:gd name="connsiteY12" fmla="*/ 19610 h 22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Shape 58">
                    <a:extLst>
                      <a:ext uri="{FF2B5EF4-FFF2-40B4-BE49-F238E27FC236}">
                        <a16:creationId xmlns:a16="http://schemas.microsoft.com/office/drawing/2014/main" xmlns="" id="{B3B32716-F25F-CA6E-0C78-9C640F2FF6F0}"/>
                      </a:ext>
                    </a:extLst>
                  </p:cNvPr>
                  <p:cNvSpPr/>
                  <p:nvPr/>
                </p:nvSpPr>
                <p:spPr>
                  <a:xfrm>
                    <a:off x="8427989" y="3338233"/>
                    <a:ext cx="244589" cy="319356"/>
                  </a:xfrm>
                  <a:custGeom>
                    <a:avLst/>
                    <a:gdLst>
                      <a:gd name="connsiteX0" fmla="*/ 170626 w 244589"/>
                      <a:gd name="connsiteY0" fmla="*/ 319357 h 319356"/>
                      <a:gd name="connsiteX1" fmla="*/ 19225 w 244589"/>
                      <a:gd name="connsiteY1" fmla="*/ 76370 h 319356"/>
                      <a:gd name="connsiteX2" fmla="*/ 362 w 244589"/>
                      <a:gd name="connsiteY2" fmla="*/ 37403 h 319356"/>
                      <a:gd name="connsiteX3" fmla="*/ 18480 w 244589"/>
                      <a:gd name="connsiteY3" fmla="*/ 1414 h 319356"/>
                      <a:gd name="connsiteX4" fmla="*/ 65886 w 244589"/>
                      <a:gd name="connsiteY4" fmla="*/ 24745 h 319356"/>
                      <a:gd name="connsiteX5" fmla="*/ 244589 w 244589"/>
                      <a:gd name="connsiteY5" fmla="*/ 249117 h 319356"/>
                      <a:gd name="connsiteX6" fmla="*/ 170626 w 244589"/>
                      <a:gd name="connsiteY6" fmla="*/ 319357 h 31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Shape 59">
                    <a:extLst>
                      <a:ext uri="{FF2B5EF4-FFF2-40B4-BE49-F238E27FC236}">
                        <a16:creationId xmlns:a16="http://schemas.microsoft.com/office/drawing/2014/main" xmlns="" id="{F301D1B5-1D33-9555-9180-0669A7C21E3E}"/>
                      </a:ext>
                    </a:extLst>
                  </p:cNvPr>
                  <p:cNvSpPr/>
                  <p:nvPr/>
                </p:nvSpPr>
                <p:spPr>
                  <a:xfrm>
                    <a:off x="8889879" y="3760712"/>
                    <a:ext cx="51731" cy="85632"/>
                  </a:xfrm>
                  <a:custGeom>
                    <a:avLst/>
                    <a:gdLst>
                      <a:gd name="connsiteX0" fmla="*/ 370 w 51731"/>
                      <a:gd name="connsiteY0" fmla="*/ 11794 h 85632"/>
                      <a:gd name="connsiteX1" fmla="*/ 33629 w 51731"/>
                      <a:gd name="connsiteY1" fmla="*/ 80794 h 85632"/>
                      <a:gd name="connsiteX2" fmla="*/ 46783 w 51731"/>
                      <a:gd name="connsiteY2" fmla="*/ 84268 h 85632"/>
                      <a:gd name="connsiteX3" fmla="*/ 50258 w 51731"/>
                      <a:gd name="connsiteY3" fmla="*/ 71114 h 85632"/>
                      <a:gd name="connsiteX4" fmla="*/ 18985 w 51731"/>
                      <a:gd name="connsiteY4" fmla="*/ 6831 h 85632"/>
                      <a:gd name="connsiteX5" fmla="*/ 370 w 51731"/>
                      <a:gd name="connsiteY5" fmla="*/ 11794 h 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Shape 60">
                    <a:extLst>
                      <a:ext uri="{FF2B5EF4-FFF2-40B4-BE49-F238E27FC236}">
                        <a16:creationId xmlns:a16="http://schemas.microsoft.com/office/drawing/2014/main" xmlns="" id="{E6E081B0-B674-44FD-E09E-553311136DE4}"/>
                      </a:ext>
                    </a:extLst>
                  </p:cNvPr>
                  <p:cNvSpPr/>
                  <p:nvPr/>
                </p:nvSpPr>
                <p:spPr>
                  <a:xfrm>
                    <a:off x="8408633" y="3314331"/>
                    <a:ext cx="491332" cy="415981"/>
                  </a:xfrm>
                  <a:custGeom>
                    <a:avLst/>
                    <a:gdLst>
                      <a:gd name="connsiteX0" fmla="*/ 477148 w 491332"/>
                      <a:gd name="connsiteY0" fmla="*/ 415981 h 415981"/>
                      <a:gd name="connsiteX1" fmla="*/ 462753 w 491332"/>
                      <a:gd name="connsiteY1" fmla="*/ 404812 h 415981"/>
                      <a:gd name="connsiteX2" fmla="*/ 444634 w 491332"/>
                      <a:gd name="connsiteY2" fmla="*/ 324892 h 415981"/>
                      <a:gd name="connsiteX3" fmla="*/ 443145 w 491332"/>
                      <a:gd name="connsiteY3" fmla="*/ 318936 h 415981"/>
                      <a:gd name="connsiteX4" fmla="*/ 419566 w 491332"/>
                      <a:gd name="connsiteY4" fmla="*/ 256389 h 415981"/>
                      <a:gd name="connsiteX5" fmla="*/ 377621 w 491332"/>
                      <a:gd name="connsiteY5" fmla="*/ 228839 h 415981"/>
                      <a:gd name="connsiteX6" fmla="*/ 366452 w 491332"/>
                      <a:gd name="connsiteY6" fmla="*/ 228095 h 415981"/>
                      <a:gd name="connsiteX7" fmla="*/ 319294 w 491332"/>
                      <a:gd name="connsiteY7" fmla="*/ 237774 h 415981"/>
                      <a:gd name="connsiteX8" fmla="*/ 263449 w 491332"/>
                      <a:gd name="connsiteY8" fmla="*/ 269792 h 415981"/>
                      <a:gd name="connsiteX9" fmla="*/ 212568 w 491332"/>
                      <a:gd name="connsiteY9" fmla="*/ 311738 h 415981"/>
                      <a:gd name="connsiteX10" fmla="*/ 204626 w 491332"/>
                      <a:gd name="connsiteY10" fmla="*/ 325885 h 415981"/>
                      <a:gd name="connsiteX11" fmla="*/ 210831 w 491332"/>
                      <a:gd name="connsiteY11" fmla="*/ 341274 h 415981"/>
                      <a:gd name="connsiteX12" fmla="*/ 249550 w 491332"/>
                      <a:gd name="connsiteY12" fmla="*/ 355917 h 415981"/>
                      <a:gd name="connsiteX13" fmla="*/ 251039 w 491332"/>
                      <a:gd name="connsiteY13" fmla="*/ 355917 h 415981"/>
                      <a:gd name="connsiteX14" fmla="*/ 275611 w 491332"/>
                      <a:gd name="connsiteY14" fmla="*/ 354428 h 415981"/>
                      <a:gd name="connsiteX15" fmla="*/ 300927 w 491332"/>
                      <a:gd name="connsiteY15" fmla="*/ 352939 h 415981"/>
                      <a:gd name="connsiteX16" fmla="*/ 307877 w 491332"/>
                      <a:gd name="connsiteY16" fmla="*/ 353187 h 415981"/>
                      <a:gd name="connsiteX17" fmla="*/ 363722 w 491332"/>
                      <a:gd name="connsiteY17" fmla="*/ 375525 h 415981"/>
                      <a:gd name="connsiteX18" fmla="*/ 366700 w 491332"/>
                      <a:gd name="connsiteY18" fmla="*/ 391161 h 415981"/>
                      <a:gd name="connsiteX19" fmla="*/ 353049 w 491332"/>
                      <a:gd name="connsiteY19" fmla="*/ 400593 h 415981"/>
                      <a:gd name="connsiteX20" fmla="*/ 343121 w 491332"/>
                      <a:gd name="connsiteY20" fmla="*/ 396125 h 415981"/>
                      <a:gd name="connsiteX21" fmla="*/ 301175 w 491332"/>
                      <a:gd name="connsiteY21" fmla="*/ 382226 h 415981"/>
                      <a:gd name="connsiteX22" fmla="*/ 287773 w 491332"/>
                      <a:gd name="connsiteY22" fmla="*/ 382723 h 415981"/>
                      <a:gd name="connsiteX23" fmla="*/ 277596 w 491332"/>
                      <a:gd name="connsiteY23" fmla="*/ 383467 h 415981"/>
                      <a:gd name="connsiteX24" fmla="*/ 250543 w 491332"/>
                      <a:gd name="connsiteY24" fmla="*/ 384956 h 415981"/>
                      <a:gd name="connsiteX25" fmla="*/ 214802 w 491332"/>
                      <a:gd name="connsiteY25" fmla="*/ 379000 h 415981"/>
                      <a:gd name="connsiteX26" fmla="*/ 176332 w 491332"/>
                      <a:gd name="connsiteY26" fmla="*/ 335813 h 415981"/>
                      <a:gd name="connsiteX27" fmla="*/ 179558 w 491332"/>
                      <a:gd name="connsiteY27" fmla="*/ 306277 h 415981"/>
                      <a:gd name="connsiteX28" fmla="*/ 199662 w 491332"/>
                      <a:gd name="connsiteY28" fmla="*/ 283691 h 415981"/>
                      <a:gd name="connsiteX29" fmla="*/ 203385 w 491332"/>
                      <a:gd name="connsiteY29" fmla="*/ 280465 h 415981"/>
                      <a:gd name="connsiteX30" fmla="*/ 232921 w 491332"/>
                      <a:gd name="connsiteY30" fmla="*/ 255893 h 415981"/>
                      <a:gd name="connsiteX31" fmla="*/ 231183 w 491332"/>
                      <a:gd name="connsiteY31" fmla="*/ 254156 h 415981"/>
                      <a:gd name="connsiteX32" fmla="*/ 107084 w 491332"/>
                      <a:gd name="connsiteY32" fmla="*/ 94316 h 415981"/>
                      <a:gd name="connsiteX33" fmla="*/ 95667 w 491332"/>
                      <a:gd name="connsiteY33" fmla="*/ 79424 h 415981"/>
                      <a:gd name="connsiteX34" fmla="*/ 70350 w 491332"/>
                      <a:gd name="connsiteY34" fmla="*/ 47158 h 415981"/>
                      <a:gd name="connsiteX35" fmla="*/ 44290 w 491332"/>
                      <a:gd name="connsiteY35" fmla="*/ 29287 h 415981"/>
                      <a:gd name="connsiteX36" fmla="*/ 38333 w 491332"/>
                      <a:gd name="connsiteY36" fmla="*/ 30777 h 415981"/>
                      <a:gd name="connsiteX37" fmla="*/ 32624 w 491332"/>
                      <a:gd name="connsiteY37" fmla="*/ 66269 h 415981"/>
                      <a:gd name="connsiteX38" fmla="*/ 57692 w 491332"/>
                      <a:gd name="connsiteY38" fmla="*/ 116653 h 415981"/>
                      <a:gd name="connsiteX39" fmla="*/ 84250 w 491332"/>
                      <a:gd name="connsiteY39" fmla="*/ 156365 h 415981"/>
                      <a:gd name="connsiteX40" fmla="*/ 91696 w 491332"/>
                      <a:gd name="connsiteY40" fmla="*/ 167286 h 415981"/>
                      <a:gd name="connsiteX41" fmla="*/ 161688 w 491332"/>
                      <a:gd name="connsiteY41" fmla="*/ 270040 h 415981"/>
                      <a:gd name="connsiteX42" fmla="*/ 163425 w 491332"/>
                      <a:gd name="connsiteY42" fmla="*/ 280713 h 415981"/>
                      <a:gd name="connsiteX43" fmla="*/ 156476 w 491332"/>
                      <a:gd name="connsiteY43" fmla="*/ 290393 h 415981"/>
                      <a:gd name="connsiteX44" fmla="*/ 149278 w 491332"/>
                      <a:gd name="connsiteY44" fmla="*/ 292378 h 415981"/>
                      <a:gd name="connsiteX45" fmla="*/ 136620 w 491332"/>
                      <a:gd name="connsiteY45" fmla="*/ 285429 h 415981"/>
                      <a:gd name="connsiteX46" fmla="*/ 51984 w 491332"/>
                      <a:gd name="connsiteY46" fmla="*/ 161081 h 415981"/>
                      <a:gd name="connsiteX47" fmla="*/ 17981 w 491332"/>
                      <a:gd name="connsiteY47" fmla="*/ 105981 h 415981"/>
                      <a:gd name="connsiteX48" fmla="*/ 110 w 491332"/>
                      <a:gd name="connsiteY48" fmla="*/ 45420 h 415981"/>
                      <a:gd name="connsiteX49" fmla="*/ 39326 w 491332"/>
                      <a:gd name="connsiteY49" fmla="*/ 248 h 415981"/>
                      <a:gd name="connsiteX50" fmla="*/ 44041 w 491332"/>
                      <a:gd name="connsiteY50" fmla="*/ 0 h 415981"/>
                      <a:gd name="connsiteX51" fmla="*/ 91944 w 491332"/>
                      <a:gd name="connsiteY51" fmla="*/ 27302 h 415981"/>
                      <a:gd name="connsiteX52" fmla="*/ 119990 w 491332"/>
                      <a:gd name="connsiteY52" fmla="*/ 63043 h 415981"/>
                      <a:gd name="connsiteX53" fmla="*/ 132649 w 491332"/>
                      <a:gd name="connsiteY53" fmla="*/ 79424 h 415981"/>
                      <a:gd name="connsiteX54" fmla="*/ 255507 w 491332"/>
                      <a:gd name="connsiteY54" fmla="*/ 237774 h 415981"/>
                      <a:gd name="connsiteX55" fmla="*/ 255755 w 491332"/>
                      <a:gd name="connsiteY55" fmla="*/ 238271 h 415981"/>
                      <a:gd name="connsiteX56" fmla="*/ 328726 w 491332"/>
                      <a:gd name="connsiteY56" fmla="*/ 203275 h 415981"/>
                      <a:gd name="connsiteX57" fmla="*/ 366452 w 491332"/>
                      <a:gd name="connsiteY57" fmla="*/ 198063 h 415981"/>
                      <a:gd name="connsiteX58" fmla="*/ 397228 w 491332"/>
                      <a:gd name="connsiteY58" fmla="*/ 202530 h 415981"/>
                      <a:gd name="connsiteX59" fmla="*/ 449350 w 491332"/>
                      <a:gd name="connsiteY59" fmla="*/ 249192 h 415981"/>
                      <a:gd name="connsiteX60" fmla="*/ 472929 w 491332"/>
                      <a:gd name="connsiteY60" fmla="*/ 316950 h 415981"/>
                      <a:gd name="connsiteX61" fmla="*/ 473673 w 491332"/>
                      <a:gd name="connsiteY61" fmla="*/ 319928 h 415981"/>
                      <a:gd name="connsiteX62" fmla="*/ 491047 w 491332"/>
                      <a:gd name="connsiteY62" fmla="*/ 396870 h 415981"/>
                      <a:gd name="connsiteX63" fmla="*/ 480623 w 491332"/>
                      <a:gd name="connsiteY63" fmla="*/ 414492 h 415981"/>
                      <a:gd name="connsiteX64" fmla="*/ 477148 w 491332"/>
                      <a:gd name="connsiteY64" fmla="*/ 415981 h 415981"/>
                      <a:gd name="connsiteX65" fmla="*/ 477148 w 491332"/>
                      <a:gd name="connsiteY65" fmla="*/ 415981 h 4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lnTo>
                          <a:pt x="477148" y="415981"/>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Shape 61">
                    <a:extLst>
                      <a:ext uri="{FF2B5EF4-FFF2-40B4-BE49-F238E27FC236}">
                        <a16:creationId xmlns:a16="http://schemas.microsoft.com/office/drawing/2014/main" xmlns="" id="{A1EAB659-AC58-12F6-E614-B7F0175613D7}"/>
                      </a:ext>
                    </a:extLst>
                  </p:cNvPr>
                  <p:cNvSpPr/>
                  <p:nvPr/>
                </p:nvSpPr>
                <p:spPr>
                  <a:xfrm>
                    <a:off x="8505699" y="3610184"/>
                    <a:ext cx="254999" cy="346485"/>
                  </a:xfrm>
                  <a:custGeom>
                    <a:avLst/>
                    <a:gdLst>
                      <a:gd name="connsiteX0" fmla="*/ 198153 w 254999"/>
                      <a:gd name="connsiteY0" fmla="*/ 346485 h 346485"/>
                      <a:gd name="connsiteX1" fmla="*/ 168866 w 254999"/>
                      <a:gd name="connsiteY1" fmla="*/ 343755 h 346485"/>
                      <a:gd name="connsiteX2" fmla="*/ 166136 w 254999"/>
                      <a:gd name="connsiteY2" fmla="*/ 343259 h 346485"/>
                      <a:gd name="connsiteX3" fmla="*/ 104830 w 254999"/>
                      <a:gd name="connsiteY3" fmla="*/ 327871 h 346485"/>
                      <a:gd name="connsiteX4" fmla="*/ 50971 w 254999"/>
                      <a:gd name="connsiteY4" fmla="*/ 291137 h 346485"/>
                      <a:gd name="connsiteX5" fmla="*/ 49730 w 254999"/>
                      <a:gd name="connsiteY5" fmla="*/ 251426 h 346485"/>
                      <a:gd name="connsiteX6" fmla="*/ 43525 w 254999"/>
                      <a:gd name="connsiteY6" fmla="*/ 248447 h 346485"/>
                      <a:gd name="connsiteX7" fmla="*/ 4062 w 254999"/>
                      <a:gd name="connsiteY7" fmla="*/ 183171 h 346485"/>
                      <a:gd name="connsiteX8" fmla="*/ 29130 w 254999"/>
                      <a:gd name="connsiteY8" fmla="*/ 132290 h 346485"/>
                      <a:gd name="connsiteX9" fmla="*/ 16224 w 254999"/>
                      <a:gd name="connsiteY9" fmla="*/ 120873 h 346485"/>
                      <a:gd name="connsiteX10" fmla="*/ 5303 w 254999"/>
                      <a:gd name="connsiteY10" fmla="*/ 49392 h 346485"/>
                      <a:gd name="connsiteX11" fmla="*/ 66360 w 254999"/>
                      <a:gd name="connsiteY11" fmla="*/ 745 h 346485"/>
                      <a:gd name="connsiteX12" fmla="*/ 71075 w 254999"/>
                      <a:gd name="connsiteY12" fmla="*/ 0 h 346485"/>
                      <a:gd name="connsiteX13" fmla="*/ 84478 w 254999"/>
                      <a:gd name="connsiteY13" fmla="*/ 12162 h 346485"/>
                      <a:gd name="connsiteX14" fmla="*/ 74550 w 254999"/>
                      <a:gd name="connsiteY14" fmla="*/ 28791 h 346485"/>
                      <a:gd name="connsiteX15" fmla="*/ 31116 w 254999"/>
                      <a:gd name="connsiteY15" fmla="*/ 64284 h 346485"/>
                      <a:gd name="connsiteX16" fmla="*/ 41788 w 254999"/>
                      <a:gd name="connsiteY16" fmla="*/ 105236 h 346485"/>
                      <a:gd name="connsiteX17" fmla="*/ 86216 w 254999"/>
                      <a:gd name="connsiteY17" fmla="*/ 117150 h 346485"/>
                      <a:gd name="connsiteX18" fmla="*/ 90931 w 254999"/>
                      <a:gd name="connsiteY18" fmla="*/ 117398 h 346485"/>
                      <a:gd name="connsiteX19" fmla="*/ 116248 w 254999"/>
                      <a:gd name="connsiteY19" fmla="*/ 118143 h 346485"/>
                      <a:gd name="connsiteX20" fmla="*/ 151492 w 254999"/>
                      <a:gd name="connsiteY20" fmla="*/ 116157 h 346485"/>
                      <a:gd name="connsiteX21" fmla="*/ 180531 w 254999"/>
                      <a:gd name="connsiteY21" fmla="*/ 109952 h 346485"/>
                      <a:gd name="connsiteX22" fmla="*/ 188225 w 254999"/>
                      <a:gd name="connsiteY22" fmla="*/ 105484 h 346485"/>
                      <a:gd name="connsiteX23" fmla="*/ 185743 w 254999"/>
                      <a:gd name="connsiteY23" fmla="*/ 90841 h 346485"/>
                      <a:gd name="connsiteX24" fmla="*/ 199643 w 254999"/>
                      <a:gd name="connsiteY24" fmla="*/ 81161 h 346485"/>
                      <a:gd name="connsiteX25" fmla="*/ 209571 w 254999"/>
                      <a:gd name="connsiteY25" fmla="*/ 85380 h 346485"/>
                      <a:gd name="connsiteX26" fmla="*/ 217513 w 254999"/>
                      <a:gd name="connsiteY26" fmla="*/ 105981 h 346485"/>
                      <a:gd name="connsiteX27" fmla="*/ 205599 w 254999"/>
                      <a:gd name="connsiteY27" fmla="*/ 129063 h 346485"/>
                      <a:gd name="connsiteX28" fmla="*/ 162165 w 254999"/>
                      <a:gd name="connsiteY28" fmla="*/ 143955 h 346485"/>
                      <a:gd name="connsiteX29" fmla="*/ 114510 w 254999"/>
                      <a:gd name="connsiteY29" fmla="*/ 147430 h 346485"/>
                      <a:gd name="connsiteX30" fmla="*/ 114510 w 254999"/>
                      <a:gd name="connsiteY30" fmla="*/ 147430 h 346485"/>
                      <a:gd name="connsiteX31" fmla="*/ 85223 w 254999"/>
                      <a:gd name="connsiteY31" fmla="*/ 146685 h 346485"/>
                      <a:gd name="connsiteX32" fmla="*/ 65367 w 254999"/>
                      <a:gd name="connsiteY32" fmla="*/ 144948 h 346485"/>
                      <a:gd name="connsiteX33" fmla="*/ 60403 w 254999"/>
                      <a:gd name="connsiteY33" fmla="*/ 147678 h 346485"/>
                      <a:gd name="connsiteX34" fmla="*/ 33598 w 254999"/>
                      <a:gd name="connsiteY34" fmla="*/ 192106 h 346485"/>
                      <a:gd name="connsiteX35" fmla="*/ 122453 w 254999"/>
                      <a:gd name="connsiteY35" fmla="*/ 235044 h 346485"/>
                      <a:gd name="connsiteX36" fmla="*/ 167129 w 254999"/>
                      <a:gd name="connsiteY36" fmla="*/ 237526 h 346485"/>
                      <a:gd name="connsiteX37" fmla="*/ 179787 w 254999"/>
                      <a:gd name="connsiteY37" fmla="*/ 238023 h 346485"/>
                      <a:gd name="connsiteX38" fmla="*/ 197161 w 254999"/>
                      <a:gd name="connsiteY38" fmla="*/ 235789 h 346485"/>
                      <a:gd name="connsiteX39" fmla="*/ 212301 w 254999"/>
                      <a:gd name="connsiteY39" fmla="*/ 221890 h 346485"/>
                      <a:gd name="connsiteX40" fmla="*/ 211060 w 254999"/>
                      <a:gd name="connsiteY40" fmla="*/ 202282 h 346485"/>
                      <a:gd name="connsiteX41" fmla="*/ 210811 w 254999"/>
                      <a:gd name="connsiteY41" fmla="*/ 188135 h 346485"/>
                      <a:gd name="connsiteX42" fmla="*/ 224214 w 254999"/>
                      <a:gd name="connsiteY42" fmla="*/ 180440 h 346485"/>
                      <a:gd name="connsiteX43" fmla="*/ 236376 w 254999"/>
                      <a:gd name="connsiteY43" fmla="*/ 187638 h 346485"/>
                      <a:gd name="connsiteX44" fmla="*/ 240099 w 254999"/>
                      <a:gd name="connsiteY44" fmla="*/ 231818 h 346485"/>
                      <a:gd name="connsiteX45" fmla="*/ 205103 w 254999"/>
                      <a:gd name="connsiteY45" fmla="*/ 264084 h 346485"/>
                      <a:gd name="connsiteX46" fmla="*/ 180283 w 254999"/>
                      <a:gd name="connsiteY46" fmla="*/ 267310 h 346485"/>
                      <a:gd name="connsiteX47" fmla="*/ 164150 w 254999"/>
                      <a:gd name="connsiteY47" fmla="*/ 266814 h 346485"/>
                      <a:gd name="connsiteX48" fmla="*/ 147273 w 254999"/>
                      <a:gd name="connsiteY48" fmla="*/ 265821 h 346485"/>
                      <a:gd name="connsiteX49" fmla="*/ 116248 w 254999"/>
                      <a:gd name="connsiteY49" fmla="*/ 264084 h 346485"/>
                      <a:gd name="connsiteX50" fmla="*/ 80259 w 254999"/>
                      <a:gd name="connsiteY50" fmla="*/ 260609 h 346485"/>
                      <a:gd name="connsiteX51" fmla="*/ 79018 w 254999"/>
                      <a:gd name="connsiteY51" fmla="*/ 261353 h 346485"/>
                      <a:gd name="connsiteX52" fmla="*/ 75047 w 254999"/>
                      <a:gd name="connsiteY52" fmla="*/ 271530 h 346485"/>
                      <a:gd name="connsiteX53" fmla="*/ 84478 w 254999"/>
                      <a:gd name="connsiteY53" fmla="*/ 286173 h 346485"/>
                      <a:gd name="connsiteX54" fmla="*/ 124935 w 254999"/>
                      <a:gd name="connsiteY54" fmla="*/ 304292 h 346485"/>
                      <a:gd name="connsiteX55" fmla="*/ 126672 w 254999"/>
                      <a:gd name="connsiteY55" fmla="*/ 304788 h 346485"/>
                      <a:gd name="connsiteX56" fmla="*/ 175319 w 254999"/>
                      <a:gd name="connsiteY56" fmla="*/ 315461 h 346485"/>
                      <a:gd name="connsiteX57" fmla="*/ 199643 w 254999"/>
                      <a:gd name="connsiteY57" fmla="*/ 317198 h 346485"/>
                      <a:gd name="connsiteX58" fmla="*/ 200139 w 254999"/>
                      <a:gd name="connsiteY58" fmla="*/ 317198 h 346485"/>
                      <a:gd name="connsiteX59" fmla="*/ 217513 w 254999"/>
                      <a:gd name="connsiteY59" fmla="*/ 313227 h 346485"/>
                      <a:gd name="connsiteX60" fmla="*/ 224214 w 254999"/>
                      <a:gd name="connsiteY60" fmla="*/ 288159 h 346485"/>
                      <a:gd name="connsiteX61" fmla="*/ 224959 w 254999"/>
                      <a:gd name="connsiteY61" fmla="*/ 277735 h 346485"/>
                      <a:gd name="connsiteX62" fmla="*/ 234390 w 254999"/>
                      <a:gd name="connsiteY62" fmla="*/ 269792 h 346485"/>
                      <a:gd name="connsiteX63" fmla="*/ 238113 w 254999"/>
                      <a:gd name="connsiteY63" fmla="*/ 269296 h 346485"/>
                      <a:gd name="connsiteX64" fmla="*/ 252012 w 254999"/>
                      <a:gd name="connsiteY64" fmla="*/ 279720 h 346485"/>
                      <a:gd name="connsiteX65" fmla="*/ 230916 w 254999"/>
                      <a:gd name="connsiteY65" fmla="*/ 339288 h 346485"/>
                      <a:gd name="connsiteX66" fmla="*/ 198153 w 254999"/>
                      <a:gd name="connsiteY66" fmla="*/ 346485 h 34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Shape 62">
                    <a:extLst>
                      <a:ext uri="{FF2B5EF4-FFF2-40B4-BE49-F238E27FC236}">
                        <a16:creationId xmlns:a16="http://schemas.microsoft.com/office/drawing/2014/main" xmlns="" id="{2005F50B-6E99-FC83-4FFC-04244A962E5D}"/>
                      </a:ext>
                    </a:extLst>
                  </p:cNvPr>
                  <p:cNvSpPr/>
                  <p:nvPr/>
                </p:nvSpPr>
                <p:spPr>
                  <a:xfrm>
                    <a:off x="8729416" y="3946108"/>
                    <a:ext cx="93804" cy="79822"/>
                  </a:xfrm>
                  <a:custGeom>
                    <a:avLst/>
                    <a:gdLst>
                      <a:gd name="connsiteX0" fmla="*/ 4964 w 93804"/>
                      <a:gd name="connsiteY0" fmla="*/ 17760 h 79822"/>
                      <a:gd name="connsiteX1" fmla="*/ 75701 w 93804"/>
                      <a:gd name="connsiteY1" fmla="*/ 75094 h 79822"/>
                      <a:gd name="connsiteX2" fmla="*/ 88855 w 93804"/>
                      <a:gd name="connsiteY2" fmla="*/ 78569 h 79822"/>
                      <a:gd name="connsiteX3" fmla="*/ 92330 w 93804"/>
                      <a:gd name="connsiteY3" fmla="*/ 65414 h 79822"/>
                      <a:gd name="connsiteX4" fmla="*/ 14396 w 93804"/>
                      <a:gd name="connsiteY4" fmla="*/ 1131 h 79822"/>
                      <a:gd name="connsiteX5" fmla="*/ 1241 w 93804"/>
                      <a:gd name="connsiteY5" fmla="*/ 4854 h 79822"/>
                      <a:gd name="connsiteX6" fmla="*/ 4964 w 93804"/>
                      <a:gd name="connsiteY6" fmla="*/ 17760 h 79822"/>
                      <a:gd name="connsiteX7" fmla="*/ 4964 w 93804"/>
                      <a:gd name="connsiteY7" fmla="*/ 17760 h 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lnTo>
                          <a:pt x="4964" y="17760"/>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4" name="Freeform: Shape 63">
                  <a:extLst>
                    <a:ext uri="{FF2B5EF4-FFF2-40B4-BE49-F238E27FC236}">
                      <a16:creationId xmlns:a16="http://schemas.microsoft.com/office/drawing/2014/main" xmlns="" id="{28F2C54A-39FF-9323-7DB7-11855A768958}"/>
                    </a:ext>
                  </a:extLst>
                </p:cNvPr>
                <p:cNvSpPr/>
                <p:nvPr/>
              </p:nvSpPr>
              <p:spPr>
                <a:xfrm>
                  <a:off x="8781534" y="3756360"/>
                  <a:ext cx="1571931" cy="968981"/>
                </a:xfrm>
                <a:custGeom>
                  <a:avLst/>
                  <a:gdLst>
                    <a:gd name="connsiteX0" fmla="*/ 1548516 w 1571931"/>
                    <a:gd name="connsiteY0" fmla="*/ 394898 h 968981"/>
                    <a:gd name="connsiteX1" fmla="*/ 813847 w 1571931"/>
                    <a:gd name="connsiteY1" fmla="*/ 299838 h 968981"/>
                    <a:gd name="connsiteX2" fmla="*/ 159099 w 1571931"/>
                    <a:gd name="connsiteY2" fmla="*/ 3737 h 968981"/>
                    <a:gd name="connsiteX3" fmla="*/ 19363 w 1571931"/>
                    <a:gd name="connsiteY3" fmla="*/ 340046 h 968981"/>
                    <a:gd name="connsiteX4" fmla="*/ 1386194 w 1571931"/>
                    <a:gd name="connsiteY4" fmla="*/ 968982 h 968981"/>
                    <a:gd name="connsiteX5" fmla="*/ 1548516 w 1571931"/>
                    <a:gd name="connsiteY5" fmla="*/ 394898 h 96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Shape 64">
                  <a:extLst>
                    <a:ext uri="{FF2B5EF4-FFF2-40B4-BE49-F238E27FC236}">
                      <a16:creationId xmlns:a16="http://schemas.microsoft.com/office/drawing/2014/main" xmlns="" id="{5B9049BF-5969-798F-18CD-E9609819A95C}"/>
                    </a:ext>
                  </a:extLst>
                </p:cNvPr>
                <p:cNvSpPr/>
                <p:nvPr/>
              </p:nvSpPr>
              <p:spPr>
                <a:xfrm>
                  <a:off x="8773843" y="3741298"/>
                  <a:ext cx="1655918" cy="421325"/>
                </a:xfrm>
                <a:custGeom>
                  <a:avLst/>
                  <a:gdLst>
                    <a:gd name="connsiteX0" fmla="*/ 1639603 w 1655918"/>
                    <a:gd name="connsiteY0" fmla="*/ 279904 h 421325"/>
                    <a:gd name="connsiteX1" fmla="*/ 1472317 w 1655918"/>
                    <a:gd name="connsiteY1" fmla="*/ 386877 h 421325"/>
                    <a:gd name="connsiteX2" fmla="*/ 1467849 w 1655918"/>
                    <a:gd name="connsiteY2" fmla="*/ 386133 h 421325"/>
                    <a:gd name="connsiteX3" fmla="*/ 930747 w 1655918"/>
                    <a:gd name="connsiteY3" fmla="*/ 324331 h 421325"/>
                    <a:gd name="connsiteX4" fmla="*/ 417968 w 1655918"/>
                    <a:gd name="connsiteY4" fmla="*/ 152578 h 421325"/>
                    <a:gd name="connsiteX5" fmla="*/ 149665 w 1655918"/>
                    <a:gd name="connsiteY5" fmla="*/ 10360 h 421325"/>
                    <a:gd name="connsiteX6" fmla="*/ 148424 w 1655918"/>
                    <a:gd name="connsiteY6" fmla="*/ 9615 h 421325"/>
                    <a:gd name="connsiteX7" fmla="*/ 122860 w 1655918"/>
                    <a:gd name="connsiteY7" fmla="*/ 4900 h 421325"/>
                    <a:gd name="connsiteX8" fmla="*/ 1 w 1655918"/>
                    <a:gd name="connsiteY8" fmla="*/ 304227 h 421325"/>
                    <a:gd name="connsiteX9" fmla="*/ 32267 w 1655918"/>
                    <a:gd name="connsiteY9" fmla="*/ 304227 h 421325"/>
                    <a:gd name="connsiteX10" fmla="*/ 135022 w 1655918"/>
                    <a:gd name="connsiteY10" fmla="*/ 39151 h 421325"/>
                    <a:gd name="connsiteX11" fmla="*/ 627944 w 1655918"/>
                    <a:gd name="connsiteY11" fmla="*/ 271465 h 421325"/>
                    <a:gd name="connsiteX12" fmla="*/ 1160331 w 1655918"/>
                    <a:gd name="connsiteY12" fmla="*/ 397302 h 421325"/>
                    <a:gd name="connsiteX13" fmla="*/ 1463630 w 1655918"/>
                    <a:gd name="connsiteY13" fmla="*/ 418399 h 421325"/>
                    <a:gd name="connsiteX14" fmla="*/ 1480259 w 1655918"/>
                    <a:gd name="connsiteY14" fmla="*/ 419143 h 421325"/>
                    <a:gd name="connsiteX15" fmla="*/ 1646304 w 1655918"/>
                    <a:gd name="connsiteY15" fmla="*/ 317630 h 421325"/>
                    <a:gd name="connsiteX16" fmla="*/ 1639603 w 1655918"/>
                    <a:gd name="connsiteY16" fmla="*/ 279904 h 4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Shape 65">
                  <a:extLst>
                    <a:ext uri="{FF2B5EF4-FFF2-40B4-BE49-F238E27FC236}">
                      <a16:creationId xmlns:a16="http://schemas.microsoft.com/office/drawing/2014/main" xmlns="" id="{24974B87-6644-783E-B036-CC383DF45383}"/>
                    </a:ext>
                  </a:extLst>
                </p:cNvPr>
                <p:cNvSpPr/>
                <p:nvPr/>
              </p:nvSpPr>
              <p:spPr>
                <a:xfrm>
                  <a:off x="8851990" y="4119473"/>
                  <a:ext cx="1238073" cy="1694220"/>
                </a:xfrm>
                <a:custGeom>
                  <a:avLst/>
                  <a:gdLst>
                    <a:gd name="connsiteX0" fmla="*/ 1174513 w 1238073"/>
                    <a:gd name="connsiteY0" fmla="*/ 1088367 h 1694220"/>
                    <a:gd name="connsiteX1" fmla="*/ 1133312 w 1238073"/>
                    <a:gd name="connsiteY1" fmla="*/ 1587991 h 1694220"/>
                    <a:gd name="connsiteX2" fmla="*/ 1123136 w 1238073"/>
                    <a:gd name="connsiteY2" fmla="*/ 1694220 h 1694220"/>
                    <a:gd name="connsiteX3" fmla="*/ 1155402 w 1238073"/>
                    <a:gd name="connsiteY3" fmla="*/ 1694220 h 1694220"/>
                    <a:gd name="connsiteX4" fmla="*/ 1184689 w 1238073"/>
                    <a:gd name="connsiteY4" fmla="*/ 1369080 h 1694220"/>
                    <a:gd name="connsiteX5" fmla="*/ 1221422 w 1238073"/>
                    <a:gd name="connsiteY5" fmla="*/ 869207 h 1694220"/>
                    <a:gd name="connsiteX6" fmla="*/ 1237307 w 1238073"/>
                    <a:gd name="connsiteY6" fmla="*/ 596189 h 1694220"/>
                    <a:gd name="connsiteX7" fmla="*/ 1237555 w 1238073"/>
                    <a:gd name="connsiteY7" fmla="*/ 593459 h 1694220"/>
                    <a:gd name="connsiteX8" fmla="*/ 1238052 w 1238073"/>
                    <a:gd name="connsiteY8" fmla="*/ 585516 h 1694220"/>
                    <a:gd name="connsiteX9" fmla="*/ 1210750 w 1238073"/>
                    <a:gd name="connsiteY9" fmla="*/ 574347 h 1694220"/>
                    <a:gd name="connsiteX10" fmla="*/ 734208 w 1238073"/>
                    <a:gd name="connsiteY10" fmla="*/ 403835 h 1694220"/>
                    <a:gd name="connsiteX11" fmla="*/ 270325 w 1238073"/>
                    <a:gd name="connsiteY11" fmla="*/ 164819 h 1694220"/>
                    <a:gd name="connsiteX12" fmla="*/ 23367 w 1238073"/>
                    <a:gd name="connsiteY12" fmla="*/ 2994 h 1694220"/>
                    <a:gd name="connsiteX13" fmla="*/ 6986 w 1238073"/>
                    <a:gd name="connsiteY13" fmla="*/ 30792 h 1694220"/>
                    <a:gd name="connsiteX14" fmla="*/ 455481 w 1238073"/>
                    <a:gd name="connsiteY14" fmla="*/ 306044 h 1694220"/>
                    <a:gd name="connsiteX15" fmla="*/ 934505 w 1238073"/>
                    <a:gd name="connsiteY15" fmla="*/ 518254 h 1694220"/>
                    <a:gd name="connsiteX16" fmla="*/ 1204545 w 1238073"/>
                    <a:gd name="connsiteY16" fmla="*/ 606117 h 1694220"/>
                    <a:gd name="connsiteX17" fmla="*/ 1174513 w 1238073"/>
                    <a:gd name="connsiteY17" fmla="*/ 1088367 h 16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7" name="Graphic 4">
                <a:extLst>
                  <a:ext uri="{FF2B5EF4-FFF2-40B4-BE49-F238E27FC236}">
                    <a16:creationId xmlns:a16="http://schemas.microsoft.com/office/drawing/2014/main" xmlns="" id="{835365DF-86D5-755F-4BF1-63A18ECB5395}"/>
                  </a:ext>
                </a:extLst>
              </p:cNvPr>
              <p:cNvGrpSpPr/>
              <p:nvPr/>
            </p:nvGrpSpPr>
            <p:grpSpPr>
              <a:xfrm>
                <a:off x="9635854" y="2992117"/>
                <a:ext cx="2029993" cy="751396"/>
                <a:chOff x="9635854" y="2992117"/>
                <a:chExt cx="2029993" cy="751396"/>
              </a:xfrm>
            </p:grpSpPr>
            <p:grpSp>
              <p:nvGrpSpPr>
                <p:cNvPr id="68" name="Graphic 4">
                  <a:extLst>
                    <a:ext uri="{FF2B5EF4-FFF2-40B4-BE49-F238E27FC236}">
                      <a16:creationId xmlns:a16="http://schemas.microsoft.com/office/drawing/2014/main" xmlns="" id="{15993960-48C2-4E25-B2D0-2111CE193303}"/>
                    </a:ext>
                  </a:extLst>
                </p:cNvPr>
                <p:cNvGrpSpPr/>
                <p:nvPr/>
              </p:nvGrpSpPr>
              <p:grpSpPr>
                <a:xfrm>
                  <a:off x="9635854" y="3377070"/>
                  <a:ext cx="399749" cy="366442"/>
                  <a:chOff x="9635854" y="3377070"/>
                  <a:chExt cx="399749" cy="366442"/>
                </a:xfrm>
              </p:grpSpPr>
              <p:sp>
                <p:nvSpPr>
                  <p:cNvPr id="69" name="Freeform: Shape 68">
                    <a:extLst>
                      <a:ext uri="{FF2B5EF4-FFF2-40B4-BE49-F238E27FC236}">
                        <a16:creationId xmlns:a16="http://schemas.microsoft.com/office/drawing/2014/main" xmlns="" id="{47CE81A5-C86E-4BEC-DD4A-C257CFD28117}"/>
                      </a:ext>
                    </a:extLst>
                  </p:cNvPr>
                  <p:cNvSpPr/>
                  <p:nvPr/>
                </p:nvSpPr>
                <p:spPr>
                  <a:xfrm>
                    <a:off x="9635854" y="3377070"/>
                    <a:ext cx="399749" cy="366442"/>
                  </a:xfrm>
                  <a:custGeom>
                    <a:avLst/>
                    <a:gdLst>
                      <a:gd name="connsiteX0" fmla="*/ 365333 w 399749"/>
                      <a:gd name="connsiteY0" fmla="*/ 350512 h 366442"/>
                      <a:gd name="connsiteX1" fmla="*/ 2963 w 399749"/>
                      <a:gd name="connsiteY1" fmla="*/ 143514 h 366442"/>
                      <a:gd name="connsiteX2" fmla="*/ 115893 w 399749"/>
                      <a:gd name="connsiteY2" fmla="*/ 8990 h 366442"/>
                      <a:gd name="connsiteX3" fmla="*/ 397103 w 399749"/>
                      <a:gd name="connsiteY3" fmla="*/ 179255 h 366442"/>
                      <a:gd name="connsiteX4" fmla="*/ 365333 w 399749"/>
                      <a:gd name="connsiteY4" fmla="*/ 350512 h 366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Shape 69">
                    <a:extLst>
                      <a:ext uri="{FF2B5EF4-FFF2-40B4-BE49-F238E27FC236}">
                        <a16:creationId xmlns:a16="http://schemas.microsoft.com/office/drawing/2014/main" xmlns="" id="{24CF42E8-14F9-D554-2EDD-860FDA715BEE}"/>
                      </a:ext>
                    </a:extLst>
                  </p:cNvPr>
                  <p:cNvSpPr/>
                  <p:nvPr/>
                </p:nvSpPr>
                <p:spPr>
                  <a:xfrm>
                    <a:off x="9778223" y="3392514"/>
                    <a:ext cx="187852" cy="253914"/>
                  </a:xfrm>
                  <a:custGeom>
                    <a:avLst/>
                    <a:gdLst>
                      <a:gd name="connsiteX0" fmla="*/ 148504 w 187852"/>
                      <a:gd name="connsiteY0" fmla="*/ 217422 h 253914"/>
                      <a:gd name="connsiteX1" fmla="*/ 95886 w 187852"/>
                      <a:gd name="connsiteY1" fmla="*/ 253163 h 253914"/>
                      <a:gd name="connsiteX2" fmla="*/ 55678 w 187852"/>
                      <a:gd name="connsiteY2" fmla="*/ 151153 h 253914"/>
                      <a:gd name="connsiteX3" fmla="*/ 4053 w 187852"/>
                      <a:gd name="connsiteY3" fmla="*/ 114420 h 253914"/>
                      <a:gd name="connsiteX4" fmla="*/ 131875 w 187852"/>
                      <a:gd name="connsiteY4" fmla="*/ 73467 h 253914"/>
                      <a:gd name="connsiteX5" fmla="*/ 125918 w 187852"/>
                      <a:gd name="connsiteY5" fmla="*/ 0 h 253914"/>
                      <a:gd name="connsiteX6" fmla="*/ 185486 w 187852"/>
                      <a:gd name="connsiteY6" fmla="*/ 32762 h 253914"/>
                      <a:gd name="connsiteX7" fmla="*/ 148504 w 187852"/>
                      <a:gd name="connsiteY7" fmla="*/ 217422 h 2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1" name="Graphic 4">
                  <a:extLst>
                    <a:ext uri="{FF2B5EF4-FFF2-40B4-BE49-F238E27FC236}">
                      <a16:creationId xmlns:a16="http://schemas.microsoft.com/office/drawing/2014/main" xmlns="" id="{CFEF81F9-946D-587D-A562-2FB29BB0D4AF}"/>
                    </a:ext>
                  </a:extLst>
                </p:cNvPr>
                <p:cNvGrpSpPr/>
                <p:nvPr/>
              </p:nvGrpSpPr>
              <p:grpSpPr>
                <a:xfrm>
                  <a:off x="11305110" y="2992117"/>
                  <a:ext cx="360737" cy="419012"/>
                  <a:chOff x="11305110" y="2992117"/>
                  <a:chExt cx="360737" cy="419012"/>
                </a:xfrm>
              </p:grpSpPr>
              <p:sp>
                <p:nvSpPr>
                  <p:cNvPr id="72" name="Freeform: Shape 71">
                    <a:extLst>
                      <a:ext uri="{FF2B5EF4-FFF2-40B4-BE49-F238E27FC236}">
                        <a16:creationId xmlns:a16="http://schemas.microsoft.com/office/drawing/2014/main" xmlns="" id="{41F18809-C339-F5CF-7155-50662C5BD110}"/>
                      </a:ext>
                    </a:extLst>
                  </p:cNvPr>
                  <p:cNvSpPr/>
                  <p:nvPr/>
                </p:nvSpPr>
                <p:spPr>
                  <a:xfrm>
                    <a:off x="11305110" y="2992117"/>
                    <a:ext cx="360737" cy="419012"/>
                  </a:xfrm>
                  <a:custGeom>
                    <a:avLst/>
                    <a:gdLst>
                      <a:gd name="connsiteX0" fmla="*/ 117263 w 360737"/>
                      <a:gd name="connsiteY0" fmla="*/ 419012 h 419012"/>
                      <a:gd name="connsiteX1" fmla="*/ 357519 w 360737"/>
                      <a:gd name="connsiteY1" fmla="*/ 77738 h 419012"/>
                      <a:gd name="connsiteX2" fmla="*/ 198176 w 360737"/>
                      <a:gd name="connsiteY2" fmla="*/ 3775 h 419012"/>
                      <a:gd name="connsiteX3" fmla="*/ 15750 w 360737"/>
                      <a:gd name="connsiteY3" fmla="*/ 277290 h 419012"/>
                      <a:gd name="connsiteX4" fmla="*/ 117263 w 360737"/>
                      <a:gd name="connsiteY4" fmla="*/ 419012 h 41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Shape 72">
                    <a:extLst>
                      <a:ext uri="{FF2B5EF4-FFF2-40B4-BE49-F238E27FC236}">
                        <a16:creationId xmlns:a16="http://schemas.microsoft.com/office/drawing/2014/main" xmlns="" id="{84219ACD-3B48-F968-851C-F7023ABFA4FB}"/>
                      </a:ext>
                    </a:extLst>
                  </p:cNvPr>
                  <p:cNvSpPr/>
                  <p:nvPr/>
                </p:nvSpPr>
                <p:spPr>
                  <a:xfrm>
                    <a:off x="11327809" y="3066877"/>
                    <a:ext cx="207440" cy="223465"/>
                  </a:xfrm>
                  <a:custGeom>
                    <a:avLst/>
                    <a:gdLst>
                      <a:gd name="connsiteX0" fmla="*/ 112186 w 207440"/>
                      <a:gd name="connsiteY0" fmla="*/ 206253 h 223465"/>
                      <a:gd name="connsiteX1" fmla="*/ 175229 w 207440"/>
                      <a:gd name="connsiteY1" fmla="*/ 216429 h 223465"/>
                      <a:gd name="connsiteX2" fmla="*/ 168279 w 207440"/>
                      <a:gd name="connsiteY2" fmla="*/ 106974 h 223465"/>
                      <a:gd name="connsiteX3" fmla="*/ 199304 w 207440"/>
                      <a:gd name="connsiteY3" fmla="*/ 51874 h 223465"/>
                      <a:gd name="connsiteX4" fmla="*/ 66021 w 207440"/>
                      <a:gd name="connsiteY4" fmla="*/ 68999 h 223465"/>
                      <a:gd name="connsiteX5" fmla="*/ 40208 w 207440"/>
                      <a:gd name="connsiteY5" fmla="*/ 0 h 223465"/>
                      <a:gd name="connsiteX6" fmla="*/ 0 w 207440"/>
                      <a:gd name="connsiteY6" fmla="*/ 54852 h 223465"/>
                      <a:gd name="connsiteX7" fmla="*/ 112186 w 207440"/>
                      <a:gd name="connsiteY7" fmla="*/ 206253 h 22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74" name="Freeform: Shape 73">
                <a:extLst>
                  <a:ext uri="{FF2B5EF4-FFF2-40B4-BE49-F238E27FC236}">
                    <a16:creationId xmlns:a16="http://schemas.microsoft.com/office/drawing/2014/main" xmlns="" id="{0DB9A49D-BD59-0FE2-ACB5-E34D5F7CE2CB}"/>
                  </a:ext>
                </a:extLst>
              </p:cNvPr>
              <p:cNvSpPr/>
              <p:nvPr/>
            </p:nvSpPr>
            <p:spPr>
              <a:xfrm>
                <a:off x="9739193" y="2163838"/>
                <a:ext cx="1717291" cy="1797609"/>
              </a:xfrm>
              <a:custGeom>
                <a:avLst/>
                <a:gdLst>
                  <a:gd name="connsiteX0" fmla="*/ 1710234 w 1717291"/>
                  <a:gd name="connsiteY0" fmla="*/ 731782 h 1797609"/>
                  <a:gd name="connsiteX1" fmla="*/ 1676479 w 1717291"/>
                  <a:gd name="connsiteY1" fmla="*/ 1213039 h 1797609"/>
                  <a:gd name="connsiteX2" fmla="*/ 1494549 w 1717291"/>
                  <a:gd name="connsiteY2" fmla="*/ 1525025 h 1797609"/>
                  <a:gd name="connsiteX3" fmla="*/ 1074349 w 1717291"/>
                  <a:gd name="connsiteY3" fmla="*/ 1790101 h 1797609"/>
                  <a:gd name="connsiteX4" fmla="*/ 610465 w 1717291"/>
                  <a:gd name="connsiteY4" fmla="*/ 1756843 h 1797609"/>
                  <a:gd name="connsiteX5" fmla="*/ 278623 w 1717291"/>
                  <a:gd name="connsiteY5" fmla="*/ 1539917 h 1797609"/>
                  <a:gd name="connsiteX6" fmla="*/ 49536 w 1717291"/>
                  <a:gd name="connsiteY6" fmla="*/ 1101350 h 1797609"/>
                  <a:gd name="connsiteX7" fmla="*/ 42338 w 1717291"/>
                  <a:gd name="connsiteY7" fmla="*/ 541661 h 1797609"/>
                  <a:gd name="connsiteX8" fmla="*/ 681946 w 1717291"/>
                  <a:gd name="connsiteY8" fmla="*/ 22429 h 1797609"/>
                  <a:gd name="connsiteX9" fmla="*/ 1448880 w 1717291"/>
                  <a:gd name="connsiteY9" fmla="*/ 194431 h 1797609"/>
                  <a:gd name="connsiteX10" fmla="*/ 1710234 w 1717291"/>
                  <a:gd name="connsiteY10" fmla="*/ 731782 h 179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5" name="Graphic 4">
                <a:extLst>
                  <a:ext uri="{FF2B5EF4-FFF2-40B4-BE49-F238E27FC236}">
                    <a16:creationId xmlns:a16="http://schemas.microsoft.com/office/drawing/2014/main" xmlns="" id="{FE870D92-AA0D-F3E2-A62E-FA924CA543C2}"/>
                  </a:ext>
                </a:extLst>
              </p:cNvPr>
              <p:cNvGrpSpPr/>
              <p:nvPr/>
            </p:nvGrpSpPr>
            <p:grpSpPr>
              <a:xfrm>
                <a:off x="9879743" y="2828220"/>
                <a:ext cx="1476782" cy="856672"/>
                <a:chOff x="9879743" y="2828220"/>
                <a:chExt cx="1476782" cy="856672"/>
              </a:xfrm>
            </p:grpSpPr>
            <p:grpSp>
              <p:nvGrpSpPr>
                <p:cNvPr id="76" name="Graphic 4">
                  <a:extLst>
                    <a:ext uri="{FF2B5EF4-FFF2-40B4-BE49-F238E27FC236}">
                      <a16:creationId xmlns:a16="http://schemas.microsoft.com/office/drawing/2014/main" xmlns="" id="{0D769D8D-B454-FCAC-E082-8AE2BD57522A}"/>
                    </a:ext>
                  </a:extLst>
                </p:cNvPr>
                <p:cNvGrpSpPr/>
                <p:nvPr/>
              </p:nvGrpSpPr>
              <p:grpSpPr>
                <a:xfrm>
                  <a:off x="9879743" y="2828220"/>
                  <a:ext cx="1476782" cy="697584"/>
                  <a:chOff x="9879743" y="2828220"/>
                  <a:chExt cx="1476782" cy="697584"/>
                </a:xfrm>
                <a:solidFill>
                  <a:srgbClr val="201D29"/>
                </a:solidFill>
              </p:grpSpPr>
              <p:pic>
                <p:nvPicPr>
                  <p:cNvPr id="77" name="Picture 76">
                    <a:extLst>
                      <a:ext uri="{FF2B5EF4-FFF2-40B4-BE49-F238E27FC236}">
                        <a16:creationId xmlns:a16="http://schemas.microsoft.com/office/drawing/2014/main" xmlns="" id="{3D3A6BE9-1A57-D70C-A505-7A92ED1129EE}"/>
                      </a:ext>
                    </a:extLst>
                  </p:cNvPr>
                  <p:cNvPicPr>
                    <a:picLocks noChangeAspect="1"/>
                  </p:cNvPicPr>
                  <p:nvPr/>
                </p:nvPicPr>
                <p:blipFill>
                  <a:blip r:embed="rId3"/>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78" name="Graphic 4">
                    <a:extLst>
                      <a:ext uri="{FF2B5EF4-FFF2-40B4-BE49-F238E27FC236}">
                        <a16:creationId xmlns:a16="http://schemas.microsoft.com/office/drawing/2014/main" xmlns="" id="{30EDA292-F0FC-6F89-B93E-9D61A5C5F0BA}"/>
                      </a:ext>
                    </a:extLst>
                  </p:cNvPr>
                  <p:cNvGrpSpPr/>
                  <p:nvPr/>
                </p:nvGrpSpPr>
                <p:grpSpPr>
                  <a:xfrm>
                    <a:off x="10121718" y="2828220"/>
                    <a:ext cx="898324" cy="433217"/>
                    <a:chOff x="10121718" y="2828220"/>
                    <a:chExt cx="898324" cy="433217"/>
                  </a:xfrm>
                  <a:solidFill>
                    <a:srgbClr val="201D29"/>
                  </a:solidFill>
                </p:grpSpPr>
                <p:sp>
                  <p:nvSpPr>
                    <p:cNvPr id="79" name="Freeform: Shape 78">
                      <a:extLst>
                        <a:ext uri="{FF2B5EF4-FFF2-40B4-BE49-F238E27FC236}">
                          <a16:creationId xmlns:a16="http://schemas.microsoft.com/office/drawing/2014/main" xmlns="" id="{38B15D1D-0D66-8E3C-9B5D-9C89AA75EB28}"/>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Shape 79">
                      <a:extLst>
                        <a:ext uri="{FF2B5EF4-FFF2-40B4-BE49-F238E27FC236}">
                          <a16:creationId xmlns:a16="http://schemas.microsoft.com/office/drawing/2014/main" xmlns="" id="{33E51DD9-39D8-1D4F-F7A9-1470A7D8B5C2}"/>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Shape 80">
                      <a:extLst>
                        <a:ext uri="{FF2B5EF4-FFF2-40B4-BE49-F238E27FC236}">
                          <a16:creationId xmlns:a16="http://schemas.microsoft.com/office/drawing/2014/main" xmlns="" id="{5FB47FE7-232E-8E3F-E43F-BA7A099AEE29}"/>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Shape 81">
                      <a:extLst>
                        <a:ext uri="{FF2B5EF4-FFF2-40B4-BE49-F238E27FC236}">
                          <a16:creationId xmlns:a16="http://schemas.microsoft.com/office/drawing/2014/main" xmlns="" id="{79B78401-951B-992A-18B7-72A902A439E7}"/>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3" name="Graphic 4">
                  <a:extLst>
                    <a:ext uri="{FF2B5EF4-FFF2-40B4-BE49-F238E27FC236}">
                      <a16:creationId xmlns:a16="http://schemas.microsoft.com/office/drawing/2014/main" xmlns="" id="{26F6412F-BC62-B7AB-8B09-8F700439DADF}"/>
                    </a:ext>
                  </a:extLst>
                </p:cNvPr>
                <p:cNvGrpSpPr/>
                <p:nvPr/>
              </p:nvGrpSpPr>
              <p:grpSpPr>
                <a:xfrm>
                  <a:off x="10005654" y="3276357"/>
                  <a:ext cx="408535" cy="408535"/>
                  <a:chOff x="10005654" y="3276357"/>
                  <a:chExt cx="408535" cy="408535"/>
                </a:xfrm>
              </p:grpSpPr>
              <p:sp>
                <p:nvSpPr>
                  <p:cNvPr id="84" name="Freeform: Shape 83">
                    <a:extLst>
                      <a:ext uri="{FF2B5EF4-FFF2-40B4-BE49-F238E27FC236}">
                        <a16:creationId xmlns:a16="http://schemas.microsoft.com/office/drawing/2014/main" xmlns="" id="{45C60623-1974-D2F3-1954-9D6AC5AD30C9}"/>
                      </a:ext>
                    </a:extLst>
                  </p:cNvPr>
                  <p:cNvSpPr/>
                  <p:nvPr/>
                </p:nvSpPr>
                <p:spPr>
                  <a:xfrm>
                    <a:off x="10005654" y="3276357"/>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5" name="Graphic 4">
                    <a:extLst>
                      <a:ext uri="{FF2B5EF4-FFF2-40B4-BE49-F238E27FC236}">
                        <a16:creationId xmlns:a16="http://schemas.microsoft.com/office/drawing/2014/main" xmlns="" id="{CB0A20A4-ECFB-3136-423B-2F502AAC5C90}"/>
                      </a:ext>
                    </a:extLst>
                  </p:cNvPr>
                  <p:cNvGrpSpPr/>
                  <p:nvPr/>
                </p:nvGrpSpPr>
                <p:grpSpPr>
                  <a:xfrm>
                    <a:off x="10120136" y="3358194"/>
                    <a:ext cx="140329" cy="178839"/>
                    <a:chOff x="10120136" y="3358194"/>
                    <a:chExt cx="140329" cy="178839"/>
                  </a:xfrm>
                  <a:solidFill>
                    <a:srgbClr val="ED866D"/>
                  </a:solidFill>
                </p:grpSpPr>
                <p:sp>
                  <p:nvSpPr>
                    <p:cNvPr id="86" name="Freeform: Shape 85">
                      <a:extLst>
                        <a:ext uri="{FF2B5EF4-FFF2-40B4-BE49-F238E27FC236}">
                          <a16:creationId xmlns:a16="http://schemas.microsoft.com/office/drawing/2014/main" xmlns="" id="{F972F546-6A6D-57AA-6ADC-979E965723E0}"/>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Freeform: Shape 86">
                      <a:extLst>
                        <a:ext uri="{FF2B5EF4-FFF2-40B4-BE49-F238E27FC236}">
                          <a16:creationId xmlns:a16="http://schemas.microsoft.com/office/drawing/2014/main" xmlns="" id="{E5E09F70-755C-9548-9AF4-BDFA8BEC970B}"/>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8" name="Graphic 4">
                  <a:extLst>
                    <a:ext uri="{FF2B5EF4-FFF2-40B4-BE49-F238E27FC236}">
                      <a16:creationId xmlns:a16="http://schemas.microsoft.com/office/drawing/2014/main" xmlns="" id="{DF96F1E7-F1A7-6C1D-EC64-874B8B5CFCCA}"/>
                    </a:ext>
                  </a:extLst>
                </p:cNvPr>
                <p:cNvGrpSpPr/>
                <p:nvPr/>
              </p:nvGrpSpPr>
              <p:grpSpPr>
                <a:xfrm>
                  <a:off x="10905127" y="3090208"/>
                  <a:ext cx="408535" cy="408535"/>
                  <a:chOff x="10905127" y="3090208"/>
                  <a:chExt cx="408535" cy="408535"/>
                </a:xfrm>
              </p:grpSpPr>
              <p:sp>
                <p:nvSpPr>
                  <p:cNvPr id="89" name="Freeform: Shape 88">
                    <a:extLst>
                      <a:ext uri="{FF2B5EF4-FFF2-40B4-BE49-F238E27FC236}">
                        <a16:creationId xmlns:a16="http://schemas.microsoft.com/office/drawing/2014/main" xmlns="" id="{C6CA99AD-ED27-800F-3786-5B208870C8BE}"/>
                      </a:ext>
                    </a:extLst>
                  </p:cNvPr>
                  <p:cNvSpPr/>
                  <p:nvPr/>
                </p:nvSpPr>
                <p:spPr>
                  <a:xfrm>
                    <a:off x="10905127" y="3090208"/>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0" name="Graphic 4">
                    <a:extLst>
                      <a:ext uri="{FF2B5EF4-FFF2-40B4-BE49-F238E27FC236}">
                        <a16:creationId xmlns:a16="http://schemas.microsoft.com/office/drawing/2014/main" xmlns="" id="{C071F36C-6B56-9F1A-CFD1-641C280A8732}"/>
                      </a:ext>
                    </a:extLst>
                  </p:cNvPr>
                  <p:cNvGrpSpPr/>
                  <p:nvPr/>
                </p:nvGrpSpPr>
                <p:grpSpPr>
                  <a:xfrm>
                    <a:off x="11031599" y="3210302"/>
                    <a:ext cx="143478" cy="146291"/>
                    <a:chOff x="11031599" y="3210302"/>
                    <a:chExt cx="143478" cy="146291"/>
                  </a:xfrm>
                  <a:solidFill>
                    <a:srgbClr val="ED866D"/>
                  </a:solidFill>
                </p:grpSpPr>
                <p:sp>
                  <p:nvSpPr>
                    <p:cNvPr id="91" name="Freeform: Shape 90">
                      <a:extLst>
                        <a:ext uri="{FF2B5EF4-FFF2-40B4-BE49-F238E27FC236}">
                          <a16:creationId xmlns:a16="http://schemas.microsoft.com/office/drawing/2014/main" xmlns="" id="{59B071D5-AC73-9210-FBF4-BD2F8F74A6C6}"/>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Shape 91">
                      <a:extLst>
                        <a:ext uri="{FF2B5EF4-FFF2-40B4-BE49-F238E27FC236}">
                          <a16:creationId xmlns:a16="http://schemas.microsoft.com/office/drawing/2014/main" xmlns="" id="{5AFA5478-463E-C036-1199-23A6913D646D}"/>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3" name="Freeform: Shape 92">
                  <a:extLst>
                    <a:ext uri="{FF2B5EF4-FFF2-40B4-BE49-F238E27FC236}">
                      <a16:creationId xmlns:a16="http://schemas.microsoft.com/office/drawing/2014/main" xmlns="" id="{4C54208F-B8AB-452A-F997-53284BA37EA3}"/>
                    </a:ext>
                  </a:extLst>
                </p:cNvPr>
                <p:cNvSpPr/>
                <p:nvPr/>
              </p:nvSpPr>
              <p:spPr>
                <a:xfrm>
                  <a:off x="10541465" y="3186211"/>
                  <a:ext cx="96026" cy="69612"/>
                </a:xfrm>
                <a:custGeom>
                  <a:avLst/>
                  <a:gdLst>
                    <a:gd name="connsiteX0" fmla="*/ 1292 w 96026"/>
                    <a:gd name="connsiteY0" fmla="*/ 9233 h 69612"/>
                    <a:gd name="connsiteX1" fmla="*/ 51 w 96026"/>
                    <a:gd name="connsiteY1" fmla="*/ 15438 h 69612"/>
                    <a:gd name="connsiteX2" fmla="*/ 32813 w 96026"/>
                    <a:gd name="connsiteY2" fmla="*/ 66567 h 69612"/>
                    <a:gd name="connsiteX3" fmla="*/ 94118 w 96026"/>
                    <a:gd name="connsiteY3" fmla="*/ 44725 h 69612"/>
                    <a:gd name="connsiteX4" fmla="*/ 91884 w 96026"/>
                    <a:gd name="connsiteY4" fmla="*/ 29585 h 69612"/>
                    <a:gd name="connsiteX5" fmla="*/ 76744 w 96026"/>
                    <a:gd name="connsiteY5" fmla="*/ 31819 h 69612"/>
                    <a:gd name="connsiteX6" fmla="*/ 73021 w 96026"/>
                    <a:gd name="connsiteY6" fmla="*/ 37279 h 69612"/>
                    <a:gd name="connsiteX7" fmla="*/ 42493 w 96026"/>
                    <a:gd name="connsiteY7" fmla="*/ 40258 h 69612"/>
                    <a:gd name="connsiteX8" fmla="*/ 24871 w 96026"/>
                    <a:gd name="connsiteY8" fmla="*/ 21147 h 69612"/>
                    <a:gd name="connsiteX9" fmla="*/ 21148 w 96026"/>
                    <a:gd name="connsiteY9" fmla="*/ 4021 h 69612"/>
                    <a:gd name="connsiteX10" fmla="*/ 7000 w 96026"/>
                    <a:gd name="connsiteY10" fmla="*/ 1787 h 69612"/>
                    <a:gd name="connsiteX11" fmla="*/ 1292 w 96026"/>
                    <a:gd name="connsiteY11" fmla="*/ 9233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4" name="Graphic 4">
                  <a:extLst>
                    <a:ext uri="{FF2B5EF4-FFF2-40B4-BE49-F238E27FC236}">
                      <a16:creationId xmlns:a16="http://schemas.microsoft.com/office/drawing/2014/main" xmlns="" id="{CB0ECD55-7EB8-EBA5-B171-42DF33022D9D}"/>
                    </a:ext>
                  </a:extLst>
                </p:cNvPr>
                <p:cNvGrpSpPr/>
                <p:nvPr/>
              </p:nvGrpSpPr>
              <p:grpSpPr>
                <a:xfrm>
                  <a:off x="10444022" y="3251788"/>
                  <a:ext cx="347239" cy="279569"/>
                  <a:chOff x="10444022" y="3251788"/>
                  <a:chExt cx="347239" cy="279569"/>
                </a:xfrm>
              </p:grpSpPr>
              <p:sp>
                <p:nvSpPr>
                  <p:cNvPr id="95" name="Freeform: Shape 94">
                    <a:extLst>
                      <a:ext uri="{FF2B5EF4-FFF2-40B4-BE49-F238E27FC236}">
                        <a16:creationId xmlns:a16="http://schemas.microsoft.com/office/drawing/2014/main" xmlns="" id="{317A9AAC-2FDB-17D4-84E6-746FFB8DDE8D}"/>
                      </a:ext>
                    </a:extLst>
                  </p:cNvPr>
                  <p:cNvSpPr/>
                  <p:nvPr/>
                </p:nvSpPr>
                <p:spPr>
                  <a:xfrm>
                    <a:off x="10449167" y="3267670"/>
                    <a:ext cx="331623" cy="262281"/>
                  </a:xfrm>
                  <a:custGeom>
                    <a:avLst/>
                    <a:gdLst>
                      <a:gd name="connsiteX0" fmla="*/ 321436 w 331623"/>
                      <a:gd name="connsiteY0" fmla="*/ 155372 h 262281"/>
                      <a:gd name="connsiteX1" fmla="*/ 302822 w 331623"/>
                      <a:gd name="connsiteY1" fmla="*/ 0 h 262281"/>
                      <a:gd name="connsiteX2" fmla="*/ 2501 w 331623"/>
                      <a:gd name="connsiteY2" fmla="*/ 66766 h 262281"/>
                      <a:gd name="connsiteX3" fmla="*/ 98058 w 331623"/>
                      <a:gd name="connsiteY3" fmla="*/ 248447 h 262281"/>
                      <a:gd name="connsiteX4" fmla="*/ 293638 w 331623"/>
                      <a:gd name="connsiteY4" fmla="*/ 204019 h 262281"/>
                      <a:gd name="connsiteX5" fmla="*/ 321436 w 331623"/>
                      <a:gd name="connsiteY5" fmla="*/ 155372 h 26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Shape 95">
                    <a:extLst>
                      <a:ext uri="{FF2B5EF4-FFF2-40B4-BE49-F238E27FC236}">
                        <a16:creationId xmlns:a16="http://schemas.microsoft.com/office/drawing/2014/main" xmlns="" id="{C9EF6951-0C9D-F207-579A-A7AEF827ED77}"/>
                      </a:ext>
                    </a:extLst>
                  </p:cNvPr>
                  <p:cNvSpPr/>
                  <p:nvPr/>
                </p:nvSpPr>
                <p:spPr>
                  <a:xfrm>
                    <a:off x="10444022" y="3251788"/>
                    <a:ext cx="347239" cy="279569"/>
                  </a:xfrm>
                  <a:custGeom>
                    <a:avLst/>
                    <a:gdLst>
                      <a:gd name="connsiteX0" fmla="*/ 328071 w 347239"/>
                      <a:gd name="connsiteY0" fmla="*/ 42687 h 279569"/>
                      <a:gd name="connsiteX1" fmla="*/ 300521 w 347239"/>
                      <a:gd name="connsiteY1" fmla="*/ 57331 h 279569"/>
                      <a:gd name="connsiteX2" fmla="*/ 253859 w 347239"/>
                      <a:gd name="connsiteY2" fmla="*/ 229333 h 279569"/>
                      <a:gd name="connsiteX3" fmla="*/ 67462 w 347239"/>
                      <a:gd name="connsiteY3" fmla="*/ 193840 h 279569"/>
                      <a:gd name="connsiteX4" fmla="*/ 31473 w 347239"/>
                      <a:gd name="connsiteY4" fmla="*/ 93816 h 279569"/>
                      <a:gd name="connsiteX5" fmla="*/ 302258 w 347239"/>
                      <a:gd name="connsiteY5" fmla="*/ 30774 h 279569"/>
                      <a:gd name="connsiteX6" fmla="*/ 295557 w 347239"/>
                      <a:gd name="connsiteY6" fmla="*/ 493 h 279569"/>
                      <a:gd name="connsiteX7" fmla="*/ 11617 w 347239"/>
                      <a:gd name="connsiteY7" fmla="*/ 66514 h 279569"/>
                      <a:gd name="connsiteX8" fmla="*/ 448 w 347239"/>
                      <a:gd name="connsiteY8" fmla="*/ 85129 h 279569"/>
                      <a:gd name="connsiteX9" fmla="*/ 133731 w 347239"/>
                      <a:gd name="connsiteY9" fmla="*/ 273512 h 279569"/>
                      <a:gd name="connsiteX10" fmla="*/ 337254 w 347239"/>
                      <a:gd name="connsiteY10" fmla="*/ 173736 h 279569"/>
                      <a:gd name="connsiteX11" fmla="*/ 328071 w 347239"/>
                      <a:gd name="connsiteY11" fmla="*/ 42687 h 27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7" name="Freeform: Shape 96">
                <a:extLst>
                  <a:ext uri="{FF2B5EF4-FFF2-40B4-BE49-F238E27FC236}">
                    <a16:creationId xmlns:a16="http://schemas.microsoft.com/office/drawing/2014/main" xmlns="" id="{7493BF9F-C920-174C-0436-D2609DAAD4A2}"/>
                  </a:ext>
                </a:extLst>
              </p:cNvPr>
              <p:cNvSpPr/>
              <p:nvPr/>
            </p:nvSpPr>
            <p:spPr>
              <a:xfrm>
                <a:off x="9601091" y="2013028"/>
                <a:ext cx="1398042" cy="1171860"/>
              </a:xfrm>
              <a:custGeom>
                <a:avLst/>
                <a:gdLst>
                  <a:gd name="connsiteX0" fmla="*/ 50632 w 1398042"/>
                  <a:gd name="connsiteY0" fmla="*/ 740871 h 1171860"/>
                  <a:gd name="connsiteX1" fmla="*/ 110945 w 1398042"/>
                  <a:gd name="connsiteY1" fmla="*/ 494409 h 1171860"/>
                  <a:gd name="connsiteX2" fmla="*/ 543059 w 1398042"/>
                  <a:gd name="connsiteY2" fmla="*/ 47155 h 1171860"/>
                  <a:gd name="connsiteX3" fmla="*/ 1142459 w 1398042"/>
                  <a:gd name="connsiteY3" fmla="*/ 90590 h 1171860"/>
                  <a:gd name="connsiteX4" fmla="*/ 1352683 w 1398042"/>
                  <a:gd name="connsiteY4" fmla="*/ 296347 h 1171860"/>
                  <a:gd name="connsiteX5" fmla="*/ 1376014 w 1398042"/>
                  <a:gd name="connsiteY5" fmla="*/ 593689 h 1171860"/>
                  <a:gd name="connsiteX6" fmla="*/ 667655 w 1398042"/>
                  <a:gd name="connsiteY6" fmla="*/ 606843 h 1171860"/>
                  <a:gd name="connsiteX7" fmla="*/ 480265 w 1398042"/>
                  <a:gd name="connsiteY7" fmla="*/ 919574 h 1171860"/>
                  <a:gd name="connsiteX8" fmla="*/ 236781 w 1398042"/>
                  <a:gd name="connsiteY8" fmla="*/ 1146179 h 1171860"/>
                  <a:gd name="connsiteX9" fmla="*/ 0 w 1398042"/>
                  <a:gd name="connsiteY9" fmla="*/ 1138237 h 1171860"/>
                  <a:gd name="connsiteX10" fmla="*/ 29287 w 1398042"/>
                  <a:gd name="connsiteY10" fmla="*/ 915354 h 1171860"/>
                  <a:gd name="connsiteX11" fmla="*/ 50632 w 1398042"/>
                  <a:gd name="connsiteY11" fmla="*/ 740871 h 11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Freeform: Shape 97">
                <a:extLst>
                  <a:ext uri="{FF2B5EF4-FFF2-40B4-BE49-F238E27FC236}">
                    <a16:creationId xmlns:a16="http://schemas.microsoft.com/office/drawing/2014/main" xmlns="" id="{29648E9F-3521-2218-AD25-113A05131B3C}"/>
                  </a:ext>
                </a:extLst>
              </p:cNvPr>
              <p:cNvSpPr/>
              <p:nvPr/>
            </p:nvSpPr>
            <p:spPr>
              <a:xfrm>
                <a:off x="10687705" y="2091912"/>
                <a:ext cx="798520" cy="1364801"/>
              </a:xfrm>
              <a:custGeom>
                <a:avLst/>
                <a:gdLst>
                  <a:gd name="connsiteX0" fmla="*/ 0 w 798520"/>
                  <a:gd name="connsiteY0" fmla="*/ 65068 h 1364801"/>
                  <a:gd name="connsiteX1" fmla="*/ 364604 w 798520"/>
                  <a:gd name="connsiteY1" fmla="*/ 47694 h 1364801"/>
                  <a:gd name="connsiteX2" fmla="*/ 614044 w 798520"/>
                  <a:gd name="connsiteY2" fmla="*/ 323443 h 1364801"/>
                  <a:gd name="connsiteX3" fmla="*/ 797959 w 798520"/>
                  <a:gd name="connsiteY3" fmla="*/ 894797 h 1364801"/>
                  <a:gd name="connsiteX4" fmla="*/ 769168 w 798520"/>
                  <a:gd name="connsiteY4" fmla="*/ 1349001 h 1364801"/>
                  <a:gd name="connsiteX5" fmla="*/ 601634 w 798520"/>
                  <a:gd name="connsiteY5" fmla="*/ 740914 h 1364801"/>
                  <a:gd name="connsiteX6" fmla="*/ 369320 w 798520"/>
                  <a:gd name="connsiteY6" fmla="*/ 646598 h 1364801"/>
                  <a:gd name="connsiteX7" fmla="*/ 82402 w 798520"/>
                  <a:gd name="connsiteY7" fmla="*/ 356702 h 1364801"/>
                  <a:gd name="connsiteX8" fmla="*/ 0 w 798520"/>
                  <a:gd name="connsiteY8" fmla="*/ 65068 h 136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Freeform: Shape 98">
                <a:extLst>
                  <a:ext uri="{FF2B5EF4-FFF2-40B4-BE49-F238E27FC236}">
                    <a16:creationId xmlns:a16="http://schemas.microsoft.com/office/drawing/2014/main" xmlns="" id="{F3FBE220-CBC6-0B5D-A2F0-876E5AFD707C}"/>
                  </a:ext>
                </a:extLst>
              </p:cNvPr>
              <p:cNvSpPr/>
              <p:nvPr/>
            </p:nvSpPr>
            <p:spPr>
              <a:xfrm>
                <a:off x="9734008" y="2408385"/>
                <a:ext cx="1075313" cy="1458932"/>
              </a:xfrm>
              <a:custGeom>
                <a:avLst/>
                <a:gdLst>
                  <a:gd name="connsiteX0" fmla="*/ 4833 w 1075313"/>
                  <a:gd name="connsiteY0" fmla="*/ 516274 h 1458932"/>
                  <a:gd name="connsiteX1" fmla="*/ 232679 w 1075313"/>
                  <a:gd name="connsiteY1" fmla="*/ 1458933 h 1458932"/>
                  <a:gd name="connsiteX2" fmla="*/ 299196 w 1075313"/>
                  <a:gd name="connsiteY2" fmla="*/ 653776 h 1458932"/>
                  <a:gd name="connsiteX3" fmla="*/ 385321 w 1075313"/>
                  <a:gd name="connsiteY3" fmla="*/ 550525 h 1458932"/>
                  <a:gd name="connsiteX4" fmla="*/ 635506 w 1075313"/>
                  <a:gd name="connsiteY4" fmla="*/ 187907 h 1458932"/>
                  <a:gd name="connsiteX5" fmla="*/ 1075314 w 1075313"/>
                  <a:gd name="connsiteY5" fmla="*/ 44448 h 1458932"/>
                  <a:gd name="connsiteX6" fmla="*/ 630790 w 1075313"/>
                  <a:gd name="connsiteY6" fmla="*/ 5481 h 1458932"/>
                  <a:gd name="connsiteX7" fmla="*/ 4833 w 1075313"/>
                  <a:gd name="connsiteY7" fmla="*/ 516274 h 14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Freeform: Shape 99">
                <a:extLst>
                  <a:ext uri="{FF2B5EF4-FFF2-40B4-BE49-F238E27FC236}">
                    <a16:creationId xmlns:a16="http://schemas.microsoft.com/office/drawing/2014/main" xmlns="" id="{495A7FDA-E28A-4DBC-8AE1-7241685337F7}"/>
                  </a:ext>
                </a:extLst>
              </p:cNvPr>
              <p:cNvSpPr/>
              <p:nvPr/>
            </p:nvSpPr>
            <p:spPr>
              <a:xfrm>
                <a:off x="11340404" y="2720912"/>
                <a:ext cx="93283" cy="358188"/>
              </a:xfrm>
              <a:custGeom>
                <a:avLst/>
                <a:gdLst>
                  <a:gd name="connsiteX0" fmla="*/ 31088 w 93283"/>
                  <a:gd name="connsiteY0" fmla="*/ 8166 h 358188"/>
                  <a:gd name="connsiteX1" fmla="*/ 8006 w 93283"/>
                  <a:gd name="connsiteY1" fmla="*/ 2209 h 358188"/>
                  <a:gd name="connsiteX2" fmla="*/ 2049 w 93283"/>
                  <a:gd name="connsiteY2" fmla="*/ 25292 h 358188"/>
                  <a:gd name="connsiteX3" fmla="*/ 58887 w 93283"/>
                  <a:gd name="connsiteY3" fmla="*/ 341994 h 358188"/>
                  <a:gd name="connsiteX4" fmla="*/ 92641 w 93283"/>
                  <a:gd name="connsiteY4" fmla="*/ 341994 h 358188"/>
                  <a:gd name="connsiteX5" fmla="*/ 31088 w 93283"/>
                  <a:gd name="connsiteY5" fmla="*/ 8166 h 3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Freeform: Shape 100">
                <a:extLst>
                  <a:ext uri="{FF2B5EF4-FFF2-40B4-BE49-F238E27FC236}">
                    <a16:creationId xmlns:a16="http://schemas.microsoft.com/office/drawing/2014/main" xmlns="" id="{8C9B477B-2AD6-BB5A-A6A2-57024094378C}"/>
                  </a:ext>
                </a:extLst>
              </p:cNvPr>
              <p:cNvSpPr/>
              <p:nvPr/>
            </p:nvSpPr>
            <p:spPr>
              <a:xfrm>
                <a:off x="10891771" y="2271971"/>
                <a:ext cx="259449" cy="202433"/>
              </a:xfrm>
              <a:custGeom>
                <a:avLst/>
                <a:gdLst>
                  <a:gd name="connsiteX0" fmla="*/ 256839 w 259449"/>
                  <a:gd name="connsiteY0" fmla="*/ 177387 h 202433"/>
                  <a:gd name="connsiteX1" fmla="*/ 20801 w 259449"/>
                  <a:gd name="connsiteY1" fmla="*/ 669 h 202433"/>
                  <a:gd name="connsiteX2" fmla="*/ 11867 w 259449"/>
                  <a:gd name="connsiteY2" fmla="*/ 33184 h 202433"/>
                  <a:gd name="connsiteX3" fmla="*/ 227800 w 259449"/>
                  <a:gd name="connsiteY3" fmla="*/ 194513 h 202433"/>
                  <a:gd name="connsiteX4" fmla="*/ 256839 w 259449"/>
                  <a:gd name="connsiteY4" fmla="*/ 177387 h 20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Shape 101">
                <a:extLst>
                  <a:ext uri="{FF2B5EF4-FFF2-40B4-BE49-F238E27FC236}">
                    <a16:creationId xmlns:a16="http://schemas.microsoft.com/office/drawing/2014/main" xmlns="" id="{0FBDE6E1-9E61-E89E-5EF4-DF6073607E9A}"/>
                  </a:ext>
                </a:extLst>
              </p:cNvPr>
              <p:cNvSpPr/>
              <p:nvPr/>
            </p:nvSpPr>
            <p:spPr>
              <a:xfrm>
                <a:off x="10628716" y="1992570"/>
                <a:ext cx="150160" cy="133636"/>
              </a:xfrm>
              <a:custGeom>
                <a:avLst/>
                <a:gdLst>
                  <a:gd name="connsiteX0" fmla="*/ 118060 w 150160"/>
                  <a:gd name="connsiteY0" fmla="*/ 29886 h 133636"/>
                  <a:gd name="connsiteX1" fmla="*/ 92247 w 150160"/>
                  <a:gd name="connsiteY1" fmla="*/ 98389 h 133636"/>
                  <a:gd name="connsiteX2" fmla="*/ 28212 w 150160"/>
                  <a:gd name="connsiteY2" fmla="*/ 4074 h 133636"/>
                  <a:gd name="connsiteX3" fmla="*/ 5378 w 150160"/>
                  <a:gd name="connsiteY3" fmla="*/ 26908 h 133636"/>
                  <a:gd name="connsiteX4" fmla="*/ 65690 w 150160"/>
                  <a:gd name="connsiteY4" fmla="*/ 122216 h 133636"/>
                  <a:gd name="connsiteX5" fmla="*/ 95722 w 150160"/>
                  <a:gd name="connsiteY5" fmla="*/ 124946 h 133636"/>
                  <a:gd name="connsiteX6" fmla="*/ 120046 w 150160"/>
                  <a:gd name="connsiteY6" fmla="*/ 116011 h 133636"/>
                  <a:gd name="connsiteX7" fmla="*/ 149085 w 150160"/>
                  <a:gd name="connsiteY7" fmla="*/ 38325 h 133636"/>
                  <a:gd name="connsiteX8" fmla="*/ 118060 w 150160"/>
                  <a:gd name="connsiteY8" fmla="*/ 29886 h 1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Freeform: Shape 102">
                <a:extLst>
                  <a:ext uri="{FF2B5EF4-FFF2-40B4-BE49-F238E27FC236}">
                    <a16:creationId xmlns:a16="http://schemas.microsoft.com/office/drawing/2014/main" xmlns="" id="{BCE71E7E-895A-F709-57CA-77AB89636E2F}"/>
                  </a:ext>
                </a:extLst>
              </p:cNvPr>
              <p:cNvSpPr/>
              <p:nvPr/>
            </p:nvSpPr>
            <p:spPr>
              <a:xfrm>
                <a:off x="9766606" y="2155228"/>
                <a:ext cx="1006303" cy="547190"/>
              </a:xfrm>
              <a:custGeom>
                <a:avLst/>
                <a:gdLst>
                  <a:gd name="connsiteX0" fmla="*/ 994070 w 1006303"/>
                  <a:gd name="connsiteY0" fmla="*/ 66781 h 547190"/>
                  <a:gd name="connsiteX1" fmla="*/ 513805 w 1006303"/>
                  <a:gd name="connsiteY1" fmla="*/ 34515 h 547190"/>
                  <a:gd name="connsiteX2" fmla="*/ 332372 w 1006303"/>
                  <a:gd name="connsiteY2" fmla="*/ 174251 h 547190"/>
                  <a:gd name="connsiteX3" fmla="*/ 198592 w 1006303"/>
                  <a:gd name="connsiteY3" fmla="*/ 357918 h 547190"/>
                  <a:gd name="connsiteX4" fmla="*/ 10954 w 1006303"/>
                  <a:gd name="connsiteY4" fmla="*/ 515028 h 547190"/>
                  <a:gd name="connsiteX5" fmla="*/ 19641 w 1006303"/>
                  <a:gd name="connsiteY5" fmla="*/ 546053 h 547190"/>
                  <a:gd name="connsiteX6" fmla="*/ 323685 w 1006303"/>
                  <a:gd name="connsiteY6" fmla="*/ 237790 h 547190"/>
                  <a:gd name="connsiteX7" fmla="*/ 486503 w 1006303"/>
                  <a:gd name="connsiteY7" fmla="*/ 83162 h 547190"/>
                  <a:gd name="connsiteX8" fmla="*/ 711371 w 1006303"/>
                  <a:gd name="connsiteY8" fmla="*/ 32281 h 547190"/>
                  <a:gd name="connsiteX9" fmla="*/ 985879 w 1006303"/>
                  <a:gd name="connsiteY9" fmla="*/ 98054 h 547190"/>
                  <a:gd name="connsiteX10" fmla="*/ 1005735 w 1006303"/>
                  <a:gd name="connsiteY10" fmla="*/ 86885 h 547190"/>
                  <a:gd name="connsiteX11" fmla="*/ 994070 w 1006303"/>
                  <a:gd name="connsiteY11" fmla="*/ 66781 h 54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Freeform: Shape 103">
                <a:extLst>
                  <a:ext uri="{FF2B5EF4-FFF2-40B4-BE49-F238E27FC236}">
                    <a16:creationId xmlns:a16="http://schemas.microsoft.com/office/drawing/2014/main" xmlns="" id="{CBC84780-A965-EFBD-209C-F8F713EB1A0E}"/>
                  </a:ext>
                </a:extLst>
              </p:cNvPr>
              <p:cNvSpPr/>
              <p:nvPr/>
            </p:nvSpPr>
            <p:spPr>
              <a:xfrm>
                <a:off x="10490715" y="2296659"/>
                <a:ext cx="304756" cy="62193"/>
              </a:xfrm>
              <a:custGeom>
                <a:avLst/>
                <a:gdLst>
                  <a:gd name="connsiteX0" fmla="*/ 293787 w 304756"/>
                  <a:gd name="connsiteY0" fmla="*/ 22643 h 62193"/>
                  <a:gd name="connsiteX1" fmla="*/ 8359 w 304756"/>
                  <a:gd name="connsiteY1" fmla="*/ 32819 h 62193"/>
                  <a:gd name="connsiteX2" fmla="*/ 24740 w 304756"/>
                  <a:gd name="connsiteY2" fmla="*/ 60618 h 62193"/>
                  <a:gd name="connsiteX3" fmla="*/ 285348 w 304756"/>
                  <a:gd name="connsiteY3" fmla="*/ 53668 h 62193"/>
                  <a:gd name="connsiteX4" fmla="*/ 293787 w 304756"/>
                  <a:gd name="connsiteY4" fmla="*/ 22643 h 6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5" name="Freeform: Shape 104">
                <a:extLst>
                  <a:ext uri="{FF2B5EF4-FFF2-40B4-BE49-F238E27FC236}">
                    <a16:creationId xmlns:a16="http://schemas.microsoft.com/office/drawing/2014/main" xmlns="" id="{14C26D42-9F66-5590-133D-146EF98B2C72}"/>
                  </a:ext>
                </a:extLst>
              </p:cNvPr>
              <p:cNvSpPr/>
              <p:nvPr/>
            </p:nvSpPr>
            <p:spPr>
              <a:xfrm>
                <a:off x="9579252" y="2005716"/>
                <a:ext cx="1708636" cy="1925375"/>
              </a:xfrm>
              <a:custGeom>
                <a:avLst/>
                <a:gdLst>
                  <a:gd name="connsiteX0" fmla="*/ 1696932 w 1708636"/>
                  <a:gd name="connsiteY0" fmla="*/ 819912 h 1925375"/>
                  <a:gd name="connsiteX1" fmla="*/ 1314210 w 1708636"/>
                  <a:gd name="connsiteY1" fmla="*/ 569479 h 1925375"/>
                  <a:gd name="connsiteX2" fmla="*/ 1235531 w 1708636"/>
                  <a:gd name="connsiteY2" fmla="*/ 462754 h 1925375"/>
                  <a:gd name="connsiteX3" fmla="*/ 1213193 w 1708636"/>
                  <a:gd name="connsiteY3" fmla="*/ 457045 h 1925375"/>
                  <a:gd name="connsiteX4" fmla="*/ 1202769 w 1708636"/>
                  <a:gd name="connsiteY4" fmla="*/ 446869 h 1925375"/>
                  <a:gd name="connsiteX5" fmla="*/ 831960 w 1708636"/>
                  <a:gd name="connsiteY5" fmla="*/ 543170 h 1925375"/>
                  <a:gd name="connsiteX6" fmla="*/ 574081 w 1708636"/>
                  <a:gd name="connsiteY6" fmla="*/ 896853 h 1925375"/>
                  <a:gd name="connsiteX7" fmla="*/ 397116 w 1708636"/>
                  <a:gd name="connsiteY7" fmla="*/ 1037334 h 1925375"/>
                  <a:gd name="connsiteX8" fmla="*/ 393641 w 1708636"/>
                  <a:gd name="connsiteY8" fmla="*/ 1036838 h 1925375"/>
                  <a:gd name="connsiteX9" fmla="*/ 442784 w 1708636"/>
                  <a:gd name="connsiteY9" fmla="*/ 971561 h 1925375"/>
                  <a:gd name="connsiteX10" fmla="*/ 414986 w 1708636"/>
                  <a:gd name="connsiteY10" fmla="*/ 955180 h 1925375"/>
                  <a:gd name="connsiteX11" fmla="*/ 245962 w 1708636"/>
                  <a:gd name="connsiteY11" fmla="*/ 1124204 h 1925375"/>
                  <a:gd name="connsiteX12" fmla="*/ 181927 w 1708636"/>
                  <a:gd name="connsiteY12" fmla="*/ 1146790 h 1925375"/>
                  <a:gd name="connsiteX13" fmla="*/ 157356 w 1708636"/>
                  <a:gd name="connsiteY13" fmla="*/ 1151009 h 1925375"/>
                  <a:gd name="connsiteX14" fmla="*/ 35242 w 1708636"/>
                  <a:gd name="connsiteY14" fmla="*/ 1139592 h 1925375"/>
                  <a:gd name="connsiteX15" fmla="*/ 93320 w 1708636"/>
                  <a:gd name="connsiteY15" fmla="*/ 773995 h 1925375"/>
                  <a:gd name="connsiteX16" fmla="*/ 197067 w 1708636"/>
                  <a:gd name="connsiteY16" fmla="*/ 433218 h 1925375"/>
                  <a:gd name="connsiteX17" fmla="*/ 686515 w 1708636"/>
                  <a:gd name="connsiteY17" fmla="*/ 51985 h 1925375"/>
                  <a:gd name="connsiteX18" fmla="*/ 1078917 w 1708636"/>
                  <a:gd name="connsiteY18" fmla="*/ 68614 h 1925375"/>
                  <a:gd name="connsiteX19" fmla="*/ 1087853 w 1708636"/>
                  <a:gd name="connsiteY19" fmla="*/ 36100 h 1925375"/>
                  <a:gd name="connsiteX20" fmla="*/ 411759 w 1708636"/>
                  <a:gd name="connsiteY20" fmla="*/ 138110 h 1925375"/>
                  <a:gd name="connsiteX21" fmla="*/ 193096 w 1708636"/>
                  <a:gd name="connsiteY21" fmla="*/ 371168 h 1925375"/>
                  <a:gd name="connsiteX22" fmla="*/ 71230 w 1708636"/>
                  <a:gd name="connsiteY22" fmla="*/ 710208 h 1925375"/>
                  <a:gd name="connsiteX23" fmla="*/ 246 w 1708636"/>
                  <a:gd name="connsiteY23" fmla="*/ 1147038 h 1925375"/>
                  <a:gd name="connsiteX24" fmla="*/ 18116 w 1708636"/>
                  <a:gd name="connsiteY24" fmla="*/ 1168135 h 1925375"/>
                  <a:gd name="connsiteX25" fmla="*/ 159341 w 1708636"/>
                  <a:gd name="connsiteY25" fmla="*/ 1183275 h 1925375"/>
                  <a:gd name="connsiteX26" fmla="*/ 205506 w 1708636"/>
                  <a:gd name="connsiteY26" fmla="*/ 1364460 h 1925375"/>
                  <a:gd name="connsiteX27" fmla="*/ 196819 w 1708636"/>
                  <a:gd name="connsiteY27" fmla="*/ 1364460 h 1925375"/>
                  <a:gd name="connsiteX28" fmla="*/ 78925 w 1708636"/>
                  <a:gd name="connsiteY28" fmla="*/ 1425765 h 1925375"/>
                  <a:gd name="connsiteX29" fmla="*/ 64033 w 1708636"/>
                  <a:gd name="connsiteY29" fmla="*/ 1559048 h 1925375"/>
                  <a:gd name="connsiteX30" fmla="*/ 264577 w 1708636"/>
                  <a:gd name="connsiteY30" fmla="*/ 1741474 h 1925375"/>
                  <a:gd name="connsiteX31" fmla="*/ 335562 w 1708636"/>
                  <a:gd name="connsiteY31" fmla="*/ 1750409 h 1925375"/>
                  <a:gd name="connsiteX32" fmla="*/ 384457 w 1708636"/>
                  <a:gd name="connsiteY32" fmla="*/ 1869545 h 1925375"/>
                  <a:gd name="connsiteX33" fmla="*/ 412256 w 1708636"/>
                  <a:gd name="connsiteY33" fmla="*/ 1853163 h 1925375"/>
                  <a:gd name="connsiteX34" fmla="*/ 400590 w 1708636"/>
                  <a:gd name="connsiteY34" fmla="*/ 1827847 h 1925375"/>
                  <a:gd name="connsiteX35" fmla="*/ 411015 w 1708636"/>
                  <a:gd name="connsiteY35" fmla="*/ 1808984 h 1925375"/>
                  <a:gd name="connsiteX36" fmla="*/ 394137 w 1708636"/>
                  <a:gd name="connsiteY36" fmla="*/ 1744949 h 1925375"/>
                  <a:gd name="connsiteX37" fmla="*/ 430622 w 1708636"/>
                  <a:gd name="connsiteY37" fmla="*/ 1735269 h 1925375"/>
                  <a:gd name="connsiteX38" fmla="*/ 758245 w 1708636"/>
                  <a:gd name="connsiteY38" fmla="*/ 1925141 h 1925375"/>
                  <a:gd name="connsiteX39" fmla="*/ 766932 w 1708636"/>
                  <a:gd name="connsiteY39" fmla="*/ 1894116 h 1925375"/>
                  <a:gd name="connsiteX40" fmla="*/ 447500 w 1708636"/>
                  <a:gd name="connsiteY40" fmla="*/ 1704989 h 1925375"/>
                  <a:gd name="connsiteX41" fmla="*/ 431863 w 1708636"/>
                  <a:gd name="connsiteY41" fmla="*/ 1700770 h 1925375"/>
                  <a:gd name="connsiteX42" fmla="*/ 387684 w 1708636"/>
                  <a:gd name="connsiteY42" fmla="*/ 1713179 h 1925375"/>
                  <a:gd name="connsiteX43" fmla="*/ 398605 w 1708636"/>
                  <a:gd name="connsiteY43" fmla="*/ 1274612 h 1925375"/>
                  <a:gd name="connsiteX44" fmla="*/ 446507 w 1708636"/>
                  <a:gd name="connsiteY44" fmla="*/ 1128423 h 1925375"/>
                  <a:gd name="connsiteX45" fmla="*/ 435338 w 1708636"/>
                  <a:gd name="connsiteY45" fmla="*/ 1108567 h 1925375"/>
                  <a:gd name="connsiteX46" fmla="*/ 415482 w 1708636"/>
                  <a:gd name="connsiteY46" fmla="*/ 1119736 h 1925375"/>
                  <a:gd name="connsiteX47" fmla="*/ 346731 w 1708636"/>
                  <a:gd name="connsiteY47" fmla="*/ 1663043 h 1925375"/>
                  <a:gd name="connsiteX48" fmla="*/ 351447 w 1708636"/>
                  <a:gd name="connsiteY48" fmla="*/ 1693324 h 1925375"/>
                  <a:gd name="connsiteX49" fmla="*/ 307764 w 1708636"/>
                  <a:gd name="connsiteY49" fmla="*/ 1380096 h 1925375"/>
                  <a:gd name="connsiteX50" fmla="*/ 317940 w 1708636"/>
                  <a:gd name="connsiteY50" fmla="*/ 1241353 h 1925375"/>
                  <a:gd name="connsiteX51" fmla="*/ 306771 w 1708636"/>
                  <a:gd name="connsiteY51" fmla="*/ 1221498 h 1925375"/>
                  <a:gd name="connsiteX52" fmla="*/ 286915 w 1708636"/>
                  <a:gd name="connsiteY52" fmla="*/ 1232666 h 1925375"/>
                  <a:gd name="connsiteX53" fmla="*/ 281207 w 1708636"/>
                  <a:gd name="connsiteY53" fmla="*/ 1496998 h 1925375"/>
                  <a:gd name="connsiteX54" fmla="*/ 191855 w 1708636"/>
                  <a:gd name="connsiteY54" fmla="*/ 1177814 h 1925375"/>
                  <a:gd name="connsiteX55" fmla="*/ 259117 w 1708636"/>
                  <a:gd name="connsiteY55" fmla="*/ 1153987 h 1925375"/>
                  <a:gd name="connsiteX56" fmla="*/ 377756 w 1708636"/>
                  <a:gd name="connsiteY56" fmla="*/ 1056693 h 1925375"/>
                  <a:gd name="connsiteX57" fmla="*/ 388925 w 1708636"/>
                  <a:gd name="connsiteY57" fmla="*/ 1068607 h 1925375"/>
                  <a:gd name="connsiteX58" fmla="*/ 564402 w 1708636"/>
                  <a:gd name="connsiteY58" fmla="*/ 972554 h 1925375"/>
                  <a:gd name="connsiteX59" fmla="*/ 680062 w 1708636"/>
                  <a:gd name="connsiteY59" fmla="*/ 784419 h 1925375"/>
                  <a:gd name="connsiteX60" fmla="*/ 978397 w 1708636"/>
                  <a:gd name="connsiteY60" fmla="*/ 491048 h 1925375"/>
                  <a:gd name="connsiteX61" fmla="*/ 1194578 w 1708636"/>
                  <a:gd name="connsiteY61" fmla="*/ 478142 h 1925375"/>
                  <a:gd name="connsiteX62" fmla="*/ 1205499 w 1708636"/>
                  <a:gd name="connsiteY62" fmla="*/ 477894 h 1925375"/>
                  <a:gd name="connsiteX63" fmla="*/ 1206740 w 1708636"/>
                  <a:gd name="connsiteY63" fmla="*/ 480128 h 1925375"/>
                  <a:gd name="connsiteX64" fmla="*/ 1560672 w 1708636"/>
                  <a:gd name="connsiteY64" fmla="*/ 801793 h 1925375"/>
                  <a:gd name="connsiteX65" fmla="*/ 1688245 w 1708636"/>
                  <a:gd name="connsiteY65" fmla="*/ 852674 h 1925375"/>
                  <a:gd name="connsiteX66" fmla="*/ 1696932 w 1708636"/>
                  <a:gd name="connsiteY66" fmla="*/ 819912 h 1925375"/>
                  <a:gd name="connsiteX67" fmla="*/ 295106 w 1708636"/>
                  <a:gd name="connsiteY67" fmla="*/ 1595781 h 1925375"/>
                  <a:gd name="connsiteX68" fmla="*/ 325138 w 1708636"/>
                  <a:gd name="connsiteY68" fmla="*/ 1716654 h 1925375"/>
                  <a:gd name="connsiteX69" fmla="*/ 181431 w 1708636"/>
                  <a:gd name="connsiteY69" fmla="*/ 1665029 h 1925375"/>
                  <a:gd name="connsiteX70" fmla="*/ 105978 w 1708636"/>
                  <a:gd name="connsiteY70" fmla="*/ 1574436 h 1925375"/>
                  <a:gd name="connsiteX71" fmla="*/ 95802 w 1708636"/>
                  <a:gd name="connsiteY71" fmla="*/ 1458527 h 1925375"/>
                  <a:gd name="connsiteX72" fmla="*/ 206002 w 1708636"/>
                  <a:gd name="connsiteY72" fmla="*/ 1394740 h 1925375"/>
                  <a:gd name="connsiteX73" fmla="*/ 213697 w 1708636"/>
                  <a:gd name="connsiteY73" fmla="*/ 1390273 h 1925375"/>
                  <a:gd name="connsiteX74" fmla="*/ 277980 w 1708636"/>
                  <a:gd name="connsiteY74" fmla="*/ 1584860 h 1925375"/>
                  <a:gd name="connsiteX75" fmla="*/ 295106 w 1708636"/>
                  <a:gd name="connsiteY75" fmla="*/ 1595781 h 192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Freeform: Shape 105">
                <a:extLst>
                  <a:ext uri="{FF2B5EF4-FFF2-40B4-BE49-F238E27FC236}">
                    <a16:creationId xmlns:a16="http://schemas.microsoft.com/office/drawing/2014/main" xmlns="" id="{64CE82E6-6595-6A35-D16A-D473105DD1AD}"/>
                  </a:ext>
                </a:extLst>
              </p:cNvPr>
              <p:cNvSpPr/>
              <p:nvPr/>
            </p:nvSpPr>
            <p:spPr>
              <a:xfrm>
                <a:off x="10397809" y="3928658"/>
                <a:ext cx="30528" cy="204136"/>
              </a:xfrm>
              <a:custGeom>
                <a:avLst/>
                <a:gdLst>
                  <a:gd name="connsiteX0" fmla="*/ 0 w 30528"/>
                  <a:gd name="connsiteY0" fmla="*/ 14609 h 204136"/>
                  <a:gd name="connsiteX1" fmla="*/ 0 w 30528"/>
                  <a:gd name="connsiteY1" fmla="*/ 187604 h 204136"/>
                  <a:gd name="connsiteX2" fmla="*/ 30528 w 30528"/>
                  <a:gd name="connsiteY2" fmla="*/ 189341 h 204136"/>
                  <a:gd name="connsiteX3" fmla="*/ 30528 w 30528"/>
                  <a:gd name="connsiteY3" fmla="*/ 16347 h 204136"/>
                  <a:gd name="connsiteX4" fmla="*/ 0 w 30528"/>
                  <a:gd name="connsiteY4" fmla="*/ 14609 h 20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Freeform: Shape 106">
                <a:extLst>
                  <a:ext uri="{FF2B5EF4-FFF2-40B4-BE49-F238E27FC236}">
                    <a16:creationId xmlns:a16="http://schemas.microsoft.com/office/drawing/2014/main" xmlns="" id="{A9C6718F-443B-6D98-F108-F73B5C240132}"/>
                  </a:ext>
                </a:extLst>
              </p:cNvPr>
              <p:cNvSpPr/>
              <p:nvPr/>
            </p:nvSpPr>
            <p:spPr>
              <a:xfrm>
                <a:off x="10398608" y="4137575"/>
                <a:ext cx="523644" cy="1045101"/>
              </a:xfrm>
              <a:custGeom>
                <a:avLst/>
                <a:gdLst>
                  <a:gd name="connsiteX0" fmla="*/ 490882 w 523644"/>
                  <a:gd name="connsiteY0" fmla="*/ 15668 h 1045101"/>
                  <a:gd name="connsiteX1" fmla="*/ 490385 w 523644"/>
                  <a:gd name="connsiteY1" fmla="*/ 45948 h 1045101"/>
                  <a:gd name="connsiteX2" fmla="*/ 487407 w 523644"/>
                  <a:gd name="connsiteY2" fmla="*/ 54387 h 1045101"/>
                  <a:gd name="connsiteX3" fmla="*/ 334765 w 523644"/>
                  <a:gd name="connsiteY3" fmla="*/ 243514 h 1045101"/>
                  <a:gd name="connsiteX4" fmla="*/ 92523 w 523644"/>
                  <a:gd name="connsiteY4" fmla="*/ 167069 h 1045101"/>
                  <a:gd name="connsiteX5" fmla="*/ 40153 w 523644"/>
                  <a:gd name="connsiteY5" fmla="*/ 44955 h 1045101"/>
                  <a:gd name="connsiteX6" fmla="*/ 8632 w 523644"/>
                  <a:gd name="connsiteY6" fmla="*/ 28326 h 1045101"/>
                  <a:gd name="connsiteX7" fmla="*/ 16326 w 523644"/>
                  <a:gd name="connsiteY7" fmla="*/ 700200 h 1045101"/>
                  <a:gd name="connsiteX8" fmla="*/ 51570 w 523644"/>
                  <a:gd name="connsiteY8" fmla="*/ 865749 h 1045101"/>
                  <a:gd name="connsiteX9" fmla="*/ 105677 w 523644"/>
                  <a:gd name="connsiteY9" fmla="*/ 983643 h 1045101"/>
                  <a:gd name="connsiteX10" fmla="*/ 215629 w 523644"/>
                  <a:gd name="connsiteY10" fmla="*/ 1044948 h 1045101"/>
                  <a:gd name="connsiteX11" fmla="*/ 342956 w 523644"/>
                  <a:gd name="connsiteY11" fmla="*/ 993075 h 1045101"/>
                  <a:gd name="connsiteX12" fmla="*/ 484925 w 523644"/>
                  <a:gd name="connsiteY12" fmla="*/ 677614 h 1045101"/>
                  <a:gd name="connsiteX13" fmla="*/ 457127 w 523644"/>
                  <a:gd name="connsiteY13" fmla="*/ 661233 h 1045101"/>
                  <a:gd name="connsiteX14" fmla="*/ 348664 w 523644"/>
                  <a:gd name="connsiteY14" fmla="*/ 935989 h 1045101"/>
                  <a:gd name="connsiteX15" fmla="*/ 239456 w 523644"/>
                  <a:gd name="connsiteY15" fmla="*/ 1011193 h 1045101"/>
                  <a:gd name="connsiteX16" fmla="*/ 135461 w 523644"/>
                  <a:gd name="connsiteY16" fmla="*/ 969248 h 1045101"/>
                  <a:gd name="connsiteX17" fmla="*/ 83588 w 523644"/>
                  <a:gd name="connsiteY17" fmla="*/ 859295 h 1045101"/>
                  <a:gd name="connsiteX18" fmla="*/ 49833 w 523644"/>
                  <a:gd name="connsiteY18" fmla="*/ 705164 h 1045101"/>
                  <a:gd name="connsiteX19" fmla="*/ 30473 w 523644"/>
                  <a:gd name="connsiteY19" fmla="*/ 384987 h 1045101"/>
                  <a:gd name="connsiteX20" fmla="*/ 42138 w 523644"/>
                  <a:gd name="connsiteY20" fmla="*/ 144979 h 1045101"/>
                  <a:gd name="connsiteX21" fmla="*/ 171698 w 523644"/>
                  <a:gd name="connsiteY21" fmla="*/ 266597 h 1045101"/>
                  <a:gd name="connsiteX22" fmla="*/ 453652 w 523644"/>
                  <a:gd name="connsiteY22" fmla="*/ 203802 h 1045101"/>
                  <a:gd name="connsiteX23" fmla="*/ 489144 w 523644"/>
                  <a:gd name="connsiteY23" fmla="*/ 153914 h 1045101"/>
                  <a:gd name="connsiteX24" fmla="*/ 482939 w 523644"/>
                  <a:gd name="connsiteY24" fmla="*/ 564932 h 1045101"/>
                  <a:gd name="connsiteX25" fmla="*/ 515205 w 523644"/>
                  <a:gd name="connsiteY25" fmla="*/ 564932 h 1045101"/>
                  <a:gd name="connsiteX26" fmla="*/ 523644 w 523644"/>
                  <a:gd name="connsiteY26" fmla="*/ 15419 h 1045101"/>
                  <a:gd name="connsiteX27" fmla="*/ 490882 w 523644"/>
                  <a:gd name="connsiteY27" fmla="*/ 15668 h 10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8" name="Graphic 4">
                <a:extLst>
                  <a:ext uri="{FF2B5EF4-FFF2-40B4-BE49-F238E27FC236}">
                    <a16:creationId xmlns:a16="http://schemas.microsoft.com/office/drawing/2014/main" xmlns="" id="{7229B6DE-85E5-D396-46A3-ACD1346FFF3F}"/>
                  </a:ext>
                </a:extLst>
              </p:cNvPr>
              <p:cNvGrpSpPr/>
              <p:nvPr/>
            </p:nvGrpSpPr>
            <p:grpSpPr>
              <a:xfrm>
                <a:off x="10359780" y="4436934"/>
                <a:ext cx="1039758" cy="1174386"/>
                <a:chOff x="10359780" y="4436934"/>
                <a:chExt cx="1039758" cy="1174386"/>
              </a:xfrm>
            </p:grpSpPr>
            <p:sp>
              <p:nvSpPr>
                <p:cNvPr id="109" name="Freeform: Shape 108">
                  <a:extLst>
                    <a:ext uri="{FF2B5EF4-FFF2-40B4-BE49-F238E27FC236}">
                      <a16:creationId xmlns:a16="http://schemas.microsoft.com/office/drawing/2014/main" xmlns="" id="{878DB4FA-EF75-321F-A56D-7890541C8B50}"/>
                    </a:ext>
                  </a:extLst>
                </p:cNvPr>
                <p:cNvSpPr/>
                <p:nvPr/>
              </p:nvSpPr>
              <p:spPr>
                <a:xfrm rot="-1778638">
                  <a:off x="10527982" y="4634421"/>
                  <a:ext cx="689980" cy="862723"/>
                </a:xfrm>
                <a:custGeom>
                  <a:avLst/>
                  <a:gdLst>
                    <a:gd name="connsiteX0" fmla="*/ 0 w 689980"/>
                    <a:gd name="connsiteY0" fmla="*/ 0 h 862723"/>
                    <a:gd name="connsiteX1" fmla="*/ 689980 w 689980"/>
                    <a:gd name="connsiteY1" fmla="*/ 0 h 862723"/>
                    <a:gd name="connsiteX2" fmla="*/ 689980 w 689980"/>
                    <a:gd name="connsiteY2" fmla="*/ 862723 h 862723"/>
                    <a:gd name="connsiteX3" fmla="*/ 0 w 689980"/>
                    <a:gd name="connsiteY3" fmla="*/ 862723 h 862723"/>
                  </a:gdLst>
                  <a:ahLst/>
                  <a:cxnLst>
                    <a:cxn ang="0">
                      <a:pos x="connsiteX0" y="connsiteY0"/>
                    </a:cxn>
                    <a:cxn ang="0">
                      <a:pos x="connsiteX1" y="connsiteY1"/>
                    </a:cxn>
                    <a:cxn ang="0">
                      <a:pos x="connsiteX2" y="connsiteY2"/>
                    </a:cxn>
                    <a:cxn ang="0">
                      <a:pos x="connsiteX3" y="connsiteY3"/>
                    </a:cxn>
                  </a:cxnLst>
                  <a:rect l="l" t="t" r="r" b="b"/>
                  <a:pathLst>
                    <a:path w="689980" h="862723">
                      <a:moveTo>
                        <a:pt x="0" y="0"/>
                      </a:moveTo>
                      <a:lnTo>
                        <a:pt x="689980" y="0"/>
                      </a:lnTo>
                      <a:lnTo>
                        <a:pt x="689980" y="862723"/>
                      </a:lnTo>
                      <a:lnTo>
                        <a:pt x="0" y="862723"/>
                      </a:lnTo>
                      <a:close/>
                    </a:path>
                  </a:pathLst>
                </a:custGeom>
                <a:solidFill>
                  <a:srgbClr val="F46B6B"/>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Freeform: Shape 109">
                  <a:extLst>
                    <a:ext uri="{FF2B5EF4-FFF2-40B4-BE49-F238E27FC236}">
                      <a16:creationId xmlns:a16="http://schemas.microsoft.com/office/drawing/2014/main" xmlns="" id="{B659167A-96C1-E5BB-33B7-DA565E0484A7}"/>
                    </a:ext>
                  </a:extLst>
                </p:cNvPr>
                <p:cNvSpPr/>
                <p:nvPr/>
              </p:nvSpPr>
              <p:spPr>
                <a:xfrm>
                  <a:off x="10959483" y="4436934"/>
                  <a:ext cx="440055" cy="832955"/>
                </a:xfrm>
                <a:custGeom>
                  <a:avLst/>
                  <a:gdLst>
                    <a:gd name="connsiteX0" fmla="*/ 0 w 440055"/>
                    <a:gd name="connsiteY0" fmla="*/ 83147 h 832955"/>
                    <a:gd name="connsiteX1" fmla="*/ 18615 w 440055"/>
                    <a:gd name="connsiteY1" fmla="*/ 0 h 832955"/>
                    <a:gd name="connsiteX2" fmla="*/ 440056 w 440055"/>
                    <a:gd name="connsiteY2" fmla="*/ 735165 h 832955"/>
                    <a:gd name="connsiteX3" fmla="*/ 426653 w 440055"/>
                    <a:gd name="connsiteY3" fmla="*/ 832955 h 832955"/>
                  </a:gdLst>
                  <a:ahLst/>
                  <a:cxnLst>
                    <a:cxn ang="0">
                      <a:pos x="connsiteX0" y="connsiteY0"/>
                    </a:cxn>
                    <a:cxn ang="0">
                      <a:pos x="connsiteX1" y="connsiteY1"/>
                    </a:cxn>
                    <a:cxn ang="0">
                      <a:pos x="connsiteX2" y="connsiteY2"/>
                    </a:cxn>
                    <a:cxn ang="0">
                      <a:pos x="connsiteX3" y="connsiteY3"/>
                    </a:cxn>
                  </a:cxnLst>
                  <a:rect l="l" t="t" r="r" b="b"/>
                  <a:pathLst>
                    <a:path w="440055" h="832955">
                      <a:moveTo>
                        <a:pt x="0" y="83147"/>
                      </a:moveTo>
                      <a:lnTo>
                        <a:pt x="18615" y="0"/>
                      </a:lnTo>
                      <a:lnTo>
                        <a:pt x="440056" y="735165"/>
                      </a:lnTo>
                      <a:lnTo>
                        <a:pt x="426653" y="832955"/>
                      </a:lnTo>
                      <a:close/>
                    </a:path>
                  </a:pathLst>
                </a:custGeom>
                <a:solidFill>
                  <a:srgbClr val="B7505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Shape 110">
                  <a:extLst>
                    <a:ext uri="{FF2B5EF4-FFF2-40B4-BE49-F238E27FC236}">
                      <a16:creationId xmlns:a16="http://schemas.microsoft.com/office/drawing/2014/main" xmlns="" id="{3D4DB324-CE48-DF43-86BB-20297B92772F}"/>
                    </a:ext>
                  </a:extLst>
                </p:cNvPr>
                <p:cNvSpPr/>
                <p:nvPr/>
              </p:nvSpPr>
              <p:spPr>
                <a:xfrm>
                  <a:off x="10360082" y="4436934"/>
                  <a:ext cx="618015" cy="424419"/>
                </a:xfrm>
                <a:custGeom>
                  <a:avLst/>
                  <a:gdLst>
                    <a:gd name="connsiteX0" fmla="*/ 618015 w 618015"/>
                    <a:gd name="connsiteY0" fmla="*/ 0 h 424419"/>
                    <a:gd name="connsiteX1" fmla="*/ 29784 w 618015"/>
                    <a:gd name="connsiteY1" fmla="*/ 329608 h 424419"/>
                    <a:gd name="connsiteX2" fmla="*/ 0 w 618015"/>
                    <a:gd name="connsiteY2" fmla="*/ 424420 h 424419"/>
                    <a:gd name="connsiteX3" fmla="*/ 599400 w 618015"/>
                    <a:gd name="connsiteY3" fmla="*/ 83147 h 424419"/>
                  </a:gdLst>
                  <a:ahLst/>
                  <a:cxnLst>
                    <a:cxn ang="0">
                      <a:pos x="connsiteX0" y="connsiteY0"/>
                    </a:cxn>
                    <a:cxn ang="0">
                      <a:pos x="connsiteX1" y="connsiteY1"/>
                    </a:cxn>
                    <a:cxn ang="0">
                      <a:pos x="connsiteX2" y="connsiteY2"/>
                    </a:cxn>
                    <a:cxn ang="0">
                      <a:pos x="connsiteX3" y="connsiteY3"/>
                    </a:cxn>
                  </a:cxnLst>
                  <a:rect l="l" t="t" r="r" b="b"/>
                  <a:pathLst>
                    <a:path w="618015" h="424419">
                      <a:moveTo>
                        <a:pt x="618015" y="0"/>
                      </a:moveTo>
                      <a:lnTo>
                        <a:pt x="29784" y="329608"/>
                      </a:lnTo>
                      <a:lnTo>
                        <a:pt x="0" y="424420"/>
                      </a:lnTo>
                      <a:lnTo>
                        <a:pt x="599400" y="83147"/>
                      </a:lnTo>
                      <a:close/>
                    </a:path>
                  </a:pathLst>
                </a:custGeom>
                <a:solidFill>
                  <a:srgbClr val="E6E6E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2" name="Freeform: Shape 111">
                <a:extLst>
                  <a:ext uri="{FF2B5EF4-FFF2-40B4-BE49-F238E27FC236}">
                    <a16:creationId xmlns:a16="http://schemas.microsoft.com/office/drawing/2014/main" xmlns="" id="{08008E55-885F-1A46-4A90-75955197452B}"/>
                  </a:ext>
                </a:extLst>
              </p:cNvPr>
              <p:cNvSpPr/>
              <p:nvPr/>
            </p:nvSpPr>
            <p:spPr>
              <a:xfrm>
                <a:off x="10970476" y="4119494"/>
                <a:ext cx="731067" cy="1007824"/>
              </a:xfrm>
              <a:custGeom>
                <a:avLst/>
                <a:gdLst>
                  <a:gd name="connsiteX0" fmla="*/ 1913 w 731067"/>
                  <a:gd name="connsiteY0" fmla="*/ 23076 h 1007824"/>
                  <a:gd name="connsiteX1" fmla="*/ 350880 w 731067"/>
                  <a:gd name="connsiteY1" fmla="*/ 141467 h 1007824"/>
                  <a:gd name="connsiteX2" fmla="*/ 728887 w 731067"/>
                  <a:gd name="connsiteY2" fmla="*/ 901452 h 1007824"/>
                  <a:gd name="connsiteX3" fmla="*/ 399031 w 731067"/>
                  <a:gd name="connsiteY3" fmla="*/ 919570 h 1007824"/>
                  <a:gd name="connsiteX4" fmla="*/ 94242 w 731067"/>
                  <a:gd name="connsiteY4" fmla="*/ 449233 h 1007824"/>
                  <a:gd name="connsiteX5" fmla="*/ 1913 w 731067"/>
                  <a:gd name="connsiteY5" fmla="*/ 23076 h 10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3" name="Graphic 4">
                <a:extLst>
                  <a:ext uri="{FF2B5EF4-FFF2-40B4-BE49-F238E27FC236}">
                    <a16:creationId xmlns:a16="http://schemas.microsoft.com/office/drawing/2014/main" xmlns="" id="{EA18F6B6-979F-165B-E9F2-A00991A60A49}"/>
                  </a:ext>
                </a:extLst>
              </p:cNvPr>
              <p:cNvGrpSpPr/>
              <p:nvPr/>
            </p:nvGrpSpPr>
            <p:grpSpPr>
              <a:xfrm>
                <a:off x="10426167" y="4902574"/>
                <a:ext cx="1283977" cy="728388"/>
                <a:chOff x="10426167" y="4902574"/>
                <a:chExt cx="1283977" cy="728388"/>
              </a:xfrm>
            </p:grpSpPr>
            <p:grpSp>
              <p:nvGrpSpPr>
                <p:cNvPr id="114" name="Graphic 4">
                  <a:extLst>
                    <a:ext uri="{FF2B5EF4-FFF2-40B4-BE49-F238E27FC236}">
                      <a16:creationId xmlns:a16="http://schemas.microsoft.com/office/drawing/2014/main" xmlns="" id="{15EA6838-CC6C-1400-A1DA-6BDB895BB8DF}"/>
                    </a:ext>
                  </a:extLst>
                </p:cNvPr>
                <p:cNvGrpSpPr/>
                <p:nvPr/>
              </p:nvGrpSpPr>
              <p:grpSpPr>
                <a:xfrm>
                  <a:off x="10426167" y="5056265"/>
                  <a:ext cx="515768" cy="574697"/>
                  <a:chOff x="10426167" y="5056265"/>
                  <a:chExt cx="515768" cy="574697"/>
                </a:xfrm>
              </p:grpSpPr>
              <p:sp>
                <p:nvSpPr>
                  <p:cNvPr id="115" name="Freeform: Shape 114">
                    <a:extLst>
                      <a:ext uri="{FF2B5EF4-FFF2-40B4-BE49-F238E27FC236}">
                        <a16:creationId xmlns:a16="http://schemas.microsoft.com/office/drawing/2014/main" xmlns="" id="{8023B024-3618-4BC2-E4EF-65C123D7B78D}"/>
                      </a:ext>
                    </a:extLst>
                  </p:cNvPr>
                  <p:cNvSpPr/>
                  <p:nvPr/>
                </p:nvSpPr>
                <p:spPr>
                  <a:xfrm>
                    <a:off x="10447975" y="5069214"/>
                    <a:ext cx="475876" cy="444521"/>
                  </a:xfrm>
                  <a:custGeom>
                    <a:avLst/>
                    <a:gdLst>
                      <a:gd name="connsiteX0" fmla="*/ 439033 w 475876"/>
                      <a:gd name="connsiteY0" fmla="*/ 142597 h 444521"/>
                      <a:gd name="connsiteX1" fmla="*/ 344966 w 475876"/>
                      <a:gd name="connsiteY1" fmla="*/ 80547 h 444521"/>
                      <a:gd name="connsiteX2" fmla="*/ 283412 w 475876"/>
                      <a:gd name="connsiteY2" fmla="*/ 45799 h 444521"/>
                      <a:gd name="connsiteX3" fmla="*/ 253381 w 475876"/>
                      <a:gd name="connsiteY3" fmla="*/ 25199 h 444521"/>
                      <a:gd name="connsiteX4" fmla="*/ 224837 w 475876"/>
                      <a:gd name="connsiteY4" fmla="*/ 5591 h 444521"/>
                      <a:gd name="connsiteX5" fmla="*/ 193564 w 475876"/>
                      <a:gd name="connsiteY5" fmla="*/ 1620 h 444521"/>
                      <a:gd name="connsiteX6" fmla="*/ 172964 w 475876"/>
                      <a:gd name="connsiteY6" fmla="*/ 22469 h 444521"/>
                      <a:gd name="connsiteX7" fmla="*/ 194557 w 475876"/>
                      <a:gd name="connsiteY7" fmla="*/ 85015 h 444521"/>
                      <a:gd name="connsiteX8" fmla="*/ 212427 w 475876"/>
                      <a:gd name="connsiteY8" fmla="*/ 133910 h 444521"/>
                      <a:gd name="connsiteX9" fmla="*/ 172468 w 475876"/>
                      <a:gd name="connsiteY9" fmla="*/ 167168 h 444521"/>
                      <a:gd name="connsiteX10" fmla="*/ 42908 w 475876"/>
                      <a:gd name="connsiteY10" fmla="*/ 230707 h 444521"/>
                      <a:gd name="connsiteX11" fmla="*/ 5926 w 475876"/>
                      <a:gd name="connsiteY11" fmla="*/ 259250 h 444521"/>
                      <a:gd name="connsiteX12" fmla="*/ 3196 w 475876"/>
                      <a:gd name="connsiteY12" fmla="*/ 295735 h 444521"/>
                      <a:gd name="connsiteX13" fmla="*/ 25286 w 475876"/>
                      <a:gd name="connsiteY13" fmla="*/ 321300 h 444521"/>
                      <a:gd name="connsiteX14" fmla="*/ 18584 w 475876"/>
                      <a:gd name="connsiteY14" fmla="*/ 339418 h 444521"/>
                      <a:gd name="connsiteX15" fmla="*/ 44645 w 475876"/>
                      <a:gd name="connsiteY15" fmla="*/ 369699 h 444521"/>
                      <a:gd name="connsiteX16" fmla="*/ 92299 w 475876"/>
                      <a:gd name="connsiteY16" fmla="*/ 367465 h 444521"/>
                      <a:gd name="connsiteX17" fmla="*/ 88080 w 475876"/>
                      <a:gd name="connsiteY17" fmla="*/ 391292 h 444521"/>
                      <a:gd name="connsiteX18" fmla="*/ 133749 w 475876"/>
                      <a:gd name="connsiteY18" fmla="*/ 409162 h 444521"/>
                      <a:gd name="connsiteX19" fmla="*/ 150130 w 475876"/>
                      <a:gd name="connsiteY19" fmla="*/ 403702 h 444521"/>
                      <a:gd name="connsiteX20" fmla="*/ 137968 w 475876"/>
                      <a:gd name="connsiteY20" fmla="*/ 424551 h 444521"/>
                      <a:gd name="connsiteX21" fmla="*/ 143180 w 475876"/>
                      <a:gd name="connsiteY21" fmla="*/ 439194 h 444521"/>
                      <a:gd name="connsiteX22" fmla="*/ 200514 w 475876"/>
                      <a:gd name="connsiteY22" fmla="*/ 435223 h 444521"/>
                      <a:gd name="connsiteX23" fmla="*/ 271499 w 475876"/>
                      <a:gd name="connsiteY23" fmla="*/ 408666 h 444521"/>
                      <a:gd name="connsiteX24" fmla="*/ 414461 w 475876"/>
                      <a:gd name="connsiteY24" fmla="*/ 355055 h 444521"/>
                      <a:gd name="connsiteX25" fmla="*/ 466335 w 475876"/>
                      <a:gd name="connsiteY25" fmla="*/ 318073 h 444521"/>
                      <a:gd name="connsiteX26" fmla="*/ 475519 w 475876"/>
                      <a:gd name="connsiteY26" fmla="*/ 266944 h 444521"/>
                      <a:gd name="connsiteX27" fmla="*/ 464597 w 475876"/>
                      <a:gd name="connsiteY27" fmla="*/ 211100 h 444521"/>
                      <a:gd name="connsiteX28" fmla="*/ 439033 w 475876"/>
                      <a:gd name="connsiteY28" fmla="*/ 142597 h 4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Freeform: Shape 115">
                    <a:extLst>
                      <a:ext uri="{FF2B5EF4-FFF2-40B4-BE49-F238E27FC236}">
                        <a16:creationId xmlns:a16="http://schemas.microsoft.com/office/drawing/2014/main" xmlns="" id="{3E3171EC-0ED1-5BF4-295D-0038A9369CC9}"/>
                      </a:ext>
                    </a:extLst>
                  </p:cNvPr>
                  <p:cNvSpPr/>
                  <p:nvPr/>
                </p:nvSpPr>
                <p:spPr>
                  <a:xfrm>
                    <a:off x="10426167" y="5056265"/>
                    <a:ext cx="515768" cy="574697"/>
                  </a:xfrm>
                  <a:custGeom>
                    <a:avLst/>
                    <a:gdLst>
                      <a:gd name="connsiteX0" fmla="*/ 514949 w 515768"/>
                      <a:gd name="connsiteY0" fmla="*/ 256315 h 574697"/>
                      <a:gd name="connsiteX1" fmla="*/ 467543 w 515768"/>
                      <a:gd name="connsiteY1" fmla="*/ 128740 h 574697"/>
                      <a:gd name="connsiteX2" fmla="*/ 452155 w 515768"/>
                      <a:gd name="connsiteY2" fmla="*/ 126010 h 574697"/>
                      <a:gd name="connsiteX3" fmla="*/ 449425 w 515768"/>
                      <a:gd name="connsiteY3" fmla="*/ 141399 h 574697"/>
                      <a:gd name="connsiteX4" fmla="*/ 489881 w 515768"/>
                      <a:gd name="connsiteY4" fmla="*/ 237948 h 574697"/>
                      <a:gd name="connsiteX5" fmla="*/ 492860 w 515768"/>
                      <a:gd name="connsiteY5" fmla="*/ 289077 h 574697"/>
                      <a:gd name="connsiteX6" fmla="*/ 475486 w 515768"/>
                      <a:gd name="connsiteY6" fmla="*/ 330278 h 574697"/>
                      <a:gd name="connsiteX7" fmla="*/ 452899 w 515768"/>
                      <a:gd name="connsiteY7" fmla="*/ 343432 h 574697"/>
                      <a:gd name="connsiteX8" fmla="*/ 425101 w 515768"/>
                      <a:gd name="connsiteY8" fmla="*/ 355594 h 574697"/>
                      <a:gd name="connsiteX9" fmla="*/ 368512 w 515768"/>
                      <a:gd name="connsiteY9" fmla="*/ 378925 h 574697"/>
                      <a:gd name="connsiteX10" fmla="*/ 254340 w 515768"/>
                      <a:gd name="connsiteY10" fmla="*/ 420126 h 574697"/>
                      <a:gd name="connsiteX11" fmla="*/ 222074 w 515768"/>
                      <a:gd name="connsiteY11" fmla="*/ 430302 h 574697"/>
                      <a:gd name="connsiteX12" fmla="*/ 191546 w 515768"/>
                      <a:gd name="connsiteY12" fmla="*/ 439237 h 574697"/>
                      <a:gd name="connsiteX13" fmla="*/ 173428 w 515768"/>
                      <a:gd name="connsiteY13" fmla="*/ 435762 h 574697"/>
                      <a:gd name="connsiteX14" fmla="*/ 183107 w 515768"/>
                      <a:gd name="connsiteY14" fmla="*/ 419381 h 574697"/>
                      <a:gd name="connsiteX15" fmla="*/ 193035 w 515768"/>
                      <a:gd name="connsiteY15" fmla="*/ 416651 h 574697"/>
                      <a:gd name="connsiteX16" fmla="*/ 256078 w 515768"/>
                      <a:gd name="connsiteY16" fmla="*/ 397540 h 574697"/>
                      <a:gd name="connsiteX17" fmla="*/ 326566 w 515768"/>
                      <a:gd name="connsiteY17" fmla="*/ 372968 h 574697"/>
                      <a:gd name="connsiteX18" fmla="*/ 319120 w 515768"/>
                      <a:gd name="connsiteY18" fmla="*/ 352119 h 574697"/>
                      <a:gd name="connsiteX19" fmla="*/ 211898 w 515768"/>
                      <a:gd name="connsiteY19" fmla="*/ 388108 h 574697"/>
                      <a:gd name="connsiteX20" fmla="*/ 178888 w 515768"/>
                      <a:gd name="connsiteY20" fmla="*/ 397540 h 574697"/>
                      <a:gd name="connsiteX21" fmla="*/ 172683 w 515768"/>
                      <a:gd name="connsiteY21" fmla="*/ 399277 h 574697"/>
                      <a:gd name="connsiteX22" fmla="*/ 158039 w 515768"/>
                      <a:gd name="connsiteY22" fmla="*/ 403248 h 574697"/>
                      <a:gd name="connsiteX23" fmla="*/ 120065 w 515768"/>
                      <a:gd name="connsiteY23" fmla="*/ 400022 h 574697"/>
                      <a:gd name="connsiteX24" fmla="*/ 121802 w 515768"/>
                      <a:gd name="connsiteY24" fmla="*/ 388108 h 574697"/>
                      <a:gd name="connsiteX25" fmla="*/ 135205 w 515768"/>
                      <a:gd name="connsiteY25" fmla="*/ 376195 h 574697"/>
                      <a:gd name="connsiteX26" fmla="*/ 180377 w 515768"/>
                      <a:gd name="connsiteY26" fmla="*/ 359814 h 574697"/>
                      <a:gd name="connsiteX27" fmla="*/ 317631 w 515768"/>
                      <a:gd name="connsiteY27" fmla="*/ 310174 h 574697"/>
                      <a:gd name="connsiteX28" fmla="*/ 310185 w 515768"/>
                      <a:gd name="connsiteY28" fmla="*/ 289325 h 574697"/>
                      <a:gd name="connsiteX29" fmla="*/ 197006 w 515768"/>
                      <a:gd name="connsiteY29" fmla="*/ 330278 h 574697"/>
                      <a:gd name="connsiteX30" fmla="*/ 140914 w 515768"/>
                      <a:gd name="connsiteY30" fmla="*/ 350630 h 574697"/>
                      <a:gd name="connsiteX31" fmla="*/ 128752 w 515768"/>
                      <a:gd name="connsiteY31" fmla="*/ 355098 h 574697"/>
                      <a:gd name="connsiteX32" fmla="*/ 125773 w 515768"/>
                      <a:gd name="connsiteY32" fmla="*/ 356339 h 574697"/>
                      <a:gd name="connsiteX33" fmla="*/ 85069 w 515768"/>
                      <a:gd name="connsiteY33" fmla="*/ 370982 h 574697"/>
                      <a:gd name="connsiteX34" fmla="*/ 44861 w 515768"/>
                      <a:gd name="connsiteY34" fmla="*/ 367756 h 574697"/>
                      <a:gd name="connsiteX35" fmla="*/ 50569 w 515768"/>
                      <a:gd name="connsiteY35" fmla="*/ 336235 h 574697"/>
                      <a:gd name="connsiteX36" fmla="*/ 98968 w 515768"/>
                      <a:gd name="connsiteY36" fmla="*/ 315138 h 574697"/>
                      <a:gd name="connsiteX37" fmla="*/ 153323 w 515768"/>
                      <a:gd name="connsiteY37" fmla="*/ 294537 h 574697"/>
                      <a:gd name="connsiteX38" fmla="*/ 272459 w 515768"/>
                      <a:gd name="connsiteY38" fmla="*/ 234970 h 574697"/>
                      <a:gd name="connsiteX39" fmla="*/ 275189 w 515768"/>
                      <a:gd name="connsiteY39" fmla="*/ 219581 h 574697"/>
                      <a:gd name="connsiteX40" fmla="*/ 259801 w 515768"/>
                      <a:gd name="connsiteY40" fmla="*/ 216851 h 574697"/>
                      <a:gd name="connsiteX41" fmla="*/ 146870 w 515768"/>
                      <a:gd name="connsiteY41" fmla="*/ 273192 h 574697"/>
                      <a:gd name="connsiteX42" fmla="*/ 88544 w 515768"/>
                      <a:gd name="connsiteY42" fmla="*/ 295282 h 574697"/>
                      <a:gd name="connsiteX43" fmla="*/ 34933 w 515768"/>
                      <a:gd name="connsiteY43" fmla="*/ 320846 h 574697"/>
                      <a:gd name="connsiteX44" fmla="*/ 23019 w 515768"/>
                      <a:gd name="connsiteY44" fmla="*/ 305458 h 574697"/>
                      <a:gd name="connsiteX45" fmla="*/ 25005 w 515768"/>
                      <a:gd name="connsiteY45" fmla="*/ 283368 h 574697"/>
                      <a:gd name="connsiteX46" fmla="*/ 75389 w 515768"/>
                      <a:gd name="connsiteY46" fmla="*/ 244649 h 574697"/>
                      <a:gd name="connsiteX47" fmla="*/ 150097 w 515768"/>
                      <a:gd name="connsiteY47" fmla="*/ 208909 h 574697"/>
                      <a:gd name="connsiteX48" fmla="*/ 188319 w 515768"/>
                      <a:gd name="connsiteY48" fmla="*/ 190542 h 574697"/>
                      <a:gd name="connsiteX49" fmla="*/ 218848 w 515768"/>
                      <a:gd name="connsiteY49" fmla="*/ 172920 h 574697"/>
                      <a:gd name="connsiteX50" fmla="*/ 240193 w 515768"/>
                      <a:gd name="connsiteY50" fmla="*/ 108140 h 574697"/>
                      <a:gd name="connsiteX51" fmla="*/ 202219 w 515768"/>
                      <a:gd name="connsiteY51" fmla="*/ 49069 h 574697"/>
                      <a:gd name="connsiteX52" fmla="*/ 208920 w 515768"/>
                      <a:gd name="connsiteY52" fmla="*/ 26731 h 574697"/>
                      <a:gd name="connsiteX53" fmla="*/ 236222 w 515768"/>
                      <a:gd name="connsiteY53" fmla="*/ 23256 h 574697"/>
                      <a:gd name="connsiteX54" fmla="*/ 293060 w 515768"/>
                      <a:gd name="connsiteY54" fmla="*/ 55026 h 574697"/>
                      <a:gd name="connsiteX55" fmla="*/ 423364 w 515768"/>
                      <a:gd name="connsiteY55" fmla="*/ 117572 h 574697"/>
                      <a:gd name="connsiteX56" fmla="*/ 436270 w 515768"/>
                      <a:gd name="connsiteY56" fmla="*/ 108885 h 574697"/>
                      <a:gd name="connsiteX57" fmla="*/ 427583 w 515768"/>
                      <a:gd name="connsiteY57" fmla="*/ 95978 h 574697"/>
                      <a:gd name="connsiteX58" fmla="*/ 308696 w 515768"/>
                      <a:gd name="connsiteY58" fmla="*/ 39141 h 574697"/>
                      <a:gd name="connsiteX59" fmla="*/ 245405 w 515768"/>
                      <a:gd name="connsiteY59" fmla="*/ 3152 h 574697"/>
                      <a:gd name="connsiteX60" fmla="*/ 183107 w 515768"/>
                      <a:gd name="connsiteY60" fmla="*/ 26483 h 574697"/>
                      <a:gd name="connsiteX61" fmla="*/ 201226 w 515768"/>
                      <a:gd name="connsiteY61" fmla="*/ 95234 h 574697"/>
                      <a:gd name="connsiteX62" fmla="*/ 213884 w 515768"/>
                      <a:gd name="connsiteY62" fmla="*/ 109877 h 574697"/>
                      <a:gd name="connsiteX63" fmla="*/ 223812 w 515768"/>
                      <a:gd name="connsiteY63" fmla="*/ 126010 h 574697"/>
                      <a:gd name="connsiteX64" fmla="*/ 210161 w 515768"/>
                      <a:gd name="connsiteY64" fmla="*/ 151327 h 574697"/>
                      <a:gd name="connsiteX65" fmla="*/ 179136 w 515768"/>
                      <a:gd name="connsiteY65" fmla="*/ 170438 h 574697"/>
                      <a:gd name="connsiteX66" fmla="*/ 140665 w 515768"/>
                      <a:gd name="connsiteY66" fmla="*/ 189053 h 574697"/>
                      <a:gd name="connsiteX67" fmla="*/ 61242 w 515768"/>
                      <a:gd name="connsiteY67" fmla="*/ 227027 h 574697"/>
                      <a:gd name="connsiteX68" fmla="*/ 2170 w 515768"/>
                      <a:gd name="connsiteY68" fmla="*/ 281631 h 574697"/>
                      <a:gd name="connsiteX69" fmla="*/ 22026 w 515768"/>
                      <a:gd name="connsiteY69" fmla="*/ 338965 h 574697"/>
                      <a:gd name="connsiteX70" fmla="*/ 20289 w 515768"/>
                      <a:gd name="connsiteY70" fmla="*/ 369245 h 574697"/>
                      <a:gd name="connsiteX71" fmla="*/ 59753 w 515768"/>
                      <a:gd name="connsiteY71" fmla="*/ 396547 h 574697"/>
                      <a:gd name="connsiteX72" fmla="*/ 97479 w 515768"/>
                      <a:gd name="connsiteY72" fmla="*/ 390094 h 574697"/>
                      <a:gd name="connsiteX73" fmla="*/ 96982 w 515768"/>
                      <a:gd name="connsiteY73" fmla="*/ 392576 h 574697"/>
                      <a:gd name="connsiteX74" fmla="*/ 130489 w 515768"/>
                      <a:gd name="connsiteY74" fmla="*/ 429309 h 574697"/>
                      <a:gd name="connsiteX75" fmla="*/ 151834 w 515768"/>
                      <a:gd name="connsiteY75" fmla="*/ 427820 h 574697"/>
                      <a:gd name="connsiteX76" fmla="*/ 156550 w 515768"/>
                      <a:gd name="connsiteY76" fmla="*/ 451151 h 574697"/>
                      <a:gd name="connsiteX77" fmla="*/ 216862 w 515768"/>
                      <a:gd name="connsiteY77" fmla="*/ 455370 h 574697"/>
                      <a:gd name="connsiteX78" fmla="*/ 273204 w 515768"/>
                      <a:gd name="connsiteY78" fmla="*/ 437500 h 574697"/>
                      <a:gd name="connsiteX79" fmla="*/ 337983 w 515768"/>
                      <a:gd name="connsiteY79" fmla="*/ 567556 h 574697"/>
                      <a:gd name="connsiteX80" fmla="*/ 365782 w 515768"/>
                      <a:gd name="connsiteY80" fmla="*/ 551175 h 574697"/>
                      <a:gd name="connsiteX81" fmla="*/ 303484 w 515768"/>
                      <a:gd name="connsiteY81" fmla="*/ 427075 h 574697"/>
                      <a:gd name="connsiteX82" fmla="*/ 345181 w 515768"/>
                      <a:gd name="connsiteY82" fmla="*/ 411935 h 574697"/>
                      <a:gd name="connsiteX83" fmla="*/ 409217 w 515768"/>
                      <a:gd name="connsiteY83" fmla="*/ 386619 h 574697"/>
                      <a:gd name="connsiteX84" fmla="*/ 470769 w 515768"/>
                      <a:gd name="connsiteY84" fmla="*/ 359565 h 574697"/>
                      <a:gd name="connsiteX85" fmla="*/ 496334 w 515768"/>
                      <a:gd name="connsiteY85" fmla="*/ 340950 h 574697"/>
                      <a:gd name="connsiteX86" fmla="*/ 509985 w 515768"/>
                      <a:gd name="connsiteY86" fmla="*/ 315386 h 574697"/>
                      <a:gd name="connsiteX87" fmla="*/ 514949 w 515768"/>
                      <a:gd name="connsiteY87" fmla="*/ 256315 h 5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7" name="Freeform: Shape 116">
                  <a:extLst>
                    <a:ext uri="{FF2B5EF4-FFF2-40B4-BE49-F238E27FC236}">
                      <a16:creationId xmlns:a16="http://schemas.microsoft.com/office/drawing/2014/main" xmlns="" id="{D6B589D4-D730-7EF1-63D0-83FBE59CDBD3}"/>
                    </a:ext>
                  </a:extLst>
                </p:cNvPr>
                <p:cNvSpPr/>
                <p:nvPr/>
              </p:nvSpPr>
              <p:spPr>
                <a:xfrm>
                  <a:off x="10829178" y="4902574"/>
                  <a:ext cx="880966" cy="532863"/>
                </a:xfrm>
                <a:custGeom>
                  <a:avLst/>
                  <a:gdLst>
                    <a:gd name="connsiteX0" fmla="*/ 856037 w 880966"/>
                    <a:gd name="connsiteY0" fmla="*/ 75930 h 532863"/>
                    <a:gd name="connsiteX1" fmla="*/ 832955 w 880966"/>
                    <a:gd name="connsiteY1" fmla="*/ 297323 h 532863"/>
                    <a:gd name="connsiteX2" fmla="*/ 78679 w 880966"/>
                    <a:gd name="connsiteY2" fmla="*/ 532864 h 532863"/>
                    <a:gd name="connsiteX3" fmla="*/ 0 w 880966"/>
                    <a:gd name="connsiteY3" fmla="*/ 191590 h 532863"/>
                    <a:gd name="connsiteX4" fmla="*/ 665917 w 880966"/>
                    <a:gd name="connsiteY4" fmla="*/ 3704 h 532863"/>
                    <a:gd name="connsiteX5" fmla="*/ 856037 w 880966"/>
                    <a:gd name="connsiteY5" fmla="*/ 75930 h 53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8" name="Freeform: Shape 117">
                <a:extLst>
                  <a:ext uri="{FF2B5EF4-FFF2-40B4-BE49-F238E27FC236}">
                    <a16:creationId xmlns:a16="http://schemas.microsoft.com/office/drawing/2014/main" xmlns="" id="{76DFCCE3-4909-780B-4E3E-CDFC6B711C9D}"/>
                  </a:ext>
                </a:extLst>
              </p:cNvPr>
              <p:cNvSpPr/>
              <p:nvPr/>
            </p:nvSpPr>
            <p:spPr>
              <a:xfrm>
                <a:off x="10878171" y="3398259"/>
                <a:ext cx="851479" cy="1716065"/>
              </a:xfrm>
              <a:custGeom>
                <a:avLst/>
                <a:gdLst>
                  <a:gd name="connsiteX0" fmla="*/ 851224 w 851479"/>
                  <a:gd name="connsiteY0" fmla="*/ 1695906 h 1716065"/>
                  <a:gd name="connsiteX1" fmla="*/ 643978 w 851479"/>
                  <a:gd name="connsiteY1" fmla="*/ 1146146 h 1716065"/>
                  <a:gd name="connsiteX2" fmla="*/ 570263 w 851479"/>
                  <a:gd name="connsiteY2" fmla="*/ 1015593 h 1716065"/>
                  <a:gd name="connsiteX3" fmla="*/ 500768 w 851479"/>
                  <a:gd name="connsiteY3" fmla="*/ 900181 h 1716065"/>
                  <a:gd name="connsiteX4" fmla="*/ 414891 w 851479"/>
                  <a:gd name="connsiteY4" fmla="*/ 800156 h 1716065"/>
                  <a:gd name="connsiteX5" fmla="*/ 306179 w 851479"/>
                  <a:gd name="connsiteY5" fmla="*/ 738355 h 1716065"/>
                  <a:gd name="connsiteX6" fmla="*/ 52769 w 851479"/>
                  <a:gd name="connsiteY6" fmla="*/ 636097 h 1716065"/>
                  <a:gd name="connsiteX7" fmla="*/ 39614 w 851479"/>
                  <a:gd name="connsiteY7" fmla="*/ 631877 h 1716065"/>
                  <a:gd name="connsiteX8" fmla="*/ 38125 w 851479"/>
                  <a:gd name="connsiteY8" fmla="*/ 613511 h 1716065"/>
                  <a:gd name="connsiteX9" fmla="*/ 45074 w 851479"/>
                  <a:gd name="connsiteY9" fmla="*/ 522174 h 1716065"/>
                  <a:gd name="connsiteX10" fmla="*/ 115066 w 851479"/>
                  <a:gd name="connsiteY10" fmla="*/ 466329 h 1716065"/>
                  <a:gd name="connsiteX11" fmla="*/ 198461 w 851479"/>
                  <a:gd name="connsiteY11" fmla="*/ 431581 h 1716065"/>
                  <a:gd name="connsiteX12" fmla="*/ 463289 w 851479"/>
                  <a:gd name="connsiteY12" fmla="*/ 199515 h 1716065"/>
                  <a:gd name="connsiteX13" fmla="*/ 549910 w 851479"/>
                  <a:gd name="connsiteY13" fmla="*/ 19819 h 1716065"/>
                  <a:gd name="connsiteX14" fmla="*/ 518886 w 851479"/>
                  <a:gd name="connsiteY14" fmla="*/ 11132 h 1716065"/>
                  <a:gd name="connsiteX15" fmla="*/ 325787 w 851479"/>
                  <a:gd name="connsiteY15" fmla="*/ 307233 h 1716065"/>
                  <a:gd name="connsiteX16" fmla="*/ 179102 w 851479"/>
                  <a:gd name="connsiteY16" fmla="*/ 405272 h 1716065"/>
                  <a:gd name="connsiteX17" fmla="*/ 95707 w 851479"/>
                  <a:gd name="connsiteY17" fmla="*/ 439523 h 1716065"/>
                  <a:gd name="connsiteX18" fmla="*/ 11071 w 851479"/>
                  <a:gd name="connsiteY18" fmla="*/ 500580 h 1716065"/>
                  <a:gd name="connsiteX19" fmla="*/ 3873 w 851479"/>
                  <a:gd name="connsiteY19" fmla="*/ 714776 h 1716065"/>
                  <a:gd name="connsiteX20" fmla="*/ 34898 w 851479"/>
                  <a:gd name="connsiteY20" fmla="*/ 723463 h 1716065"/>
                  <a:gd name="connsiteX21" fmla="*/ 41848 w 851479"/>
                  <a:gd name="connsiteY21" fmla="*/ 668859 h 1716065"/>
                  <a:gd name="connsiteX22" fmla="*/ 251824 w 851479"/>
                  <a:gd name="connsiteY22" fmla="*/ 754488 h 1716065"/>
                  <a:gd name="connsiteX23" fmla="*/ 364506 w 851479"/>
                  <a:gd name="connsiteY23" fmla="*/ 802142 h 1716065"/>
                  <a:gd name="connsiteX24" fmla="*/ 455099 w 851479"/>
                  <a:gd name="connsiteY24" fmla="*/ 890501 h 1716065"/>
                  <a:gd name="connsiteX25" fmla="*/ 525587 w 851479"/>
                  <a:gd name="connsiteY25" fmla="*/ 1001694 h 1716065"/>
                  <a:gd name="connsiteX26" fmla="*/ 597068 w 851479"/>
                  <a:gd name="connsiteY26" fmla="*/ 1127034 h 1716065"/>
                  <a:gd name="connsiteX27" fmla="*/ 729110 w 851479"/>
                  <a:gd name="connsiteY27" fmla="*/ 1390373 h 1716065"/>
                  <a:gd name="connsiteX28" fmla="*/ 820447 w 851479"/>
                  <a:gd name="connsiteY28" fmla="*/ 1704345 h 1716065"/>
                  <a:gd name="connsiteX29" fmla="*/ 840303 w 851479"/>
                  <a:gd name="connsiteY29" fmla="*/ 1715514 h 1716065"/>
                  <a:gd name="connsiteX30" fmla="*/ 851224 w 851479"/>
                  <a:gd name="connsiteY30" fmla="*/ 1695906 h 171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Freeform: Shape 118">
                <a:extLst>
                  <a:ext uri="{FF2B5EF4-FFF2-40B4-BE49-F238E27FC236}">
                    <a16:creationId xmlns:a16="http://schemas.microsoft.com/office/drawing/2014/main" xmlns="" id="{826EF4C0-2921-BE59-4CB5-F9885597D575}"/>
                  </a:ext>
                </a:extLst>
              </p:cNvPr>
              <p:cNvSpPr/>
              <p:nvPr/>
            </p:nvSpPr>
            <p:spPr>
              <a:xfrm>
                <a:off x="10765205" y="5144631"/>
                <a:ext cx="956658" cy="489336"/>
              </a:xfrm>
              <a:custGeom>
                <a:avLst/>
                <a:gdLst>
                  <a:gd name="connsiteX0" fmla="*/ 926216 w 956658"/>
                  <a:gd name="connsiteY0" fmla="*/ 7613 h 489336"/>
                  <a:gd name="connsiteX1" fmla="*/ 820980 w 956658"/>
                  <a:gd name="connsiteY1" fmla="*/ 90759 h 489336"/>
                  <a:gd name="connsiteX2" fmla="*/ 674791 w 956658"/>
                  <a:gd name="connsiteY2" fmla="*/ 141640 h 489336"/>
                  <a:gd name="connsiteX3" fmla="*/ 332028 w 956658"/>
                  <a:gd name="connsiteY3" fmla="*/ 231984 h 489336"/>
                  <a:gd name="connsiteX4" fmla="*/ 135703 w 956658"/>
                  <a:gd name="connsiteY4" fmla="*/ 269711 h 489336"/>
                  <a:gd name="connsiteX5" fmla="*/ 144390 w 956658"/>
                  <a:gd name="connsiteY5" fmla="*/ 300735 h 489336"/>
                  <a:gd name="connsiteX6" fmla="*/ 366528 w 956658"/>
                  <a:gd name="connsiteY6" fmla="*/ 257301 h 489336"/>
                  <a:gd name="connsiteX7" fmla="*/ 7880 w 956658"/>
                  <a:gd name="connsiteY7" fmla="*/ 459334 h 489336"/>
                  <a:gd name="connsiteX8" fmla="*/ 24262 w 956658"/>
                  <a:gd name="connsiteY8" fmla="*/ 487133 h 489336"/>
                  <a:gd name="connsiteX9" fmla="*/ 450171 w 956658"/>
                  <a:gd name="connsiteY9" fmla="*/ 247124 h 489336"/>
                  <a:gd name="connsiteX10" fmla="*/ 458113 w 956658"/>
                  <a:gd name="connsiteY10" fmla="*/ 235707 h 489336"/>
                  <a:gd name="connsiteX11" fmla="*/ 502789 w 956658"/>
                  <a:gd name="connsiteY11" fmla="*/ 224290 h 489336"/>
                  <a:gd name="connsiteX12" fmla="*/ 676776 w 956658"/>
                  <a:gd name="connsiteY12" fmla="*/ 174898 h 489336"/>
                  <a:gd name="connsiteX13" fmla="*/ 830659 w 956658"/>
                  <a:gd name="connsiteY13" fmla="*/ 121784 h 489336"/>
                  <a:gd name="connsiteX14" fmla="*/ 954263 w 956658"/>
                  <a:gd name="connsiteY14" fmla="*/ 23994 h 489336"/>
                  <a:gd name="connsiteX15" fmla="*/ 926216 w 956658"/>
                  <a:gd name="connsiteY15" fmla="*/ 7613 h 4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Freeform: Shape 119">
                <a:extLst>
                  <a:ext uri="{FF2B5EF4-FFF2-40B4-BE49-F238E27FC236}">
                    <a16:creationId xmlns:a16="http://schemas.microsoft.com/office/drawing/2014/main" xmlns="" id="{FD708710-F176-56EF-E4EA-2DA71B8DCEFE}"/>
                  </a:ext>
                </a:extLst>
              </p:cNvPr>
              <p:cNvSpPr/>
              <p:nvPr/>
            </p:nvSpPr>
            <p:spPr>
              <a:xfrm>
                <a:off x="10344826" y="4421282"/>
                <a:ext cx="1015905" cy="829572"/>
              </a:xfrm>
              <a:custGeom>
                <a:avLst/>
                <a:gdLst>
                  <a:gd name="connsiteX0" fmla="*/ 995889 w 1015905"/>
                  <a:gd name="connsiteY0" fmla="*/ 528431 h 829572"/>
                  <a:gd name="connsiteX1" fmla="*/ 980750 w 1015905"/>
                  <a:gd name="connsiteY1" fmla="*/ 532154 h 829572"/>
                  <a:gd name="connsiteX2" fmla="*/ 911006 w 1015905"/>
                  <a:gd name="connsiteY2" fmla="*/ 421954 h 829572"/>
                  <a:gd name="connsiteX3" fmla="*/ 884945 w 1015905"/>
                  <a:gd name="connsiteY3" fmla="*/ 428655 h 829572"/>
                  <a:gd name="connsiteX4" fmla="*/ 648411 w 1015905"/>
                  <a:gd name="connsiteY4" fmla="*/ 7958 h 829572"/>
                  <a:gd name="connsiteX5" fmla="*/ 618380 w 1015905"/>
                  <a:gd name="connsiteY5" fmla="*/ 14659 h 829572"/>
                  <a:gd name="connsiteX6" fmla="*/ 165168 w 1015905"/>
                  <a:gd name="connsiteY6" fmla="*/ 251938 h 829572"/>
                  <a:gd name="connsiteX7" fmla="*/ 44296 w 1015905"/>
                  <a:gd name="connsiteY7" fmla="*/ 315229 h 829572"/>
                  <a:gd name="connsiteX8" fmla="*/ 36353 w 1015905"/>
                  <a:gd name="connsiteY8" fmla="*/ 319448 h 829572"/>
                  <a:gd name="connsiteX9" fmla="*/ 35609 w 1015905"/>
                  <a:gd name="connsiteY9" fmla="*/ 319696 h 829572"/>
                  <a:gd name="connsiteX10" fmla="*/ 28659 w 1015905"/>
                  <a:gd name="connsiteY10" fmla="*/ 338311 h 829572"/>
                  <a:gd name="connsiteX11" fmla="*/ 3343 w 1015905"/>
                  <a:gd name="connsiteY11" fmla="*/ 423939 h 829572"/>
                  <a:gd name="connsiteX12" fmla="*/ 2598 w 1015905"/>
                  <a:gd name="connsiteY12" fmla="*/ 430393 h 829572"/>
                  <a:gd name="connsiteX13" fmla="*/ 2102 w 1015905"/>
                  <a:gd name="connsiteY13" fmla="*/ 446525 h 829572"/>
                  <a:gd name="connsiteX14" fmla="*/ 210837 w 1015905"/>
                  <a:gd name="connsiteY14" fmla="*/ 821802 h 829572"/>
                  <a:gd name="connsiteX15" fmla="*/ 238635 w 1015905"/>
                  <a:gd name="connsiteY15" fmla="*/ 805421 h 829572"/>
                  <a:gd name="connsiteX16" fmla="*/ 41069 w 1015905"/>
                  <a:gd name="connsiteY16" fmla="*/ 451241 h 829572"/>
                  <a:gd name="connsiteX17" fmla="*/ 477402 w 1015905"/>
                  <a:gd name="connsiteY17" fmla="*/ 200312 h 829572"/>
                  <a:gd name="connsiteX18" fmla="*/ 597779 w 1015905"/>
                  <a:gd name="connsiteY18" fmla="*/ 131065 h 829572"/>
                  <a:gd name="connsiteX19" fmla="*/ 852927 w 1015905"/>
                  <a:gd name="connsiteY19" fmla="*/ 563924 h 829572"/>
                  <a:gd name="connsiteX20" fmla="*/ 489564 w 1015905"/>
                  <a:gd name="connsiteY20" fmla="*/ 655261 h 829572"/>
                  <a:gd name="connsiteX21" fmla="*/ 464248 w 1015905"/>
                  <a:gd name="connsiteY21" fmla="*/ 671890 h 829572"/>
                  <a:gd name="connsiteX22" fmla="*/ 487330 w 1015905"/>
                  <a:gd name="connsiteY22" fmla="*/ 741138 h 829572"/>
                  <a:gd name="connsiteX23" fmla="*/ 518355 w 1015905"/>
                  <a:gd name="connsiteY23" fmla="*/ 732451 h 829572"/>
                  <a:gd name="connsiteX24" fmla="*/ 502470 w 1015905"/>
                  <a:gd name="connsiteY24" fmla="*/ 685293 h 829572"/>
                  <a:gd name="connsiteX25" fmla="*/ 1003832 w 1015905"/>
                  <a:gd name="connsiteY25" fmla="*/ 559208 h 829572"/>
                  <a:gd name="connsiteX26" fmla="*/ 995889 w 1015905"/>
                  <a:gd name="connsiteY26" fmla="*/ 528431 h 829572"/>
                  <a:gd name="connsiteX27" fmla="*/ 885689 w 1015905"/>
                  <a:gd name="connsiteY27" fmla="*/ 556230 h 829572"/>
                  <a:gd name="connsiteX28" fmla="*/ 618627 w 1015905"/>
                  <a:gd name="connsiteY28" fmla="*/ 103515 h 829572"/>
                  <a:gd name="connsiteX29" fmla="*/ 596786 w 1015905"/>
                  <a:gd name="connsiteY29" fmla="*/ 98303 h 829572"/>
                  <a:gd name="connsiteX30" fmla="*/ 587602 w 1015905"/>
                  <a:gd name="connsiteY30" fmla="*/ 100537 h 829572"/>
                  <a:gd name="connsiteX31" fmla="*/ 141093 w 1015905"/>
                  <a:gd name="connsiteY31" fmla="*/ 357422 h 829572"/>
                  <a:gd name="connsiteX32" fmla="*/ 40076 w 1015905"/>
                  <a:gd name="connsiteY32" fmla="*/ 415501 h 829572"/>
                  <a:gd name="connsiteX33" fmla="*/ 61421 w 1015905"/>
                  <a:gd name="connsiteY33" fmla="*/ 343027 h 829572"/>
                  <a:gd name="connsiteX34" fmla="*/ 510909 w 1015905"/>
                  <a:gd name="connsiteY34" fmla="*/ 107486 h 829572"/>
                  <a:gd name="connsiteX35" fmla="*/ 631782 w 1015905"/>
                  <a:gd name="connsiteY35" fmla="*/ 44195 h 829572"/>
                  <a:gd name="connsiteX36" fmla="*/ 915473 w 1015905"/>
                  <a:gd name="connsiteY36" fmla="*/ 548784 h 829572"/>
                  <a:gd name="connsiteX37" fmla="*/ 885689 w 1015905"/>
                  <a:gd name="connsiteY37" fmla="*/ 556230 h 829572"/>
                  <a:gd name="connsiteX38" fmla="*/ 946002 w 1015905"/>
                  <a:gd name="connsiteY38" fmla="*/ 541089 h 829572"/>
                  <a:gd name="connsiteX39" fmla="*/ 943768 w 1015905"/>
                  <a:gd name="connsiteY39" fmla="*/ 533395 h 829572"/>
                  <a:gd name="connsiteX40" fmla="*/ 909268 w 1015905"/>
                  <a:gd name="connsiteY40" fmla="*/ 472090 h 829572"/>
                  <a:gd name="connsiteX41" fmla="*/ 948980 w 1015905"/>
                  <a:gd name="connsiteY41" fmla="*/ 540345 h 829572"/>
                  <a:gd name="connsiteX42" fmla="*/ 946002 w 1015905"/>
                  <a:gd name="connsiteY42" fmla="*/ 541089 h 8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1" name="Freeform: Shape 120">
                <a:extLst>
                  <a:ext uri="{FF2B5EF4-FFF2-40B4-BE49-F238E27FC236}">
                    <a16:creationId xmlns:a16="http://schemas.microsoft.com/office/drawing/2014/main" xmlns="" id="{34C634BC-3E05-85BF-692E-4E267A023DB5}"/>
                  </a:ext>
                </a:extLst>
              </p:cNvPr>
              <p:cNvSpPr/>
              <p:nvPr/>
            </p:nvSpPr>
            <p:spPr>
              <a:xfrm>
                <a:off x="10796261" y="2077553"/>
                <a:ext cx="688416" cy="917897"/>
              </a:xfrm>
              <a:custGeom>
                <a:avLst/>
                <a:gdLst>
                  <a:gd name="connsiteX0" fmla="*/ 688162 w 688416"/>
                  <a:gd name="connsiteY0" fmla="*/ 897738 h 917897"/>
                  <a:gd name="connsiteX1" fmla="*/ 564807 w 688416"/>
                  <a:gd name="connsiteY1" fmla="*/ 395880 h 917897"/>
                  <a:gd name="connsiteX2" fmla="*/ 263990 w 688416"/>
                  <a:gd name="connsiteY2" fmla="*/ 55351 h 917897"/>
                  <a:gd name="connsiteX3" fmla="*/ 15544 w 688416"/>
                  <a:gd name="connsiteY3" fmla="*/ 996 h 917897"/>
                  <a:gd name="connsiteX4" fmla="*/ 15544 w 688416"/>
                  <a:gd name="connsiteY4" fmla="*/ 33262 h 917897"/>
                  <a:gd name="connsiteX5" fmla="*/ 406705 w 688416"/>
                  <a:gd name="connsiteY5" fmla="*/ 206505 h 917897"/>
                  <a:gd name="connsiteX6" fmla="*/ 605016 w 688416"/>
                  <a:gd name="connsiteY6" fmla="*/ 620252 h 917897"/>
                  <a:gd name="connsiteX7" fmla="*/ 656889 w 688416"/>
                  <a:gd name="connsiteY7" fmla="*/ 906177 h 917897"/>
                  <a:gd name="connsiteX8" fmla="*/ 676745 w 688416"/>
                  <a:gd name="connsiteY8" fmla="*/ 917346 h 917897"/>
                  <a:gd name="connsiteX9" fmla="*/ 688162 w 688416"/>
                  <a:gd name="connsiteY9" fmla="*/ 897738 h 9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Freeform: Shape 121">
                <a:extLst>
                  <a:ext uri="{FF2B5EF4-FFF2-40B4-BE49-F238E27FC236}">
                    <a16:creationId xmlns:a16="http://schemas.microsoft.com/office/drawing/2014/main" xmlns="" id="{F9D855B2-7E36-A6ED-ACD9-456EAD1C699D}"/>
                  </a:ext>
                </a:extLst>
              </p:cNvPr>
              <p:cNvSpPr/>
              <p:nvPr/>
            </p:nvSpPr>
            <p:spPr>
              <a:xfrm>
                <a:off x="11466977" y="2978886"/>
                <a:ext cx="200404" cy="450204"/>
              </a:xfrm>
              <a:custGeom>
                <a:avLst/>
                <a:gdLst>
                  <a:gd name="connsiteX0" fmla="*/ 156189 w 200404"/>
                  <a:gd name="connsiteY0" fmla="*/ 35373 h 450204"/>
                  <a:gd name="connsiteX1" fmla="*/ 42762 w 200404"/>
                  <a:gd name="connsiteY1" fmla="*/ 5837 h 450204"/>
                  <a:gd name="connsiteX2" fmla="*/ 51449 w 200404"/>
                  <a:gd name="connsiteY2" fmla="*/ 36862 h 450204"/>
                  <a:gd name="connsiteX3" fmla="*/ 131120 w 200404"/>
                  <a:gd name="connsiteY3" fmla="*/ 55725 h 450204"/>
                  <a:gd name="connsiteX4" fmla="*/ 167358 w 200404"/>
                  <a:gd name="connsiteY4" fmla="*/ 147807 h 450204"/>
                  <a:gd name="connsiteX5" fmla="*/ 152217 w 200404"/>
                  <a:gd name="connsiteY5" fmla="*/ 258752 h 450204"/>
                  <a:gd name="connsiteX6" fmla="*/ 103571 w 200404"/>
                  <a:gd name="connsiteY6" fmla="*/ 357783 h 450204"/>
                  <a:gd name="connsiteX7" fmla="*/ 11489 w 200404"/>
                  <a:gd name="connsiteY7" fmla="*/ 418592 h 450204"/>
                  <a:gd name="connsiteX8" fmla="*/ 20176 w 200404"/>
                  <a:gd name="connsiteY8" fmla="*/ 449617 h 450204"/>
                  <a:gd name="connsiteX9" fmla="*/ 181257 w 200404"/>
                  <a:gd name="connsiteY9" fmla="*/ 275878 h 450204"/>
                  <a:gd name="connsiteX10" fmla="*/ 156189 w 200404"/>
                  <a:gd name="connsiteY10" fmla="*/ 35373 h 4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3" name="Freeform: Shape 122">
              <a:extLst>
                <a:ext uri="{FF2B5EF4-FFF2-40B4-BE49-F238E27FC236}">
                  <a16:creationId xmlns:a16="http://schemas.microsoft.com/office/drawing/2014/main" xmlns="" id="{9F38EBA4-5B89-0499-3A3D-4100462B98BE}"/>
                </a:ext>
              </a:extLst>
            </p:cNvPr>
            <p:cNvSpPr/>
            <p:nvPr/>
          </p:nvSpPr>
          <p:spPr>
            <a:xfrm>
              <a:off x="9579252" y="5779887"/>
              <a:ext cx="2264314" cy="45719"/>
            </a:xfrm>
            <a:custGeom>
              <a:avLst/>
              <a:gdLst>
                <a:gd name="connsiteX0" fmla="*/ 2951828 w 2967464"/>
                <a:gd name="connsiteY0" fmla="*/ 0 h 32265"/>
                <a:gd name="connsiteX1" fmla="*/ 15637 w 2967464"/>
                <a:gd name="connsiteY1" fmla="*/ 0 h 32265"/>
                <a:gd name="connsiteX2" fmla="*/ 15637 w 2967464"/>
                <a:gd name="connsiteY2" fmla="*/ 32266 h 32265"/>
                <a:gd name="connsiteX3" fmla="*/ 2951828 w 2967464"/>
                <a:gd name="connsiteY3" fmla="*/ 32266 h 32265"/>
                <a:gd name="connsiteX4" fmla="*/ 2951828 w 2967464"/>
                <a:gd name="connsiteY4" fmla="*/ 0 h 3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5" name="图片 40">
            <a:extLst>
              <a:ext uri="{FF2B5EF4-FFF2-40B4-BE49-F238E27FC236}">
                <a16:creationId xmlns:a16="http://schemas.microsoft.com/office/drawing/2014/main" xmlns="" id="{B3E4589D-6684-FF65-7BE0-F61F82FEED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0995" y="125121"/>
            <a:ext cx="930827" cy="658686"/>
          </a:xfrm>
          <a:prstGeom prst="rect">
            <a:avLst/>
          </a:prstGeom>
        </p:spPr>
      </p:pic>
      <p:pic>
        <p:nvPicPr>
          <p:cNvPr id="128" name="图片 40">
            <a:extLst>
              <a:ext uri="{FF2B5EF4-FFF2-40B4-BE49-F238E27FC236}">
                <a16:creationId xmlns:a16="http://schemas.microsoft.com/office/drawing/2014/main" xmlns="" id="{D0F60E8B-8DD8-EEC2-1E8D-874C097E724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330984" y="195776"/>
            <a:ext cx="930827" cy="658686"/>
          </a:xfrm>
          <a:prstGeom prst="rect">
            <a:avLst/>
          </a:prstGeom>
        </p:spPr>
      </p:pic>
      <p:grpSp>
        <p:nvGrpSpPr>
          <p:cNvPr id="129" name="组合 15">
            <a:extLst>
              <a:ext uri="{FF2B5EF4-FFF2-40B4-BE49-F238E27FC236}">
                <a16:creationId xmlns:a16="http://schemas.microsoft.com/office/drawing/2014/main" xmlns="" id="{B84CDF6A-9C45-5777-4697-472C5813E78E}"/>
              </a:ext>
            </a:extLst>
          </p:cNvPr>
          <p:cNvGrpSpPr/>
          <p:nvPr/>
        </p:nvGrpSpPr>
        <p:grpSpPr>
          <a:xfrm rot="1182294">
            <a:off x="10390648" y="415895"/>
            <a:ext cx="1559153" cy="1459563"/>
            <a:chOff x="10101876" y="4297860"/>
            <a:chExt cx="1826037" cy="1763786"/>
          </a:xfrm>
        </p:grpSpPr>
        <p:sp>
          <p:nvSpPr>
            <p:cNvPr id="130" name="Freeform 26">
              <a:extLst>
                <a:ext uri="{FF2B5EF4-FFF2-40B4-BE49-F238E27FC236}">
                  <a16:creationId xmlns:a16="http://schemas.microsoft.com/office/drawing/2014/main" xmlns="" id="{D9098D07-A7AA-4897-8044-4D403C75CB85}"/>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1" name="Freeform 27">
              <a:extLst>
                <a:ext uri="{FF2B5EF4-FFF2-40B4-BE49-F238E27FC236}">
                  <a16:creationId xmlns:a16="http://schemas.microsoft.com/office/drawing/2014/main" xmlns="" id="{54A5D229-1F0F-A321-8959-E0B61D08D97F}"/>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2" name="Freeform 118">
              <a:extLst>
                <a:ext uri="{FF2B5EF4-FFF2-40B4-BE49-F238E27FC236}">
                  <a16:creationId xmlns:a16="http://schemas.microsoft.com/office/drawing/2014/main" xmlns="" id="{6322113A-9785-4E72-DDAF-4DE1888B75B3}"/>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3" name="Freeform 119">
              <a:extLst>
                <a:ext uri="{FF2B5EF4-FFF2-40B4-BE49-F238E27FC236}">
                  <a16:creationId xmlns:a16="http://schemas.microsoft.com/office/drawing/2014/main" xmlns="" id="{76596B1C-D4BC-62EB-C792-34B8C1C454D0}"/>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4" name="Freeform 120">
              <a:extLst>
                <a:ext uri="{FF2B5EF4-FFF2-40B4-BE49-F238E27FC236}">
                  <a16:creationId xmlns:a16="http://schemas.microsoft.com/office/drawing/2014/main" xmlns="" id="{F144635D-0C5D-87DB-647B-374B7BBB2B76}"/>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5" name="Freeform 121">
              <a:extLst>
                <a:ext uri="{FF2B5EF4-FFF2-40B4-BE49-F238E27FC236}">
                  <a16:creationId xmlns:a16="http://schemas.microsoft.com/office/drawing/2014/main" xmlns="" id="{26A7721D-CCC6-48FB-4905-B4A707AAEFF4}"/>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136" name="组合 2">
            <a:extLst>
              <a:ext uri="{FF2B5EF4-FFF2-40B4-BE49-F238E27FC236}">
                <a16:creationId xmlns:a16="http://schemas.microsoft.com/office/drawing/2014/main" xmlns="" id="{7DBA5CE6-D26B-0579-D86E-D6DA2B3C947C}"/>
              </a:ext>
            </a:extLst>
          </p:cNvPr>
          <p:cNvGrpSpPr/>
          <p:nvPr/>
        </p:nvGrpSpPr>
        <p:grpSpPr>
          <a:xfrm>
            <a:off x="0" y="6109909"/>
            <a:ext cx="12191999" cy="783792"/>
            <a:chOff x="-223793" y="6027003"/>
            <a:chExt cx="12515307" cy="830998"/>
          </a:xfrm>
        </p:grpSpPr>
        <p:pic>
          <p:nvPicPr>
            <p:cNvPr id="137" name="图片 3">
              <a:extLst>
                <a:ext uri="{FF2B5EF4-FFF2-40B4-BE49-F238E27FC236}">
                  <a16:creationId xmlns:a16="http://schemas.microsoft.com/office/drawing/2014/main" xmlns="" id="{0FB627D4-C806-FA05-36AF-E91EAF434B9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38" name="图片 4">
              <a:extLst>
                <a:ext uri="{FF2B5EF4-FFF2-40B4-BE49-F238E27FC236}">
                  <a16:creationId xmlns:a16="http://schemas.microsoft.com/office/drawing/2014/main" xmlns="" id="{E5F5F210-F0FD-A1F3-33A8-E1BC7504A35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39" name="图片 5">
              <a:extLst>
                <a:ext uri="{FF2B5EF4-FFF2-40B4-BE49-F238E27FC236}">
                  <a16:creationId xmlns:a16="http://schemas.microsoft.com/office/drawing/2014/main" xmlns="" id="{2C2554C9-4076-5144-9813-C67175A3454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40" name="图片 7">
              <a:extLst>
                <a:ext uri="{FF2B5EF4-FFF2-40B4-BE49-F238E27FC236}">
                  <a16:creationId xmlns:a16="http://schemas.microsoft.com/office/drawing/2014/main" xmlns="" id="{39B8E41B-1BF6-489F-4137-40043FDF278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41" name="图片 8">
              <a:extLst>
                <a:ext uri="{FF2B5EF4-FFF2-40B4-BE49-F238E27FC236}">
                  <a16:creationId xmlns:a16="http://schemas.microsoft.com/office/drawing/2014/main" xmlns="" id="{AB1804EE-CD8A-67EB-69C6-434AE740834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42" name="图片 9">
              <a:extLst>
                <a:ext uri="{FF2B5EF4-FFF2-40B4-BE49-F238E27FC236}">
                  <a16:creationId xmlns:a16="http://schemas.microsoft.com/office/drawing/2014/main" xmlns="" id="{96BEBF6E-8476-B766-0429-A57C38E8FD2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43" name="图片 10">
              <a:extLst>
                <a:ext uri="{FF2B5EF4-FFF2-40B4-BE49-F238E27FC236}">
                  <a16:creationId xmlns:a16="http://schemas.microsoft.com/office/drawing/2014/main" xmlns="" id="{F951BB6E-3EE0-E2D3-4101-AB939D73273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Tree>
    <p:extLst>
      <p:ext uri="{BB962C8B-B14F-4D97-AF65-F5344CB8AC3E}">
        <p14:creationId xmlns:p14="http://schemas.microsoft.com/office/powerpoint/2010/main" val="1329649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randombar(horizontal)">
                                      <p:cBhvr>
                                        <p:cTn id="7" dur="500"/>
                                        <p:tgtEl>
                                          <p:spTgt spid="125"/>
                                        </p:tgtEl>
                                      </p:cBhvr>
                                    </p:animEffect>
                                  </p:childTnLst>
                                </p:cTn>
                              </p:par>
                              <p:par>
                                <p:cTn id="8" presetID="14" presetClass="entr" presetSubtype="10" fill="hold" nodeType="withEffect">
                                  <p:stCondLst>
                                    <p:cond delay="0"/>
                                  </p:stCondLst>
                                  <p:childTnLst>
                                    <p:set>
                                      <p:cBhvr>
                                        <p:cTn id="9" dur="1" fill="hold">
                                          <p:stCondLst>
                                            <p:cond delay="0"/>
                                          </p:stCondLst>
                                        </p:cTn>
                                        <p:tgtEl>
                                          <p:spTgt spid="128"/>
                                        </p:tgtEl>
                                        <p:attrNameLst>
                                          <p:attrName>style.visibility</p:attrName>
                                        </p:attrNameLst>
                                      </p:cBhvr>
                                      <p:to>
                                        <p:strVal val="visible"/>
                                      </p:to>
                                    </p:set>
                                    <p:animEffect transition="in" filter="randombar(horizontal)">
                                      <p:cBhvr>
                                        <p:cTn id="10" dur="500"/>
                                        <p:tgtEl>
                                          <p:spTgt spid="128"/>
                                        </p:tgtEl>
                                      </p:cBhvr>
                                    </p:animEffect>
                                  </p:childTnLst>
                                </p:cTn>
                              </p:par>
                              <p:par>
                                <p:cTn id="11" presetID="14" presetClass="entr" presetSubtype="10" fill="hold" nodeType="withEffect">
                                  <p:stCondLst>
                                    <p:cond delay="0"/>
                                  </p:stCondLst>
                                  <p:childTnLst>
                                    <p:set>
                                      <p:cBhvr>
                                        <p:cTn id="12" dur="1" fill="hold">
                                          <p:stCondLst>
                                            <p:cond delay="0"/>
                                          </p:stCondLst>
                                        </p:cTn>
                                        <p:tgtEl>
                                          <p:spTgt spid="129"/>
                                        </p:tgtEl>
                                        <p:attrNameLst>
                                          <p:attrName>style.visibility</p:attrName>
                                        </p:attrNameLst>
                                      </p:cBhvr>
                                      <p:to>
                                        <p:strVal val="visible"/>
                                      </p:to>
                                    </p:set>
                                    <p:animEffect transition="in" filter="randombar(horizontal)">
                                      <p:cBhvr>
                                        <p:cTn id="13" dur="500"/>
                                        <p:tgtEl>
                                          <p:spTgt spid="129"/>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7"/>
                                        </p:tgtEl>
                                        <p:attrNameLst>
                                          <p:attrName>style.visibility</p:attrName>
                                        </p:attrNameLst>
                                      </p:cBhvr>
                                      <p:to>
                                        <p:strVal val="visible"/>
                                      </p:to>
                                    </p:set>
                                    <p:anim calcmode="lin" valueType="num">
                                      <p:cBhvr>
                                        <p:cTn id="22" dur="500" fill="hold"/>
                                        <p:tgtEl>
                                          <p:spTgt spid="127"/>
                                        </p:tgtEl>
                                        <p:attrNameLst>
                                          <p:attrName>ppt_w</p:attrName>
                                        </p:attrNameLst>
                                      </p:cBhvr>
                                      <p:tavLst>
                                        <p:tav tm="0">
                                          <p:val>
                                            <p:fltVal val="0"/>
                                          </p:val>
                                        </p:tav>
                                        <p:tav tm="100000">
                                          <p:val>
                                            <p:strVal val="#ppt_w"/>
                                          </p:val>
                                        </p:tav>
                                      </p:tavLst>
                                    </p:anim>
                                    <p:anim calcmode="lin" valueType="num">
                                      <p:cBhvr>
                                        <p:cTn id="23" dur="500" fill="hold"/>
                                        <p:tgtEl>
                                          <p:spTgt spid="127"/>
                                        </p:tgtEl>
                                        <p:attrNameLst>
                                          <p:attrName>ppt_h</p:attrName>
                                        </p:attrNameLst>
                                      </p:cBhvr>
                                      <p:tavLst>
                                        <p:tav tm="0">
                                          <p:val>
                                            <p:fltVal val="0"/>
                                          </p:val>
                                        </p:tav>
                                        <p:tav tm="100000">
                                          <p:val>
                                            <p:strVal val="#ppt_h"/>
                                          </p:val>
                                        </p:tav>
                                      </p:tavLst>
                                    </p:anim>
                                    <p:animEffect transition="in" filter="fade">
                                      <p:cBhvr>
                                        <p:cTn id="24" dur="500"/>
                                        <p:tgtEl>
                                          <p:spTgt spid="127"/>
                                        </p:tgtEl>
                                      </p:cBhvr>
                                    </p:animEffect>
                                  </p:childTnLst>
                                </p:cTn>
                              </p:par>
                              <p:par>
                                <p:cTn id="25" presetID="53" presetClass="entr" presetSubtype="16" fill="hold" nodeType="with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246</Words>
  <Application>Microsoft Office PowerPoint</Application>
  <PresentationFormat>Custom</PresentationFormat>
  <Paragraphs>28</Paragraphs>
  <Slides>10</Slides>
  <Notes>7</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1_Office Theme</vt:lpstr>
      <vt:lpstr>Custom Design</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12</cp:revision>
  <dcterms:created xsi:type="dcterms:W3CDTF">2022-11-27T02:09:13Z</dcterms:created>
  <dcterms:modified xsi:type="dcterms:W3CDTF">2019-03-19T08:17:55Z</dcterms:modified>
</cp:coreProperties>
</file>