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gif" ContentType="image/gif"/>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46" r:id="rId2"/>
    <p:sldMasterId id="2147483870" r:id="rId3"/>
  </p:sldMasterIdLst>
  <p:notesMasterIdLst>
    <p:notesMasterId r:id="rId17"/>
  </p:notesMasterIdLst>
  <p:handoutMasterIdLst>
    <p:handoutMasterId r:id="rId18"/>
  </p:handoutMasterIdLst>
  <p:sldIdLst>
    <p:sldId id="460" r:id="rId4"/>
    <p:sldId id="256" r:id="rId5"/>
    <p:sldId id="436" r:id="rId6"/>
    <p:sldId id="437" r:id="rId7"/>
    <p:sldId id="456" r:id="rId8"/>
    <p:sldId id="457" r:id="rId9"/>
    <p:sldId id="458" r:id="rId10"/>
    <p:sldId id="459" r:id="rId11"/>
    <p:sldId id="438" r:id="rId12"/>
    <p:sldId id="439" r:id="rId13"/>
    <p:sldId id="441" r:id="rId14"/>
    <p:sldId id="444" r:id="rId15"/>
    <p:sldId id="285"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9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EC2C46"/>
    <a:srgbClr val="3993E1"/>
    <a:srgbClr val="D18451"/>
    <a:srgbClr val="E8C0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9" autoAdjust="0"/>
    <p:restoredTop sz="94660"/>
  </p:normalViewPr>
  <p:slideViewPr>
    <p:cSldViewPr snapToGrid="0" showGuides="1">
      <p:cViewPr>
        <p:scale>
          <a:sx n="56" d="100"/>
          <a:sy n="56" d="100"/>
        </p:scale>
        <p:origin x="-1662" y="-870"/>
      </p:cViewPr>
      <p:guideLst>
        <p:guide orient="horz" pos="2999"/>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inpin heiti" charset="-122"/>
              <a:ea typeface="inpin heiti"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inpin heiti" charset="-122"/>
                <a:ea typeface="inpin heiti" charset="-122"/>
              </a:rPr>
              <a:pPr/>
              <a:t>2019/3/19</a:t>
            </a:fld>
            <a:endParaRPr lang="zh-CN" altLang="en-US" dirty="0">
              <a:latin typeface="inpin heiti" charset="-122"/>
              <a:ea typeface="inpin heiti"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inpin heiti" charset="-122"/>
              <a:ea typeface="inpin heiti"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inpin heiti" charset="-122"/>
                <a:ea typeface="inpin heiti" charset="-122"/>
              </a:rPr>
              <a:pPr/>
              <a:t>‹#›</a:t>
            </a:fld>
            <a:endParaRPr lang="zh-CN" altLang="en-US" dirty="0">
              <a:latin typeface="inpin heiti" charset="-122"/>
              <a:ea typeface="inpin heiti"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BD62458C-6CBB-49AC-A22D-FD1EFA9ED967}" type="datetimeFigureOut">
              <a:rPr lang="zh-CN" altLang="en-US" smtClean="0"/>
              <a:pPr/>
              <a:t>2019/3/19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55F11574-EF26-4E2A-AE6D-376A5D71A626}" type="slidenum">
              <a:rPr lang="zh-CN" altLang="en-US" smtClean="0"/>
              <a:pPr/>
              <a:t>‹#›</a:t>
            </a:fld>
            <a:endParaRPr lang="zh-CN" altLang="en-US" dirty="0"/>
          </a:p>
        </p:txBody>
      </p:sp>
    </p:spTree>
    <p:extLst>
      <p:ext uri="{BB962C8B-B14F-4D97-AF65-F5344CB8AC3E}">
        <p14:creationId xmlns:p14="http://schemas.microsoft.com/office/powerpoint/2010/main" val="4169381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3" name="Google Shape;7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3" name="Google Shape;7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172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1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4" name="Google Shape;118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3" name="Google Shape;7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786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3" name="Google Shape;7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7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3" name="Google Shape;7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90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3" name="Google Shape;7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556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3" name="Google Shape;7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229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3" name="Google Shape;7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6698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3" name="Google Shape;7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0608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003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pPr/>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pPr/>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pPr/>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53442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18" name="Google Shape;18;p5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79472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5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4" name="Google Shape;24;p5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2453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30" name="Google Shape;30;p5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77919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6" name="Google Shape;36;p5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7" name="Google Shape;37;p5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99893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5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3" name="Google Shape;43;p5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4" name="Google Shape;44;p5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5" name="Google Shape;45;p5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6" name="Google Shape;46;p5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78742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pPr/>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5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50176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6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57" name="Google Shape;57;p6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8" name="Google Shape;58;p6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91606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1"/>
          <p:cNvSpPr>
            <a:spLocks noGrp="1"/>
          </p:cNvSpPr>
          <p:nvPr>
            <p:ph type="pic" idx="2"/>
          </p:nvPr>
        </p:nvSpPr>
        <p:spPr>
          <a:xfrm>
            <a:off x="1194859" y="408517"/>
            <a:ext cx="3657600" cy="2743200"/>
          </a:xfrm>
          <a:prstGeom prst="rect">
            <a:avLst/>
          </a:prstGeom>
          <a:noFill/>
          <a:ln>
            <a:noFill/>
          </a:ln>
        </p:spPr>
      </p:sp>
      <p:sp>
        <p:nvSpPr>
          <p:cNvPr id="64" name="Google Shape;64;p6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65" name="Google Shape;65;p6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35666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6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1" name="Google Shape;71;p6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04495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6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7" name="Google Shape;77;p6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78775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1"/>
        <p:cNvGrpSpPr/>
        <p:nvPr/>
      </p:nvGrpSpPr>
      <p:grpSpPr>
        <a:xfrm>
          <a:off x="0" y="0"/>
          <a:ext cx="0" cy="0"/>
          <a:chOff x="0" y="0"/>
          <a:chExt cx="0" cy="0"/>
        </a:xfrm>
      </p:grpSpPr>
      <p:sp>
        <p:nvSpPr>
          <p:cNvPr id="162" name="Google Shape;162;p3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3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70330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5"/>
        <p:cNvGrpSpPr/>
        <p:nvPr/>
      </p:nvGrpSpPr>
      <p:grpSpPr>
        <a:xfrm>
          <a:off x="0" y="0"/>
          <a:ext cx="0" cy="0"/>
          <a:chOff x="0" y="0"/>
          <a:chExt cx="0" cy="0"/>
        </a:xfrm>
      </p:grpSpPr>
      <p:sp>
        <p:nvSpPr>
          <p:cNvPr id="166" name="Google Shape;166;p7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7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168" name="Google Shape;168;p7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7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7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03960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1"/>
        <p:cNvGrpSpPr/>
        <p:nvPr/>
      </p:nvGrpSpPr>
      <p:grpSpPr>
        <a:xfrm>
          <a:off x="0" y="0"/>
          <a:ext cx="0" cy="0"/>
          <a:chOff x="0" y="0"/>
          <a:chExt cx="0" cy="0"/>
        </a:xfrm>
      </p:grpSpPr>
      <p:sp>
        <p:nvSpPr>
          <p:cNvPr id="172" name="Google Shape;172;p7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7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174" name="Google Shape;174;p7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7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7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13638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7"/>
        <p:cNvGrpSpPr/>
        <p:nvPr/>
      </p:nvGrpSpPr>
      <p:grpSpPr>
        <a:xfrm>
          <a:off x="0" y="0"/>
          <a:ext cx="0" cy="0"/>
          <a:chOff x="0" y="0"/>
          <a:chExt cx="0" cy="0"/>
        </a:xfrm>
      </p:grpSpPr>
      <p:sp>
        <p:nvSpPr>
          <p:cNvPr id="178" name="Google Shape;178;p7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7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180" name="Google Shape;180;p7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7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7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0400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83"/>
        <p:cNvGrpSpPr/>
        <p:nvPr/>
      </p:nvGrpSpPr>
      <p:grpSpPr>
        <a:xfrm>
          <a:off x="0" y="0"/>
          <a:ext cx="0" cy="0"/>
          <a:chOff x="0" y="0"/>
          <a:chExt cx="0" cy="0"/>
        </a:xfrm>
      </p:grpSpPr>
      <p:sp>
        <p:nvSpPr>
          <p:cNvPr id="184" name="Google Shape;184;p7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7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186" name="Google Shape;186;p7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187" name="Google Shape;187;p7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7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7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81070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pPr/>
              <a:t>2019/3/19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90"/>
        <p:cNvGrpSpPr/>
        <p:nvPr/>
      </p:nvGrpSpPr>
      <p:grpSpPr>
        <a:xfrm>
          <a:off x="0" y="0"/>
          <a:ext cx="0" cy="0"/>
          <a:chOff x="0" y="0"/>
          <a:chExt cx="0" cy="0"/>
        </a:xfrm>
      </p:grpSpPr>
      <p:sp>
        <p:nvSpPr>
          <p:cNvPr id="191" name="Google Shape;191;p7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7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193" name="Google Shape;193;p7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194" name="Google Shape;194;p7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195" name="Google Shape;195;p7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196" name="Google Shape;196;p7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7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7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8366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9"/>
        <p:cNvGrpSpPr/>
        <p:nvPr/>
      </p:nvGrpSpPr>
      <p:grpSpPr>
        <a:xfrm>
          <a:off x="0" y="0"/>
          <a:ext cx="0" cy="0"/>
          <a:chOff x="0" y="0"/>
          <a:chExt cx="0" cy="0"/>
        </a:xfrm>
      </p:grpSpPr>
      <p:sp>
        <p:nvSpPr>
          <p:cNvPr id="200" name="Google Shape;200;p7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7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7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7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36685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04"/>
        <p:cNvGrpSpPr/>
        <p:nvPr/>
      </p:nvGrpSpPr>
      <p:grpSpPr>
        <a:xfrm>
          <a:off x="0" y="0"/>
          <a:ext cx="0" cy="0"/>
          <a:chOff x="0" y="0"/>
          <a:chExt cx="0" cy="0"/>
        </a:xfrm>
      </p:grpSpPr>
      <p:sp>
        <p:nvSpPr>
          <p:cNvPr id="205" name="Google Shape;205;p8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8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207" name="Google Shape;207;p8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208" name="Google Shape;208;p8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8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8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37425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11"/>
        <p:cNvGrpSpPr/>
        <p:nvPr/>
      </p:nvGrpSpPr>
      <p:grpSpPr>
        <a:xfrm>
          <a:off x="0" y="0"/>
          <a:ext cx="0" cy="0"/>
          <a:chOff x="0" y="0"/>
          <a:chExt cx="0" cy="0"/>
        </a:xfrm>
      </p:grpSpPr>
      <p:sp>
        <p:nvSpPr>
          <p:cNvPr id="212" name="Google Shape;212;p8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81"/>
          <p:cNvSpPr>
            <a:spLocks noGrp="1"/>
          </p:cNvSpPr>
          <p:nvPr>
            <p:ph type="pic" idx="2"/>
          </p:nvPr>
        </p:nvSpPr>
        <p:spPr>
          <a:xfrm>
            <a:off x="1194859" y="408517"/>
            <a:ext cx="3657600" cy="2743200"/>
          </a:xfrm>
          <a:prstGeom prst="rect">
            <a:avLst/>
          </a:prstGeom>
          <a:noFill/>
          <a:ln>
            <a:noFill/>
          </a:ln>
        </p:spPr>
      </p:sp>
      <p:sp>
        <p:nvSpPr>
          <p:cNvPr id="214" name="Google Shape;214;p8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215" name="Google Shape;215;p8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8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8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99216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18"/>
        <p:cNvGrpSpPr/>
        <p:nvPr/>
      </p:nvGrpSpPr>
      <p:grpSpPr>
        <a:xfrm>
          <a:off x="0" y="0"/>
          <a:ext cx="0" cy="0"/>
          <a:chOff x="0" y="0"/>
          <a:chExt cx="0" cy="0"/>
        </a:xfrm>
      </p:grpSpPr>
      <p:sp>
        <p:nvSpPr>
          <p:cNvPr id="219" name="Google Shape;219;p8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8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21" name="Google Shape;221;p8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8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8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9460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24"/>
        <p:cNvGrpSpPr/>
        <p:nvPr/>
      </p:nvGrpSpPr>
      <p:grpSpPr>
        <a:xfrm>
          <a:off x="0" y="0"/>
          <a:ext cx="0" cy="0"/>
          <a:chOff x="0" y="0"/>
          <a:chExt cx="0" cy="0"/>
        </a:xfrm>
      </p:grpSpPr>
      <p:sp>
        <p:nvSpPr>
          <p:cNvPr id="225" name="Google Shape;225;p8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8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27" name="Google Shape;227;p8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8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8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01815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pPr/>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pPr/>
              <a:t>2019/3/19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pPr/>
              <a:t>2019/3/19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pPr/>
              <a:t>2019/3/19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pPr/>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09E3E6F-DAE1-4F34-A6AF-636EA22045BF}" type="datetimeFigureOut">
              <a:rPr lang="zh-CN" altLang="en-US" smtClean="0"/>
              <a:pPr/>
              <a:t>2019/3/19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E00D485-99CD-4423-90E1-03335F6FFA62}"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794097981"/>
      </p:ext>
    </p:extLst>
  </p:cSld>
  <p:clrMap bg1="lt1" tx1="dk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2" name="9Slide.vn - 2019">
            <a:extLst>
              <a:ext uri="{FF2B5EF4-FFF2-40B4-BE49-F238E27FC236}">
                <a16:creationId xmlns:a16="http://schemas.microsoft.com/office/drawing/2014/main" xmlns="" id="{FAC912C0-FD36-4D62-9F73-ECBE21E642A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156" name="Google Shape;156;p3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3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3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59" name="Google Shape;159;p3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60" name="Google Shape;160;p3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888888"/>
                </a:solidFill>
                <a:latin typeface="Calibri"/>
                <a:ea typeface="Calibri"/>
                <a:cs typeface="Calibri"/>
                <a:sym typeface="Calibri"/>
              </a:defRPr>
            </a:lvl1pPr>
            <a:lvl2pPr marL="0" marR="0" lvl="1" indent="0" algn="r" rtl="0">
              <a:spcBef>
                <a:spcPts val="0"/>
              </a:spcBef>
              <a:buNone/>
              <a:defRPr sz="800">
                <a:solidFill>
                  <a:srgbClr val="888888"/>
                </a:solidFill>
                <a:latin typeface="Calibri"/>
                <a:ea typeface="Calibri"/>
                <a:cs typeface="Calibri"/>
                <a:sym typeface="Calibri"/>
              </a:defRPr>
            </a:lvl2pPr>
            <a:lvl3pPr marL="0" marR="0" lvl="2" indent="0" algn="r" rtl="0">
              <a:spcBef>
                <a:spcPts val="0"/>
              </a:spcBef>
              <a:buNone/>
              <a:defRPr sz="800">
                <a:solidFill>
                  <a:srgbClr val="888888"/>
                </a:solidFill>
                <a:latin typeface="Calibri"/>
                <a:ea typeface="Calibri"/>
                <a:cs typeface="Calibri"/>
                <a:sym typeface="Calibri"/>
              </a:defRPr>
            </a:lvl3pPr>
            <a:lvl4pPr marL="0" marR="0" lvl="3" indent="0" algn="r" rtl="0">
              <a:spcBef>
                <a:spcPts val="0"/>
              </a:spcBef>
              <a:buNone/>
              <a:defRPr sz="800">
                <a:solidFill>
                  <a:srgbClr val="888888"/>
                </a:solidFill>
                <a:latin typeface="Calibri"/>
                <a:ea typeface="Calibri"/>
                <a:cs typeface="Calibri"/>
                <a:sym typeface="Calibri"/>
              </a:defRPr>
            </a:lvl4pPr>
            <a:lvl5pPr marL="0" marR="0" lvl="4" indent="0" algn="r" rtl="0">
              <a:spcBef>
                <a:spcPts val="0"/>
              </a:spcBef>
              <a:buNone/>
              <a:defRPr sz="800">
                <a:solidFill>
                  <a:srgbClr val="888888"/>
                </a:solidFill>
                <a:latin typeface="Calibri"/>
                <a:ea typeface="Calibri"/>
                <a:cs typeface="Calibri"/>
                <a:sym typeface="Calibri"/>
              </a:defRPr>
            </a:lvl5pPr>
            <a:lvl6pPr marL="0" marR="0" lvl="5" indent="0" algn="r" rtl="0">
              <a:spcBef>
                <a:spcPts val="0"/>
              </a:spcBef>
              <a:buNone/>
              <a:defRPr sz="800">
                <a:solidFill>
                  <a:srgbClr val="888888"/>
                </a:solidFill>
                <a:latin typeface="Calibri"/>
                <a:ea typeface="Calibri"/>
                <a:cs typeface="Calibri"/>
                <a:sym typeface="Calibri"/>
              </a:defRPr>
            </a:lvl6pPr>
            <a:lvl7pPr marL="0" marR="0" lvl="6" indent="0" algn="r" rtl="0">
              <a:spcBef>
                <a:spcPts val="0"/>
              </a:spcBef>
              <a:buNone/>
              <a:defRPr sz="800">
                <a:solidFill>
                  <a:srgbClr val="888888"/>
                </a:solidFill>
                <a:latin typeface="Calibri"/>
                <a:ea typeface="Calibri"/>
                <a:cs typeface="Calibri"/>
                <a:sym typeface="Calibri"/>
              </a:defRPr>
            </a:lvl7pPr>
            <a:lvl8pPr marL="0" marR="0" lvl="7" indent="0" algn="r" rtl="0">
              <a:spcBef>
                <a:spcPts val="0"/>
              </a:spcBef>
              <a:buNone/>
              <a:defRPr sz="800">
                <a:solidFill>
                  <a:srgbClr val="888888"/>
                </a:solidFill>
                <a:latin typeface="Calibri"/>
                <a:ea typeface="Calibri"/>
                <a:cs typeface="Calibri"/>
                <a:sym typeface="Calibri"/>
              </a:defRPr>
            </a:lvl8pPr>
            <a:lvl9pPr marL="0" marR="0" lvl="8" indent="0" algn="r" rtl="0">
              <a:spcBef>
                <a:spcPts val="0"/>
              </a:spcBef>
              <a:buNone/>
              <a:defRPr sz="8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8" name="Picture 7">
            <a:extLst>
              <a:ext uri="{FF2B5EF4-FFF2-40B4-BE49-F238E27FC236}">
                <a16:creationId xmlns:a16="http://schemas.microsoft.com/office/drawing/2014/main" xmlns="" id="{D87EE697-C1AC-4A2E-8AE3-3B6C39275A3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2196087"/>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xmlns="" id="{A14E11A1-E054-4AF0-9BB9-3BDAFD5B508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71683" y="-23424227"/>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xmlns="" id="{9A21A2B6-B949-46F5-8D22-0F9CDF62795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8086973"/>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xmlns="" id="{21218F36-0E9C-40B1-ADC4-A0BF89A8D35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547760"/>
            <a:ext cx="2195254" cy="2195254"/>
          </a:xfrm>
          <a:prstGeom prst="ellipse">
            <a:avLst/>
          </a:prstGeom>
          <a:ln>
            <a:noFill/>
          </a:ln>
          <a:effectLst>
            <a:softEdge rad="112500"/>
          </a:effectLst>
        </p:spPr>
      </p:pic>
    </p:spTree>
    <p:extLst>
      <p:ext uri="{BB962C8B-B14F-4D97-AF65-F5344CB8AC3E}">
        <p14:creationId xmlns:p14="http://schemas.microsoft.com/office/powerpoint/2010/main" val="943846603"/>
      </p:ext>
    </p:extLst>
  </p:cSld>
  <p:clrMap bg1="lt1" tx1="dk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gif"/><Relationship Id="rId3" Type="http://schemas.openxmlformats.org/officeDocument/2006/relationships/slideLayout" Target="../slideLayouts/slideLayout14.xml"/><Relationship Id="rId7" Type="http://schemas.openxmlformats.org/officeDocument/2006/relationships/audio" Target="../media/audio3.wav"/><Relationship Id="rId12" Type="http://schemas.openxmlformats.org/officeDocument/2006/relationships/image" Target="../media/image15.png"/><Relationship Id="rId17" Type="http://schemas.openxmlformats.org/officeDocument/2006/relationships/audio" Target="../media/audio3.wav"/><Relationship Id="rId2" Type="http://schemas.openxmlformats.org/officeDocument/2006/relationships/audio" Target="../media/media2.mp3"/><Relationship Id="rId16" Type="http://schemas.openxmlformats.org/officeDocument/2006/relationships/audio" Target="../media/audio2.wav"/><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14.png"/><Relationship Id="rId5" Type="http://schemas.openxmlformats.org/officeDocument/2006/relationships/audio" Target="../media/audio1.wav"/><Relationship Id="rId1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notesSlide" Target="../notesSlides/notesSlide3.xml"/><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8.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gif"/><Relationship Id="rId3" Type="http://schemas.openxmlformats.org/officeDocument/2006/relationships/slideLayout" Target="../slideLayouts/slideLayout14.xml"/><Relationship Id="rId7" Type="http://schemas.openxmlformats.org/officeDocument/2006/relationships/audio" Target="../media/audio3.wav"/><Relationship Id="rId12" Type="http://schemas.openxmlformats.org/officeDocument/2006/relationships/image" Target="../media/image15.png"/><Relationship Id="rId17" Type="http://schemas.openxmlformats.org/officeDocument/2006/relationships/audio" Target="../media/audio3.wav"/><Relationship Id="rId2" Type="http://schemas.openxmlformats.org/officeDocument/2006/relationships/audio" Target="../media/media2.mp3"/><Relationship Id="rId16" Type="http://schemas.openxmlformats.org/officeDocument/2006/relationships/audio" Target="../media/audio2.wav"/><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14.png"/><Relationship Id="rId5" Type="http://schemas.openxmlformats.org/officeDocument/2006/relationships/audio" Target="../media/audio1.wav"/><Relationship Id="rId1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notesSlide" Target="../notesSlides/notesSlide5.xml"/><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9.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gif"/><Relationship Id="rId3" Type="http://schemas.openxmlformats.org/officeDocument/2006/relationships/slideLayout" Target="../slideLayouts/slideLayout14.xml"/><Relationship Id="rId7" Type="http://schemas.openxmlformats.org/officeDocument/2006/relationships/audio" Target="../media/audio3.wav"/><Relationship Id="rId12" Type="http://schemas.openxmlformats.org/officeDocument/2006/relationships/image" Target="../media/image15.png"/><Relationship Id="rId17" Type="http://schemas.openxmlformats.org/officeDocument/2006/relationships/audio" Target="../media/audio3.wav"/><Relationship Id="rId2" Type="http://schemas.openxmlformats.org/officeDocument/2006/relationships/audio" Target="../media/media2.mp3"/><Relationship Id="rId16" Type="http://schemas.openxmlformats.org/officeDocument/2006/relationships/audio" Target="../media/audio2.wav"/><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14.png"/><Relationship Id="rId5" Type="http://schemas.openxmlformats.org/officeDocument/2006/relationships/audio" Target="../media/audio1.wav"/><Relationship Id="rId15" Type="http://schemas.openxmlformats.org/officeDocument/2006/relationships/audio" Target="../media/audio1.wav"/><Relationship Id="rId10" Type="http://schemas.openxmlformats.org/officeDocument/2006/relationships/image" Target="../media/image13.png"/><Relationship Id="rId4" Type="http://schemas.openxmlformats.org/officeDocument/2006/relationships/notesSlide" Target="../notesSlides/notesSlide7.xml"/><Relationship Id="rId9" Type="http://schemas.openxmlformats.org/officeDocument/2006/relationships/image" Target="../media/image12.pn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 xmlns:a16="http://schemas.microsoft.com/office/drawing/2014/main" id="{2ED74E39-3004-EA47-095A-D77D1F42A02C}"/>
              </a:ext>
            </a:extLst>
          </p:cNvPr>
          <p:cNvSpPr/>
          <p:nvPr/>
        </p:nvSpPr>
        <p:spPr>
          <a:xfrm>
            <a:off x="2331799" y="4900336"/>
            <a:ext cx="7357636" cy="1105137"/>
          </a:xfrm>
          <a:prstGeom prst="rect">
            <a:avLst/>
          </a:prstGeom>
          <a:noFill/>
        </p:spPr>
        <p:txBody>
          <a:bodyPr wrap="none" lIns="91208" tIns="45606" rIns="91208" bIns="45606">
            <a:spAutoFit/>
          </a:bodyPr>
          <a:lstStyle/>
          <a:p>
            <a:pPr algn="ctr">
              <a:defRPr/>
            </a:pPr>
            <a:r>
              <a:rPr lang="en-US" sz="6583"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58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3905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853"/>
        <p:cNvGrpSpPr/>
        <p:nvPr/>
      </p:nvGrpSpPr>
      <p:grpSpPr>
        <a:xfrm>
          <a:off x="0" y="0"/>
          <a:ext cx="0" cy="0"/>
          <a:chOff x="0" y="0"/>
          <a:chExt cx="0" cy="0"/>
        </a:xfrm>
      </p:grpSpPr>
      <p:pic>
        <p:nvPicPr>
          <p:cNvPr id="854" name="Google Shape;854;p7"/>
          <p:cNvPicPr preferRelativeResize="0"/>
          <p:nvPr/>
        </p:nvPicPr>
        <p:blipFill rotWithShape="1">
          <a:blip r:embed="rId3">
            <a:alphaModFix/>
          </a:blip>
          <a:srcRect/>
          <a:stretch/>
        </p:blipFill>
        <p:spPr>
          <a:xfrm>
            <a:off x="685800" y="-347852"/>
            <a:ext cx="11153341" cy="8100115"/>
          </a:xfrm>
          <a:prstGeom prst="rect">
            <a:avLst/>
          </a:prstGeom>
          <a:noFill/>
          <a:ln>
            <a:noFill/>
          </a:ln>
        </p:spPr>
      </p:pic>
      <p:sp>
        <p:nvSpPr>
          <p:cNvPr id="855" name="Google Shape;855;p7"/>
          <p:cNvSpPr txBox="1"/>
          <p:nvPr/>
        </p:nvSpPr>
        <p:spPr>
          <a:xfrm>
            <a:off x="4717142" y="3247572"/>
            <a:ext cx="6056241" cy="2585323"/>
          </a:xfrm>
          <a:prstGeom prst="rect">
            <a:avLst/>
          </a:prstGeom>
          <a:noFill/>
          <a:ln>
            <a:noFill/>
          </a:ln>
        </p:spPr>
        <p:txBody>
          <a:bodyPr spcFirstLastPara="1" wrap="square" lIns="0" tIns="0" rIns="0" bIns="0" anchor="t" anchorCtr="0">
            <a:spAutoFit/>
          </a:bodyPr>
          <a:lstStyle/>
          <a:p>
            <a:pPr marL="0" marR="0" lvl="0" indent="0" algn="ctr" defTabSz="609630" rtl="0" eaLnBrk="1" fontAlgn="auto" latinLnBrk="0" hangingPunct="1">
              <a:lnSpc>
                <a:spcPct val="174986"/>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00B050"/>
                </a:solidFill>
                <a:effectLst/>
                <a:uLnTx/>
                <a:uFillTx/>
                <a:latin typeface="Calibri" panose="020F0502020204030204" pitchFamily="34" charset="0"/>
                <a:ea typeface="Sigmar One"/>
                <a:cs typeface="Calibri" panose="020F0502020204030204" pitchFamily="34" charset="0"/>
                <a:sym typeface="Sigmar One"/>
              </a:rPr>
              <a:t>LUYỆN VIẾT </a:t>
            </a:r>
          </a:p>
          <a:p>
            <a:pPr marL="0" marR="0" lvl="0" indent="0" algn="ctr" defTabSz="609630" rtl="0" eaLnBrk="1" fontAlgn="auto" latinLnBrk="0" hangingPunct="1">
              <a:lnSpc>
                <a:spcPct val="174986"/>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00B050"/>
                </a:solidFill>
                <a:effectLst/>
                <a:uLnTx/>
                <a:uFillTx/>
                <a:latin typeface="Calibri" panose="020F0502020204030204" pitchFamily="34" charset="0"/>
                <a:ea typeface="Sigmar One"/>
                <a:cs typeface="Calibri" panose="020F0502020204030204" pitchFamily="34" charset="0"/>
                <a:sym typeface="Sigmar One"/>
              </a:rPr>
              <a:t>TỪ</a:t>
            </a:r>
            <a:r>
              <a:rPr kumimoji="0" lang="en-US" sz="4800" b="1" i="0" u="none" strike="noStrike" kern="0" cap="none" spc="0" normalizeH="0" noProof="0" dirty="0">
                <a:ln>
                  <a:noFill/>
                </a:ln>
                <a:solidFill>
                  <a:srgbClr val="00B050"/>
                </a:solidFill>
                <a:effectLst/>
                <a:uLnTx/>
                <a:uFillTx/>
                <a:latin typeface="Calibri" panose="020F0502020204030204" pitchFamily="34" charset="0"/>
                <a:ea typeface="Sigmar One"/>
                <a:cs typeface="Calibri" panose="020F0502020204030204" pitchFamily="34" charset="0"/>
                <a:sym typeface="Sigmar One"/>
              </a:rPr>
              <a:t> ỨNG DỤNG</a:t>
            </a:r>
            <a:endParaRPr kumimoji="0" sz="4800" b="1" i="0" u="none" strike="noStrike" kern="0" cap="none" spc="0" normalizeH="0" baseline="0" noProof="0" dirty="0">
              <a:ln>
                <a:noFill/>
              </a:ln>
              <a:solidFill>
                <a:srgbClr val="00B050"/>
              </a:solidFill>
              <a:effectLst/>
              <a:uLnTx/>
              <a:uFillTx/>
              <a:latin typeface="Calibri" panose="020F0502020204030204" pitchFamily="34" charset="0"/>
              <a:ea typeface="Sigmar One"/>
              <a:cs typeface="Calibri" panose="020F0502020204030204" pitchFamily="34" charset="0"/>
              <a:sym typeface="Sigmar One"/>
            </a:endParaRPr>
          </a:p>
        </p:txBody>
      </p:sp>
    </p:spTree>
    <p:extLst>
      <p:ext uri="{BB962C8B-B14F-4D97-AF65-F5344CB8AC3E}">
        <p14:creationId xmlns:p14="http://schemas.microsoft.com/office/powerpoint/2010/main" val="4045120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4"/>
        <p:cNvGrpSpPr/>
        <p:nvPr/>
      </p:nvGrpSpPr>
      <p:grpSpPr>
        <a:xfrm>
          <a:off x="0" y="0"/>
          <a:ext cx="0" cy="0"/>
          <a:chOff x="0" y="0"/>
          <a:chExt cx="0" cy="0"/>
        </a:xfrm>
      </p:grpSpPr>
      <p:sp>
        <p:nvSpPr>
          <p:cNvPr id="2" name="Google Shape;1019;p19">
            <a:extLst>
              <a:ext uri="{FF2B5EF4-FFF2-40B4-BE49-F238E27FC236}">
                <a16:creationId xmlns:a16="http://schemas.microsoft.com/office/drawing/2014/main" xmlns="" id="{4ACBB020-69CA-52C8-ABB5-19DDF348AC07}"/>
              </a:ext>
            </a:extLst>
          </p:cNvPr>
          <p:cNvSpPr/>
          <p:nvPr/>
        </p:nvSpPr>
        <p:spPr>
          <a:xfrm>
            <a:off x="439208" y="452362"/>
            <a:ext cx="11313583" cy="5953275"/>
          </a:xfrm>
          <a:prstGeom prst="roundRect">
            <a:avLst>
              <a:gd name="adj" fmla="val 12616"/>
            </a:avLst>
          </a:prstGeom>
          <a:solidFill>
            <a:schemeClr val="lt1"/>
          </a:solidFill>
          <a:ln w="38100" cap="flat" cmpd="sng">
            <a:solidFill>
              <a:srgbClr val="E36C09"/>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xmlns="" id="{29DD0B73-8C5C-C5EA-12CC-BE3AF3E3CE5D}"/>
              </a:ext>
            </a:extLst>
          </p:cNvPr>
          <p:cNvSpPr txBox="1"/>
          <p:nvPr/>
        </p:nvSpPr>
        <p:spPr>
          <a:xfrm>
            <a:off x="776450" y="1166841"/>
            <a:ext cx="10639098" cy="2554545"/>
          </a:xfrm>
          <a:prstGeom prst="rect">
            <a:avLst/>
          </a:prstGeom>
          <a:noFill/>
        </p:spPr>
        <p:txBody>
          <a:bodyPr wrap="square">
            <a:spAutoFit/>
          </a:bodyPr>
          <a:lstStyle/>
          <a:p>
            <a:pPr algn="just"/>
            <a:r>
              <a:rPr lang="vi-VN" sz="3200" b="1" i="0" dirty="0">
                <a:solidFill>
                  <a:srgbClr val="202122"/>
                </a:solidFill>
                <a:effectLst/>
                <a:latin typeface="Calibri" panose="020F0502020204030204" pitchFamily="34" charset="0"/>
                <a:cs typeface="Calibri" panose="020F0502020204030204" pitchFamily="34" charset="0"/>
              </a:rPr>
              <a:t>Út Trà Ôn (1919 – 2001) là một nghệ sĩ cải lương tài danh. Ông tên thật là Nguyễn Thành Út, tên thường gọi trong gia đình là Mười Út( vì ông là con thứ 10 và cũng là con út). Ông sinh tại ấp  Đông Phú, làng Đông Hậu,  quận Trà Ôn, xưa thuộc tỉnh Cần Thơ, nay thuộc tỉnh Vĩnh Long.</a:t>
            </a:r>
            <a:endParaRPr lang="vi-VN" sz="3200" b="0" i="0" dirty="0">
              <a:solidFill>
                <a:srgbClr val="202122"/>
              </a:solidFill>
              <a:effectLst/>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xmlns="" id="{3C7B77E2-1692-4BBE-BF87-A661273F7F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570946" y="3409122"/>
            <a:ext cx="2366684" cy="266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296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853"/>
        <p:cNvGrpSpPr/>
        <p:nvPr/>
      </p:nvGrpSpPr>
      <p:grpSpPr>
        <a:xfrm>
          <a:off x="0" y="0"/>
          <a:ext cx="0" cy="0"/>
          <a:chOff x="0" y="0"/>
          <a:chExt cx="0" cy="0"/>
        </a:xfrm>
      </p:grpSpPr>
      <p:pic>
        <p:nvPicPr>
          <p:cNvPr id="854" name="Google Shape;854;p7"/>
          <p:cNvPicPr preferRelativeResize="0"/>
          <p:nvPr/>
        </p:nvPicPr>
        <p:blipFill rotWithShape="1">
          <a:blip r:embed="rId3">
            <a:alphaModFix/>
          </a:blip>
          <a:srcRect/>
          <a:stretch/>
        </p:blipFill>
        <p:spPr>
          <a:xfrm>
            <a:off x="685800" y="-347852"/>
            <a:ext cx="11153341" cy="8100115"/>
          </a:xfrm>
          <a:prstGeom prst="rect">
            <a:avLst/>
          </a:prstGeom>
          <a:noFill/>
          <a:ln>
            <a:noFill/>
          </a:ln>
        </p:spPr>
      </p:pic>
      <p:sp>
        <p:nvSpPr>
          <p:cNvPr id="855" name="Google Shape;855;p7"/>
          <p:cNvSpPr txBox="1"/>
          <p:nvPr/>
        </p:nvSpPr>
        <p:spPr>
          <a:xfrm>
            <a:off x="4717142" y="3247572"/>
            <a:ext cx="6056241" cy="2585323"/>
          </a:xfrm>
          <a:prstGeom prst="rect">
            <a:avLst/>
          </a:prstGeom>
          <a:noFill/>
          <a:ln>
            <a:noFill/>
          </a:ln>
        </p:spPr>
        <p:txBody>
          <a:bodyPr spcFirstLastPara="1" wrap="square" lIns="0" tIns="0" rIns="0" bIns="0" anchor="t" anchorCtr="0">
            <a:spAutoFit/>
          </a:bodyPr>
          <a:lstStyle/>
          <a:p>
            <a:pPr marL="0" marR="0" lvl="0" indent="0" algn="ctr" defTabSz="609630" rtl="0" eaLnBrk="1" fontAlgn="auto" latinLnBrk="0" hangingPunct="1">
              <a:lnSpc>
                <a:spcPct val="174986"/>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00B050"/>
                </a:solidFill>
                <a:effectLst/>
                <a:uLnTx/>
                <a:uFillTx/>
                <a:latin typeface="Calibri" panose="020F0502020204030204" pitchFamily="34" charset="0"/>
                <a:ea typeface="Sigmar One"/>
                <a:cs typeface="Calibri" panose="020F0502020204030204" pitchFamily="34" charset="0"/>
                <a:sym typeface="Sigmar One"/>
              </a:rPr>
              <a:t>LUYỆN VIẾT </a:t>
            </a:r>
          </a:p>
          <a:p>
            <a:pPr marL="0" marR="0" lvl="0" indent="0" algn="ctr" defTabSz="609630" rtl="0" eaLnBrk="1" fontAlgn="auto" latinLnBrk="0" hangingPunct="1">
              <a:lnSpc>
                <a:spcPct val="174986"/>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00B050"/>
                </a:solidFill>
                <a:effectLst/>
                <a:uLnTx/>
                <a:uFillTx/>
                <a:latin typeface="Calibri" panose="020F0502020204030204" pitchFamily="34" charset="0"/>
                <a:ea typeface="Sigmar One"/>
                <a:cs typeface="Calibri" panose="020F0502020204030204" pitchFamily="34" charset="0"/>
                <a:sym typeface="Sigmar One"/>
              </a:rPr>
              <a:t>CÂU ỨNG DỤNG</a:t>
            </a:r>
            <a:endParaRPr kumimoji="0" sz="4800" b="1" i="0" u="none" strike="noStrike" kern="0" cap="none" spc="0" normalizeH="0" baseline="0" noProof="0" dirty="0">
              <a:ln>
                <a:noFill/>
              </a:ln>
              <a:solidFill>
                <a:srgbClr val="00B050"/>
              </a:solidFill>
              <a:effectLst/>
              <a:uLnTx/>
              <a:uFillTx/>
              <a:latin typeface="Calibri" panose="020F0502020204030204" pitchFamily="34" charset="0"/>
              <a:ea typeface="Sigmar One"/>
              <a:cs typeface="Calibri" panose="020F0502020204030204" pitchFamily="34" charset="0"/>
              <a:sym typeface="Sigmar One"/>
            </a:endParaRPr>
          </a:p>
        </p:txBody>
      </p:sp>
    </p:spTree>
    <p:extLst>
      <p:ext uri="{BB962C8B-B14F-4D97-AF65-F5344CB8AC3E}">
        <p14:creationId xmlns:p14="http://schemas.microsoft.com/office/powerpoint/2010/main" val="3734416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1185"/>
        <p:cNvGrpSpPr/>
        <p:nvPr/>
      </p:nvGrpSpPr>
      <p:grpSpPr>
        <a:xfrm>
          <a:off x="0" y="0"/>
          <a:ext cx="0" cy="0"/>
          <a:chOff x="0" y="0"/>
          <a:chExt cx="0" cy="0"/>
        </a:xfrm>
      </p:grpSpPr>
      <p:pic>
        <p:nvPicPr>
          <p:cNvPr id="1186" name="Google Shape;1186;p30"/>
          <p:cNvPicPr preferRelativeResize="0"/>
          <p:nvPr/>
        </p:nvPicPr>
        <p:blipFill rotWithShape="1">
          <a:blip r:embed="rId3">
            <a:alphaModFix/>
          </a:blip>
          <a:srcRect/>
          <a:stretch/>
        </p:blipFill>
        <p:spPr>
          <a:xfrm>
            <a:off x="-152400" y="-1041400"/>
            <a:ext cx="12108313" cy="8793663"/>
          </a:xfrm>
          <a:prstGeom prst="rect">
            <a:avLst/>
          </a:prstGeom>
          <a:noFill/>
          <a:ln>
            <a:noFill/>
          </a:ln>
        </p:spPr>
      </p:pic>
      <p:pic>
        <p:nvPicPr>
          <p:cNvPr id="2" name="Picture 1">
            <a:extLst>
              <a:ext uri="{FF2B5EF4-FFF2-40B4-BE49-F238E27FC236}">
                <a16:creationId xmlns:a16="http://schemas.microsoft.com/office/drawing/2014/main" xmlns="" id="{565A1C40-AEB0-40F2-8B22-137C321DD4BA}"/>
              </a:ext>
            </a:extLst>
          </p:cNvPr>
          <p:cNvPicPr>
            <a:picLocks noChangeAspect="1"/>
          </p:cNvPicPr>
          <p:nvPr/>
        </p:nvPicPr>
        <p:blipFill>
          <a:blip r:embed="rId4"/>
          <a:stretch>
            <a:fillRect/>
          </a:stretch>
        </p:blipFill>
        <p:spPr>
          <a:xfrm>
            <a:off x="3980425" y="3236856"/>
            <a:ext cx="6059949" cy="2761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p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768" name="Google Shape;768;p1"/>
          <p:cNvPicPr preferRelativeResize="0"/>
          <p:nvPr/>
        </p:nvPicPr>
        <p:blipFill rotWithShape="1">
          <a:blip r:embed="rId4">
            <a:alphaModFix/>
          </a:blip>
          <a:srcRect/>
          <a:stretch/>
        </p:blipFill>
        <p:spPr>
          <a:xfrm flipH="1">
            <a:off x="0" y="-517401"/>
            <a:ext cx="2497073" cy="2743200"/>
          </a:xfrm>
          <a:prstGeom prst="rect">
            <a:avLst/>
          </a:prstGeom>
          <a:noFill/>
          <a:ln>
            <a:noFill/>
          </a:ln>
        </p:spPr>
      </p:pic>
      <p:sp>
        <p:nvSpPr>
          <p:cNvPr id="770" name="Google Shape;770;p1"/>
          <p:cNvSpPr txBox="1"/>
          <p:nvPr/>
        </p:nvSpPr>
        <p:spPr>
          <a:xfrm>
            <a:off x="6092826" y="3095201"/>
            <a:ext cx="6350" cy="746038"/>
          </a:xfrm>
          <a:prstGeom prst="rect">
            <a:avLst/>
          </a:prstGeom>
          <a:noFill/>
          <a:ln>
            <a:noFill/>
          </a:ln>
        </p:spPr>
        <p:txBody>
          <a:bodyPr spcFirstLastPara="1" wrap="square" lIns="0" tIns="0" rIns="0" bIns="0" anchor="t" anchorCtr="0">
            <a:spAutoFit/>
          </a:bodyPr>
          <a:lstStyle/>
          <a:p>
            <a:pPr algn="ctr" defTabSz="609630">
              <a:lnSpc>
                <a:spcPct val="404388"/>
              </a:lnSpc>
              <a:buClr>
                <a:srgbClr val="000000"/>
              </a:buClr>
            </a:pPr>
            <a:endParaRPr sz="1200" kern="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xmlns="" id="{48D8FB19-A3FC-4E83-9F61-593EE8D2F663}"/>
              </a:ext>
            </a:extLst>
          </p:cNvPr>
          <p:cNvPicPr>
            <a:picLocks noChangeAspect="1"/>
          </p:cNvPicPr>
          <p:nvPr/>
        </p:nvPicPr>
        <p:blipFill>
          <a:blip r:embed="rId5"/>
          <a:stretch>
            <a:fillRect/>
          </a:stretch>
        </p:blipFill>
        <p:spPr>
          <a:xfrm>
            <a:off x="4543922" y="1439261"/>
            <a:ext cx="6084335" cy="1603387"/>
          </a:xfrm>
          <a:prstGeom prst="rect">
            <a:avLst/>
          </a:prstGeom>
        </p:spPr>
      </p:pic>
      <p:pic>
        <p:nvPicPr>
          <p:cNvPr id="3" name="Picture 2">
            <a:extLst>
              <a:ext uri="{FF2B5EF4-FFF2-40B4-BE49-F238E27FC236}">
                <a16:creationId xmlns:a16="http://schemas.microsoft.com/office/drawing/2014/main" xmlns="" id="{BCFCFA6E-4214-4014-8531-EC5C81E58EEE}"/>
              </a:ext>
            </a:extLst>
          </p:cNvPr>
          <p:cNvPicPr>
            <a:picLocks noChangeAspect="1"/>
          </p:cNvPicPr>
          <p:nvPr/>
        </p:nvPicPr>
        <p:blipFill>
          <a:blip r:embed="rId6"/>
          <a:stretch>
            <a:fillRect/>
          </a:stretch>
        </p:blipFill>
        <p:spPr>
          <a:xfrm>
            <a:off x="2752342" y="2756514"/>
            <a:ext cx="9211854" cy="16033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fade">
                                      <p:cBhvr>
                                        <p:cTn id="7" dur="1000"/>
                                        <p:tgtEl>
                                          <p:spTgt spid="7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794"/>
        <p:cNvGrpSpPr/>
        <p:nvPr/>
      </p:nvGrpSpPr>
      <p:grpSpPr>
        <a:xfrm>
          <a:off x="0" y="0"/>
          <a:ext cx="0" cy="0"/>
          <a:chOff x="0" y="0"/>
          <a:chExt cx="0" cy="0"/>
        </a:xfrm>
      </p:grpSpPr>
      <p:sp>
        <p:nvSpPr>
          <p:cNvPr id="2" name="Google Shape;1019;p19">
            <a:extLst>
              <a:ext uri="{FF2B5EF4-FFF2-40B4-BE49-F238E27FC236}">
                <a16:creationId xmlns:a16="http://schemas.microsoft.com/office/drawing/2014/main" xmlns="" id="{4ACBB020-69CA-52C8-ABB5-19DDF348AC07}"/>
              </a:ext>
            </a:extLst>
          </p:cNvPr>
          <p:cNvSpPr/>
          <p:nvPr/>
        </p:nvSpPr>
        <p:spPr>
          <a:xfrm>
            <a:off x="439208" y="452362"/>
            <a:ext cx="11313583" cy="5953275"/>
          </a:xfrm>
          <a:prstGeom prst="roundRect">
            <a:avLst>
              <a:gd name="adj" fmla="val 12616"/>
            </a:avLst>
          </a:prstGeom>
          <a:solidFill>
            <a:schemeClr val="lt1"/>
          </a:solidFill>
          <a:ln w="38100" cap="flat" cmpd="sng">
            <a:solidFill>
              <a:srgbClr val="E36C09"/>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0" cap="none" spc="0" normalizeH="0" baseline="0" noProof="0">
              <a:ln>
                <a:noFill/>
              </a:ln>
              <a:solidFill>
                <a:srgbClr val="FFFFFF"/>
              </a:solidFill>
              <a:effectLst/>
              <a:uLnTx/>
              <a:uFillTx/>
              <a:latin typeface="Calibri" panose="020F0502020204030204" pitchFamily="34" charset="0"/>
              <a:ea typeface="Calibri"/>
              <a:cs typeface="Calibri" panose="020F0502020204030204" pitchFamily="34" charset="0"/>
              <a:sym typeface="Calibri"/>
            </a:endParaRPr>
          </a:p>
        </p:txBody>
      </p:sp>
      <p:grpSp>
        <p:nvGrpSpPr>
          <p:cNvPr id="3" name="Group 2">
            <a:extLst>
              <a:ext uri="{FF2B5EF4-FFF2-40B4-BE49-F238E27FC236}">
                <a16:creationId xmlns:a16="http://schemas.microsoft.com/office/drawing/2014/main" xmlns="" id="{D1FD7F31-F1E2-26DB-2E99-0354AA5C4840}"/>
              </a:ext>
            </a:extLst>
          </p:cNvPr>
          <p:cNvGrpSpPr/>
          <p:nvPr/>
        </p:nvGrpSpPr>
        <p:grpSpPr>
          <a:xfrm>
            <a:off x="516000" y="304226"/>
            <a:ext cx="4920704" cy="1465673"/>
            <a:chOff x="154297" y="195325"/>
            <a:chExt cx="3786761" cy="1465673"/>
          </a:xfrm>
        </p:grpSpPr>
        <p:grpSp>
          <p:nvGrpSpPr>
            <p:cNvPr id="4" name="Group 3">
              <a:extLst>
                <a:ext uri="{FF2B5EF4-FFF2-40B4-BE49-F238E27FC236}">
                  <a16:creationId xmlns:a16="http://schemas.microsoft.com/office/drawing/2014/main" xmlns="" id="{B9FE744C-3D2E-BC41-3E9B-469E45A4D8F2}"/>
                </a:ext>
              </a:extLst>
            </p:cNvPr>
            <p:cNvGrpSpPr/>
            <p:nvPr/>
          </p:nvGrpSpPr>
          <p:grpSpPr>
            <a:xfrm>
              <a:off x="154297" y="195325"/>
              <a:ext cx="3786761" cy="911675"/>
              <a:chOff x="154297" y="195325"/>
              <a:chExt cx="3786761" cy="911675"/>
            </a:xfrm>
          </p:grpSpPr>
          <p:sp>
            <p:nvSpPr>
              <p:cNvPr id="6" name="Rectangle: Rounded Corners 3">
                <a:extLst>
                  <a:ext uri="{FF2B5EF4-FFF2-40B4-BE49-F238E27FC236}">
                    <a16:creationId xmlns:a16="http://schemas.microsoft.com/office/drawing/2014/main" xmlns="" id="{D5FB2DC9-A3FB-5E19-DAE7-1978FFDE4487}"/>
                  </a:ext>
                </a:extLst>
              </p:cNvPr>
              <p:cNvSpPr/>
              <p:nvPr/>
            </p:nvSpPr>
            <p:spPr>
              <a:xfrm>
                <a:off x="701058" y="459000"/>
                <a:ext cx="3240000" cy="648000"/>
              </a:xfrm>
              <a:custGeom>
                <a:avLst/>
                <a:gdLst>
                  <a:gd name="connsiteX0" fmla="*/ 0 w 4210216"/>
                  <a:gd name="connsiteY0" fmla="*/ 108002 h 648000"/>
                  <a:gd name="connsiteX1" fmla="*/ 108002 w 4210216"/>
                  <a:gd name="connsiteY1" fmla="*/ 0 h 648000"/>
                  <a:gd name="connsiteX2" fmla="*/ 4102214 w 4210216"/>
                  <a:gd name="connsiteY2" fmla="*/ 0 h 648000"/>
                  <a:gd name="connsiteX3" fmla="*/ 4210216 w 4210216"/>
                  <a:gd name="connsiteY3" fmla="*/ 108002 h 648000"/>
                  <a:gd name="connsiteX4" fmla="*/ 4210216 w 4210216"/>
                  <a:gd name="connsiteY4" fmla="*/ 539998 h 648000"/>
                  <a:gd name="connsiteX5" fmla="*/ 4102214 w 4210216"/>
                  <a:gd name="connsiteY5" fmla="*/ 648000 h 648000"/>
                  <a:gd name="connsiteX6" fmla="*/ 108002 w 4210216"/>
                  <a:gd name="connsiteY6" fmla="*/ 648000 h 648000"/>
                  <a:gd name="connsiteX7" fmla="*/ 0 w 4210216"/>
                  <a:gd name="connsiteY7" fmla="*/ 539998 h 648000"/>
                  <a:gd name="connsiteX8" fmla="*/ 0 w 4210216"/>
                  <a:gd name="connsiteY8" fmla="*/ 108002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0216" h="648000" fill="none" extrusionOk="0">
                    <a:moveTo>
                      <a:pt x="0" y="108002"/>
                    </a:moveTo>
                    <a:cubicBezTo>
                      <a:pt x="-1802" y="45803"/>
                      <a:pt x="37825" y="3587"/>
                      <a:pt x="108002" y="0"/>
                    </a:cubicBezTo>
                    <a:cubicBezTo>
                      <a:pt x="2018789" y="-92351"/>
                      <a:pt x="2206587" y="104030"/>
                      <a:pt x="4102214" y="0"/>
                    </a:cubicBezTo>
                    <a:cubicBezTo>
                      <a:pt x="4154968" y="8059"/>
                      <a:pt x="4214582" y="39568"/>
                      <a:pt x="4210216" y="108002"/>
                    </a:cubicBezTo>
                    <a:cubicBezTo>
                      <a:pt x="4243353" y="218953"/>
                      <a:pt x="4177049" y="463525"/>
                      <a:pt x="4210216" y="539998"/>
                    </a:cubicBezTo>
                    <a:cubicBezTo>
                      <a:pt x="4209844" y="605181"/>
                      <a:pt x="4159960" y="645138"/>
                      <a:pt x="4102214" y="648000"/>
                    </a:cubicBezTo>
                    <a:cubicBezTo>
                      <a:pt x="2734052" y="511374"/>
                      <a:pt x="1420124" y="639177"/>
                      <a:pt x="108002" y="648000"/>
                    </a:cubicBezTo>
                    <a:cubicBezTo>
                      <a:pt x="48657" y="642086"/>
                      <a:pt x="1297" y="602110"/>
                      <a:pt x="0" y="539998"/>
                    </a:cubicBezTo>
                    <a:cubicBezTo>
                      <a:pt x="15329" y="390535"/>
                      <a:pt x="15581" y="177117"/>
                      <a:pt x="0" y="108002"/>
                    </a:cubicBezTo>
                    <a:close/>
                  </a:path>
                  <a:path w="4210216" h="648000" stroke="0" extrusionOk="0">
                    <a:moveTo>
                      <a:pt x="0" y="108002"/>
                    </a:moveTo>
                    <a:cubicBezTo>
                      <a:pt x="906" y="53130"/>
                      <a:pt x="47723" y="-968"/>
                      <a:pt x="108002" y="0"/>
                    </a:cubicBezTo>
                    <a:cubicBezTo>
                      <a:pt x="1665349" y="-168373"/>
                      <a:pt x="2753556" y="-141978"/>
                      <a:pt x="4102214" y="0"/>
                    </a:cubicBezTo>
                    <a:cubicBezTo>
                      <a:pt x="4157208" y="5380"/>
                      <a:pt x="4210915" y="47991"/>
                      <a:pt x="4210216" y="108002"/>
                    </a:cubicBezTo>
                    <a:cubicBezTo>
                      <a:pt x="4174764" y="323289"/>
                      <a:pt x="4197243" y="436722"/>
                      <a:pt x="4210216" y="539998"/>
                    </a:cubicBezTo>
                    <a:cubicBezTo>
                      <a:pt x="4207975" y="603052"/>
                      <a:pt x="4169841" y="652702"/>
                      <a:pt x="4102214" y="648000"/>
                    </a:cubicBezTo>
                    <a:cubicBezTo>
                      <a:pt x="3098521" y="735901"/>
                      <a:pt x="1170472" y="751720"/>
                      <a:pt x="108002" y="648000"/>
                    </a:cubicBezTo>
                    <a:cubicBezTo>
                      <a:pt x="42555" y="655947"/>
                      <a:pt x="5357" y="607247"/>
                      <a:pt x="0" y="539998"/>
                    </a:cubicBezTo>
                    <a:cubicBezTo>
                      <a:pt x="23919" y="349993"/>
                      <a:pt x="-7106" y="230383"/>
                      <a:pt x="0" y="108002"/>
                    </a:cubicBezTo>
                    <a:close/>
                  </a:path>
                </a:pathLst>
              </a:custGeom>
              <a:solidFill>
                <a:schemeClr val="accent5">
                  <a:lumMod val="20000"/>
                  <a:lumOff val="80000"/>
                </a:schemeClr>
              </a:solidFill>
              <a:ln>
                <a:solidFill>
                  <a:srgbClr val="C00000"/>
                </a:solidFill>
                <a:extLst>
                  <a:ext uri="{C807C97D-BFC1-408E-A445-0C87EB9F89A2}">
                    <ask:lineSketchStyleProps xmlns:ask="http://schemas.microsoft.com/office/drawing/2018/sketchyshapes" xmlns="" sd="122658111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pic>
            <p:nvPicPr>
              <p:cNvPr id="7" name="Picture 6" descr="A picture containing icon&#10;&#10;Description automatically generated">
                <a:extLst>
                  <a:ext uri="{FF2B5EF4-FFF2-40B4-BE49-F238E27FC236}">
                    <a16:creationId xmlns:a16="http://schemas.microsoft.com/office/drawing/2014/main" xmlns="" id="{1EECBE16-9621-DCF4-72DD-D8C380ABD7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297" y="195325"/>
                <a:ext cx="838638" cy="900000"/>
              </a:xfrm>
              <a:prstGeom prst="rect">
                <a:avLst/>
              </a:prstGeom>
              <a:effectLst>
                <a:innerShdw blurRad="63500" dist="50800" dir="8100000">
                  <a:schemeClr val="bg1">
                    <a:lumMod val="65000"/>
                    <a:alpha val="50000"/>
                  </a:schemeClr>
                </a:innerShdw>
              </a:effectLst>
            </p:spPr>
          </p:pic>
        </p:grpSp>
        <p:sp>
          <p:nvSpPr>
            <p:cNvPr id="5" name="TextBox 4">
              <a:extLst>
                <a:ext uri="{FF2B5EF4-FFF2-40B4-BE49-F238E27FC236}">
                  <a16:creationId xmlns:a16="http://schemas.microsoft.com/office/drawing/2014/main" xmlns="" id="{AEC94E54-C320-1AA6-D083-F34B1688820A}"/>
                </a:ext>
              </a:extLst>
            </p:cNvPr>
            <p:cNvSpPr txBox="1"/>
            <p:nvPr/>
          </p:nvSpPr>
          <p:spPr>
            <a:xfrm>
              <a:off x="1054557" y="460669"/>
              <a:ext cx="26705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w="0"/>
                  <a:solidFill>
                    <a:srgbClr val="FF6438"/>
                  </a:solidFill>
                  <a:effectLst/>
                  <a:uLnTx/>
                  <a:uFillTx/>
                  <a:latin typeface="Calibri" panose="020F0502020204030204" pitchFamily="34" charset="0"/>
                  <a:cs typeface="Calibri" panose="020F0502020204030204" pitchFamily="34" charset="0"/>
                </a:rPr>
                <a:t>CÙNG QUAN SÁT</a:t>
              </a:r>
              <a:endParaRPr kumimoji="0" lang="en-US" sz="3600" b="0" i="0" u="none" strike="noStrike" kern="1200" cap="none" spc="0" normalizeH="0" baseline="0" noProof="0" dirty="0">
                <a:ln w="0"/>
                <a:solidFill>
                  <a:srgbClr val="FF6438"/>
                </a:solidFill>
                <a:effectLst/>
                <a:uLnTx/>
                <a:uFillTx/>
                <a:latin typeface="Calibri" panose="020F0502020204030204" pitchFamily="34" charset="0"/>
                <a:cs typeface="Calibri" panose="020F0502020204030204" pitchFamily="34" charset="0"/>
              </a:endParaRPr>
            </a:p>
          </p:txBody>
        </p:sp>
      </p:grpSp>
      <p:pic>
        <p:nvPicPr>
          <p:cNvPr id="8" name="HƯỚNG DẪN VIẾT CHỮ HOA T  - -KIẾN THỨC TIỂU HỌC-">
            <a:hlinkClick r:id="" action="ppaction://media"/>
            <a:extLst>
              <a:ext uri="{FF2B5EF4-FFF2-40B4-BE49-F238E27FC236}">
                <a16:creationId xmlns:a16="http://schemas.microsoft.com/office/drawing/2014/main" xmlns="" id="{DFEEFA86-C2C3-4209-B580-D593AF58D284}"/>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113733" y="1369540"/>
            <a:ext cx="7964532" cy="4480049"/>
          </a:xfrm>
          <a:prstGeom prst="rect">
            <a:avLst/>
          </a:prstGeom>
        </p:spPr>
      </p:pic>
      <p:sp>
        <p:nvSpPr>
          <p:cNvPr id="9" name="Rectangle 8">
            <a:extLst>
              <a:ext uri="{FF2B5EF4-FFF2-40B4-BE49-F238E27FC236}">
                <a16:creationId xmlns:a16="http://schemas.microsoft.com/office/drawing/2014/main" xmlns="" id="{FE926D30-6362-4AC4-8CFD-1BA4BE80523A}"/>
              </a:ext>
            </a:extLst>
          </p:cNvPr>
          <p:cNvSpPr/>
          <p:nvPr/>
        </p:nvSpPr>
        <p:spPr>
          <a:xfrm>
            <a:off x="6515100" y="5581651"/>
            <a:ext cx="3028950" cy="5100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8284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297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8"/>
                </p:tgtEl>
              </p:cMediaNode>
            </p:video>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794"/>
        <p:cNvGrpSpPr/>
        <p:nvPr/>
      </p:nvGrpSpPr>
      <p:grpSpPr>
        <a:xfrm>
          <a:off x="0" y="0"/>
          <a:ext cx="0" cy="0"/>
          <a:chOff x="0" y="0"/>
          <a:chExt cx="0" cy="0"/>
        </a:xfrm>
      </p:grpSpPr>
      <p:sp>
        <p:nvSpPr>
          <p:cNvPr id="2" name="Google Shape;1019;p19">
            <a:extLst>
              <a:ext uri="{FF2B5EF4-FFF2-40B4-BE49-F238E27FC236}">
                <a16:creationId xmlns:a16="http://schemas.microsoft.com/office/drawing/2014/main" xmlns="" id="{4ACBB020-69CA-52C8-ABB5-19DDF348AC07}"/>
              </a:ext>
            </a:extLst>
          </p:cNvPr>
          <p:cNvSpPr/>
          <p:nvPr/>
        </p:nvSpPr>
        <p:spPr>
          <a:xfrm>
            <a:off x="439208" y="452362"/>
            <a:ext cx="11313583" cy="5953275"/>
          </a:xfrm>
          <a:prstGeom prst="roundRect">
            <a:avLst>
              <a:gd name="adj" fmla="val 12616"/>
            </a:avLst>
          </a:prstGeom>
          <a:solidFill>
            <a:schemeClr val="lt1"/>
          </a:solidFill>
          <a:ln w="38100" cap="flat" cmpd="sng">
            <a:solidFill>
              <a:srgbClr val="E36C09"/>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just" defTabSz="609630" rtl="0" eaLnBrk="1" fontAlgn="auto" latinLnBrk="0" hangingPunct="1">
              <a:lnSpc>
                <a:spcPct val="100000"/>
              </a:lnSpc>
              <a:spcBef>
                <a:spcPts val="0"/>
              </a:spcBef>
              <a:spcAft>
                <a:spcPts val="0"/>
              </a:spcAft>
              <a:buClr>
                <a:srgbClr val="000000"/>
              </a:buClr>
              <a:buSzPts val="1800"/>
              <a:buFontTx/>
              <a:buNone/>
              <a:tabLst/>
              <a:defRPr/>
            </a:pPr>
            <a:endParaRPr kumimoji="0" sz="2800" b="0" i="0" u="none" strike="noStrike" kern="0" cap="none" spc="0" normalizeH="0" baseline="0" noProof="0">
              <a:ln>
                <a:noFill/>
              </a:ln>
              <a:solidFill>
                <a:srgbClr val="FFFFFF"/>
              </a:solidFill>
              <a:effectLst/>
              <a:uLnTx/>
              <a:uFillTx/>
              <a:latin typeface="Arial"/>
              <a:ea typeface="Calibri"/>
              <a:cs typeface="Calibri"/>
              <a:sym typeface="Calibri"/>
            </a:endParaRPr>
          </a:p>
        </p:txBody>
      </p:sp>
      <p:grpSp>
        <p:nvGrpSpPr>
          <p:cNvPr id="8" name="Group 7">
            <a:extLst>
              <a:ext uri="{FF2B5EF4-FFF2-40B4-BE49-F238E27FC236}">
                <a16:creationId xmlns:a16="http://schemas.microsoft.com/office/drawing/2014/main" xmlns="" id="{D3EA84EE-3C05-24B5-5E8F-75C90BEECCE6}"/>
              </a:ext>
            </a:extLst>
          </p:cNvPr>
          <p:cNvGrpSpPr/>
          <p:nvPr/>
        </p:nvGrpSpPr>
        <p:grpSpPr>
          <a:xfrm>
            <a:off x="2893931" y="763447"/>
            <a:ext cx="6153306" cy="866857"/>
            <a:chOff x="6916947" y="195142"/>
            <a:chExt cx="5721043" cy="866857"/>
          </a:xfrm>
        </p:grpSpPr>
        <p:sp>
          <p:nvSpPr>
            <p:cNvPr id="9" name="Rectangle: Rounded Corners 12">
              <a:extLst>
                <a:ext uri="{FF2B5EF4-FFF2-40B4-BE49-F238E27FC236}">
                  <a16:creationId xmlns:a16="http://schemas.microsoft.com/office/drawing/2014/main" xmlns="" id="{105B69FC-1EA4-3B39-7F7B-19FBD4CBF904}"/>
                </a:ext>
              </a:extLst>
            </p:cNvPr>
            <p:cNvSpPr/>
            <p:nvPr/>
          </p:nvSpPr>
          <p:spPr>
            <a:xfrm>
              <a:off x="7402683" y="233999"/>
              <a:ext cx="4567025" cy="828000"/>
            </a:xfrm>
            <a:custGeom>
              <a:avLst/>
              <a:gdLst>
                <a:gd name="connsiteX0" fmla="*/ 0 w 4567025"/>
                <a:gd name="connsiteY0" fmla="*/ 125318 h 828000"/>
                <a:gd name="connsiteX1" fmla="*/ 113557 w 4567025"/>
                <a:gd name="connsiteY1" fmla="*/ 0 h 828000"/>
                <a:gd name="connsiteX2" fmla="*/ 569247 w 4567025"/>
                <a:gd name="connsiteY2" fmla="*/ 0 h 828000"/>
                <a:gd name="connsiteX3" fmla="*/ 1024938 w 4567025"/>
                <a:gd name="connsiteY3" fmla="*/ 0 h 828000"/>
                <a:gd name="connsiteX4" fmla="*/ 1567426 w 4567025"/>
                <a:gd name="connsiteY4" fmla="*/ 0 h 828000"/>
                <a:gd name="connsiteX5" fmla="*/ 1979719 w 4567025"/>
                <a:gd name="connsiteY5" fmla="*/ 0 h 828000"/>
                <a:gd name="connsiteX6" fmla="*/ 2522207 w 4567025"/>
                <a:gd name="connsiteY6" fmla="*/ 0 h 828000"/>
                <a:gd name="connsiteX7" fmla="*/ 3151493 w 4567025"/>
                <a:gd name="connsiteY7" fmla="*/ 0 h 828000"/>
                <a:gd name="connsiteX8" fmla="*/ 3650584 w 4567025"/>
                <a:gd name="connsiteY8" fmla="*/ 0 h 828000"/>
                <a:gd name="connsiteX9" fmla="*/ 4453467 w 4567025"/>
                <a:gd name="connsiteY9" fmla="*/ 0 h 828000"/>
                <a:gd name="connsiteX10" fmla="*/ 4567025 w 4567025"/>
                <a:gd name="connsiteY10" fmla="*/ 125318 h 828000"/>
                <a:gd name="connsiteX11" fmla="*/ 4567025 w 4567025"/>
                <a:gd name="connsiteY11" fmla="*/ 702682 h 828000"/>
                <a:gd name="connsiteX12" fmla="*/ 4453467 w 4567025"/>
                <a:gd name="connsiteY12" fmla="*/ 828000 h 828000"/>
                <a:gd name="connsiteX13" fmla="*/ 4041175 w 4567025"/>
                <a:gd name="connsiteY13" fmla="*/ 828000 h 828000"/>
                <a:gd name="connsiteX14" fmla="*/ 3411889 w 4567025"/>
                <a:gd name="connsiteY14" fmla="*/ 828000 h 828000"/>
                <a:gd name="connsiteX15" fmla="*/ 2999597 w 4567025"/>
                <a:gd name="connsiteY15" fmla="*/ 828000 h 828000"/>
                <a:gd name="connsiteX16" fmla="*/ 2500507 w 4567025"/>
                <a:gd name="connsiteY16" fmla="*/ 828000 h 828000"/>
                <a:gd name="connsiteX17" fmla="*/ 2088216 w 4567025"/>
                <a:gd name="connsiteY17" fmla="*/ 828000 h 828000"/>
                <a:gd name="connsiteX18" fmla="*/ 1589126 w 4567025"/>
                <a:gd name="connsiteY18" fmla="*/ 828000 h 828000"/>
                <a:gd name="connsiteX19" fmla="*/ 1090036 w 4567025"/>
                <a:gd name="connsiteY19" fmla="*/ 828000 h 828000"/>
                <a:gd name="connsiteX20" fmla="*/ 113557 w 4567025"/>
                <a:gd name="connsiteY20" fmla="*/ 828000 h 828000"/>
                <a:gd name="connsiteX21" fmla="*/ 0 w 4567025"/>
                <a:gd name="connsiteY21" fmla="*/ 702682 h 828000"/>
                <a:gd name="connsiteX22" fmla="*/ 0 w 4567025"/>
                <a:gd name="connsiteY22" fmla="*/ 125318 h 828000"/>
                <a:gd name="connsiteX0" fmla="*/ 0 w 4567025"/>
                <a:gd name="connsiteY0" fmla="*/ 125318 h 828000"/>
                <a:gd name="connsiteX1" fmla="*/ 113557 w 4567025"/>
                <a:gd name="connsiteY1" fmla="*/ 0 h 828000"/>
                <a:gd name="connsiteX2" fmla="*/ 656046 w 4567025"/>
                <a:gd name="connsiteY2" fmla="*/ 0 h 828000"/>
                <a:gd name="connsiteX3" fmla="*/ 1198534 w 4567025"/>
                <a:gd name="connsiteY3" fmla="*/ 0 h 828000"/>
                <a:gd name="connsiteX4" fmla="*/ 1654225 w 4567025"/>
                <a:gd name="connsiteY4" fmla="*/ 0 h 828000"/>
                <a:gd name="connsiteX5" fmla="*/ 2153314 w 4567025"/>
                <a:gd name="connsiteY5" fmla="*/ 0 h 828000"/>
                <a:gd name="connsiteX6" fmla="*/ 2739202 w 4567025"/>
                <a:gd name="connsiteY6" fmla="*/ 0 h 828000"/>
                <a:gd name="connsiteX7" fmla="*/ 3281691 w 4567025"/>
                <a:gd name="connsiteY7" fmla="*/ 0 h 828000"/>
                <a:gd name="connsiteX8" fmla="*/ 3910978 w 4567025"/>
                <a:gd name="connsiteY8" fmla="*/ 0 h 828000"/>
                <a:gd name="connsiteX9" fmla="*/ 4453467 w 4567025"/>
                <a:gd name="connsiteY9" fmla="*/ 0 h 828000"/>
                <a:gd name="connsiteX10" fmla="*/ 4567025 w 4567025"/>
                <a:gd name="connsiteY10" fmla="*/ 125318 h 828000"/>
                <a:gd name="connsiteX11" fmla="*/ 4567025 w 4567025"/>
                <a:gd name="connsiteY11" fmla="*/ 702682 h 828000"/>
                <a:gd name="connsiteX12" fmla="*/ 4453467 w 4567025"/>
                <a:gd name="connsiteY12" fmla="*/ 828000 h 828000"/>
                <a:gd name="connsiteX13" fmla="*/ 3824179 w 4567025"/>
                <a:gd name="connsiteY13" fmla="*/ 828000 h 828000"/>
                <a:gd name="connsiteX14" fmla="*/ 3281691 w 4567025"/>
                <a:gd name="connsiteY14" fmla="*/ 828000 h 828000"/>
                <a:gd name="connsiteX15" fmla="*/ 2652404 w 4567025"/>
                <a:gd name="connsiteY15" fmla="*/ 828000 h 828000"/>
                <a:gd name="connsiteX16" fmla="*/ 2109914 w 4567025"/>
                <a:gd name="connsiteY16" fmla="*/ 828000 h 828000"/>
                <a:gd name="connsiteX17" fmla="*/ 1610826 w 4567025"/>
                <a:gd name="connsiteY17" fmla="*/ 828000 h 828000"/>
                <a:gd name="connsiteX18" fmla="*/ 1068337 w 4567025"/>
                <a:gd name="connsiteY18" fmla="*/ 828000 h 828000"/>
                <a:gd name="connsiteX19" fmla="*/ 113557 w 4567025"/>
                <a:gd name="connsiteY19" fmla="*/ 828000 h 828000"/>
                <a:gd name="connsiteX20" fmla="*/ 0 w 4567025"/>
                <a:gd name="connsiteY20" fmla="*/ 702682 h 828000"/>
                <a:gd name="connsiteX21" fmla="*/ 0 w 4567025"/>
                <a:gd name="connsiteY21" fmla="*/ 125318 h 828000"/>
                <a:gd name="connsiteX0" fmla="*/ 0 w 4567025"/>
                <a:gd name="connsiteY0" fmla="*/ 125318 h 828000"/>
                <a:gd name="connsiteX1" fmla="*/ 113557 w 4567025"/>
                <a:gd name="connsiteY1" fmla="*/ 0 h 828000"/>
                <a:gd name="connsiteX2" fmla="*/ 569247 w 4567025"/>
                <a:gd name="connsiteY2" fmla="*/ 0 h 828000"/>
                <a:gd name="connsiteX3" fmla="*/ 1024938 w 4567025"/>
                <a:gd name="connsiteY3" fmla="*/ 0 h 828000"/>
                <a:gd name="connsiteX4" fmla="*/ 1567426 w 4567025"/>
                <a:gd name="connsiteY4" fmla="*/ 0 h 828000"/>
                <a:gd name="connsiteX5" fmla="*/ 1979719 w 4567025"/>
                <a:gd name="connsiteY5" fmla="*/ 0 h 828000"/>
                <a:gd name="connsiteX6" fmla="*/ 2522207 w 4567025"/>
                <a:gd name="connsiteY6" fmla="*/ 0 h 828000"/>
                <a:gd name="connsiteX7" fmla="*/ 3151493 w 4567025"/>
                <a:gd name="connsiteY7" fmla="*/ 0 h 828000"/>
                <a:gd name="connsiteX8" fmla="*/ 3650584 w 4567025"/>
                <a:gd name="connsiteY8" fmla="*/ 0 h 828000"/>
                <a:gd name="connsiteX9" fmla="*/ 4453467 w 4567025"/>
                <a:gd name="connsiteY9" fmla="*/ 0 h 828000"/>
                <a:gd name="connsiteX10" fmla="*/ 4567025 w 4567025"/>
                <a:gd name="connsiteY10" fmla="*/ 125318 h 828000"/>
                <a:gd name="connsiteX11" fmla="*/ 4567025 w 4567025"/>
                <a:gd name="connsiteY11" fmla="*/ 702682 h 828000"/>
                <a:gd name="connsiteX12" fmla="*/ 4453467 w 4567025"/>
                <a:gd name="connsiteY12" fmla="*/ 828000 h 828000"/>
                <a:gd name="connsiteX13" fmla="*/ 4041175 w 4567025"/>
                <a:gd name="connsiteY13" fmla="*/ 828000 h 828000"/>
                <a:gd name="connsiteX14" fmla="*/ 3411889 w 4567025"/>
                <a:gd name="connsiteY14" fmla="*/ 828000 h 828000"/>
                <a:gd name="connsiteX15" fmla="*/ 2999597 w 4567025"/>
                <a:gd name="connsiteY15" fmla="*/ 828000 h 828000"/>
                <a:gd name="connsiteX16" fmla="*/ 2500507 w 4567025"/>
                <a:gd name="connsiteY16" fmla="*/ 828000 h 828000"/>
                <a:gd name="connsiteX17" fmla="*/ 2088216 w 4567025"/>
                <a:gd name="connsiteY17" fmla="*/ 828000 h 828000"/>
                <a:gd name="connsiteX18" fmla="*/ 1589126 w 4567025"/>
                <a:gd name="connsiteY18" fmla="*/ 828000 h 828000"/>
                <a:gd name="connsiteX19" fmla="*/ 1090036 w 4567025"/>
                <a:gd name="connsiteY19" fmla="*/ 828000 h 828000"/>
                <a:gd name="connsiteX20" fmla="*/ 113557 w 4567025"/>
                <a:gd name="connsiteY20" fmla="*/ 828000 h 828000"/>
                <a:gd name="connsiteX21" fmla="*/ 0 w 4567025"/>
                <a:gd name="connsiteY21" fmla="*/ 702682 h 828000"/>
                <a:gd name="connsiteX22" fmla="*/ 0 w 4567025"/>
                <a:gd name="connsiteY22" fmla="*/ 125318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67025" h="828000" fill="none" extrusionOk="0">
                  <a:moveTo>
                    <a:pt x="0" y="125318"/>
                  </a:moveTo>
                  <a:cubicBezTo>
                    <a:pt x="28904" y="48469"/>
                    <a:pt x="76058" y="17421"/>
                    <a:pt x="113557" y="0"/>
                  </a:cubicBezTo>
                  <a:cubicBezTo>
                    <a:pt x="266151" y="-14531"/>
                    <a:pt x="496533" y="37782"/>
                    <a:pt x="569247" y="0"/>
                  </a:cubicBezTo>
                  <a:cubicBezTo>
                    <a:pt x="656043" y="-38436"/>
                    <a:pt x="911343" y="-22386"/>
                    <a:pt x="1024938" y="0"/>
                  </a:cubicBezTo>
                  <a:cubicBezTo>
                    <a:pt x="1175028" y="6159"/>
                    <a:pt x="1335646" y="42827"/>
                    <a:pt x="1567426" y="0"/>
                  </a:cubicBezTo>
                  <a:cubicBezTo>
                    <a:pt x="1836945" y="-9402"/>
                    <a:pt x="1889924" y="19718"/>
                    <a:pt x="1979719" y="0"/>
                  </a:cubicBezTo>
                  <a:cubicBezTo>
                    <a:pt x="2018464" y="-136443"/>
                    <a:pt x="2260698" y="-43812"/>
                    <a:pt x="2522207" y="0"/>
                  </a:cubicBezTo>
                  <a:cubicBezTo>
                    <a:pt x="2748199" y="1780"/>
                    <a:pt x="2854835" y="71431"/>
                    <a:pt x="3151493" y="0"/>
                  </a:cubicBezTo>
                  <a:cubicBezTo>
                    <a:pt x="3443253" y="-36755"/>
                    <a:pt x="3498533" y="-28259"/>
                    <a:pt x="3650584" y="0"/>
                  </a:cubicBezTo>
                  <a:cubicBezTo>
                    <a:pt x="3745141" y="-6637"/>
                    <a:pt x="4240497" y="57154"/>
                    <a:pt x="4453467" y="0"/>
                  </a:cubicBezTo>
                  <a:cubicBezTo>
                    <a:pt x="4511194" y="26825"/>
                    <a:pt x="4555883" y="65880"/>
                    <a:pt x="4567025" y="125318"/>
                  </a:cubicBezTo>
                  <a:cubicBezTo>
                    <a:pt x="4602023" y="411141"/>
                    <a:pt x="4555736" y="438986"/>
                    <a:pt x="4567025" y="702682"/>
                  </a:cubicBezTo>
                  <a:cubicBezTo>
                    <a:pt x="4572765" y="795588"/>
                    <a:pt x="4521973" y="806689"/>
                    <a:pt x="4453467" y="828000"/>
                  </a:cubicBezTo>
                  <a:cubicBezTo>
                    <a:pt x="4356834" y="847547"/>
                    <a:pt x="4174284" y="862194"/>
                    <a:pt x="4041175" y="828000"/>
                  </a:cubicBezTo>
                  <a:cubicBezTo>
                    <a:pt x="3904407" y="854531"/>
                    <a:pt x="3695390" y="683630"/>
                    <a:pt x="3411889" y="828000"/>
                  </a:cubicBezTo>
                  <a:cubicBezTo>
                    <a:pt x="3176250" y="856598"/>
                    <a:pt x="3080194" y="826988"/>
                    <a:pt x="2999597" y="828000"/>
                  </a:cubicBezTo>
                  <a:cubicBezTo>
                    <a:pt x="2944151" y="838860"/>
                    <a:pt x="2637696" y="747902"/>
                    <a:pt x="2500507" y="828000"/>
                  </a:cubicBezTo>
                  <a:cubicBezTo>
                    <a:pt x="2325546" y="830386"/>
                    <a:pt x="2219936" y="801713"/>
                    <a:pt x="2088216" y="828000"/>
                  </a:cubicBezTo>
                  <a:cubicBezTo>
                    <a:pt x="1986902" y="828842"/>
                    <a:pt x="1711332" y="707064"/>
                    <a:pt x="1589126" y="828000"/>
                  </a:cubicBezTo>
                  <a:cubicBezTo>
                    <a:pt x="1433818" y="921591"/>
                    <a:pt x="1247310" y="833745"/>
                    <a:pt x="1090036" y="828000"/>
                  </a:cubicBezTo>
                  <a:cubicBezTo>
                    <a:pt x="1064604" y="784452"/>
                    <a:pt x="431093" y="690031"/>
                    <a:pt x="113557" y="828000"/>
                  </a:cubicBezTo>
                  <a:cubicBezTo>
                    <a:pt x="39984" y="812903"/>
                    <a:pt x="2633" y="797246"/>
                    <a:pt x="0" y="702682"/>
                  </a:cubicBezTo>
                  <a:cubicBezTo>
                    <a:pt x="-78135" y="492551"/>
                    <a:pt x="52487" y="215638"/>
                    <a:pt x="0" y="125318"/>
                  </a:cubicBezTo>
                  <a:close/>
                </a:path>
                <a:path w="4567025" h="828000" stroke="0" extrusionOk="0">
                  <a:moveTo>
                    <a:pt x="0" y="125318"/>
                  </a:moveTo>
                  <a:cubicBezTo>
                    <a:pt x="1561" y="49614"/>
                    <a:pt x="61139" y="26327"/>
                    <a:pt x="113557" y="0"/>
                  </a:cubicBezTo>
                  <a:cubicBezTo>
                    <a:pt x="285797" y="-6490"/>
                    <a:pt x="552627" y="26179"/>
                    <a:pt x="656046" y="0"/>
                  </a:cubicBezTo>
                  <a:cubicBezTo>
                    <a:pt x="749005" y="24599"/>
                    <a:pt x="1033450" y="79680"/>
                    <a:pt x="1198534" y="0"/>
                  </a:cubicBezTo>
                  <a:cubicBezTo>
                    <a:pt x="1467819" y="4804"/>
                    <a:pt x="1539152" y="43123"/>
                    <a:pt x="1654225" y="0"/>
                  </a:cubicBezTo>
                  <a:cubicBezTo>
                    <a:pt x="1779398" y="-35980"/>
                    <a:pt x="1979456" y="-14709"/>
                    <a:pt x="2153314" y="0"/>
                  </a:cubicBezTo>
                  <a:cubicBezTo>
                    <a:pt x="2257794" y="-28349"/>
                    <a:pt x="2643675" y="62318"/>
                    <a:pt x="2739202" y="0"/>
                  </a:cubicBezTo>
                  <a:cubicBezTo>
                    <a:pt x="2800732" y="-87226"/>
                    <a:pt x="3173361" y="90596"/>
                    <a:pt x="3281691" y="0"/>
                  </a:cubicBezTo>
                  <a:cubicBezTo>
                    <a:pt x="3481660" y="-72034"/>
                    <a:pt x="3583333" y="-39879"/>
                    <a:pt x="3910978" y="0"/>
                  </a:cubicBezTo>
                  <a:cubicBezTo>
                    <a:pt x="4174843" y="-66650"/>
                    <a:pt x="4313763" y="48435"/>
                    <a:pt x="4453467" y="0"/>
                  </a:cubicBezTo>
                  <a:cubicBezTo>
                    <a:pt x="4541257" y="9644"/>
                    <a:pt x="4591643" y="54864"/>
                    <a:pt x="4567025" y="125318"/>
                  </a:cubicBezTo>
                  <a:cubicBezTo>
                    <a:pt x="4638674" y="295956"/>
                    <a:pt x="4474077" y="395262"/>
                    <a:pt x="4567025" y="702682"/>
                  </a:cubicBezTo>
                  <a:cubicBezTo>
                    <a:pt x="4546884" y="759165"/>
                    <a:pt x="4532573" y="833049"/>
                    <a:pt x="4453467" y="828000"/>
                  </a:cubicBezTo>
                  <a:cubicBezTo>
                    <a:pt x="4175233" y="813867"/>
                    <a:pt x="3890050" y="803784"/>
                    <a:pt x="3824179" y="828000"/>
                  </a:cubicBezTo>
                  <a:cubicBezTo>
                    <a:pt x="3704056" y="848644"/>
                    <a:pt x="3383462" y="803362"/>
                    <a:pt x="3281691" y="828000"/>
                  </a:cubicBezTo>
                  <a:cubicBezTo>
                    <a:pt x="3190501" y="857266"/>
                    <a:pt x="2844797" y="901975"/>
                    <a:pt x="2652404" y="828000"/>
                  </a:cubicBezTo>
                  <a:cubicBezTo>
                    <a:pt x="2456197" y="787431"/>
                    <a:pt x="2203692" y="789782"/>
                    <a:pt x="2109914" y="828000"/>
                  </a:cubicBezTo>
                  <a:cubicBezTo>
                    <a:pt x="1973896" y="836793"/>
                    <a:pt x="1765594" y="764570"/>
                    <a:pt x="1610826" y="828000"/>
                  </a:cubicBezTo>
                  <a:cubicBezTo>
                    <a:pt x="1435718" y="910384"/>
                    <a:pt x="1323119" y="711102"/>
                    <a:pt x="1068337" y="828000"/>
                  </a:cubicBezTo>
                  <a:cubicBezTo>
                    <a:pt x="750677" y="852710"/>
                    <a:pt x="372632" y="736895"/>
                    <a:pt x="113557" y="828000"/>
                  </a:cubicBezTo>
                  <a:cubicBezTo>
                    <a:pt x="51385" y="837591"/>
                    <a:pt x="-33070" y="750380"/>
                    <a:pt x="0" y="702682"/>
                  </a:cubicBezTo>
                  <a:cubicBezTo>
                    <a:pt x="-63308" y="650293"/>
                    <a:pt x="174928" y="380820"/>
                    <a:pt x="0" y="125318"/>
                  </a:cubicBezTo>
                  <a:close/>
                </a:path>
                <a:path w="4567025" h="828000" fill="none" stroke="0" extrusionOk="0">
                  <a:moveTo>
                    <a:pt x="0" y="125318"/>
                  </a:moveTo>
                  <a:cubicBezTo>
                    <a:pt x="16703" y="61886"/>
                    <a:pt x="69948" y="1442"/>
                    <a:pt x="113557" y="0"/>
                  </a:cubicBezTo>
                  <a:cubicBezTo>
                    <a:pt x="230749" y="-32195"/>
                    <a:pt x="439211" y="12830"/>
                    <a:pt x="569247" y="0"/>
                  </a:cubicBezTo>
                  <a:cubicBezTo>
                    <a:pt x="696571" y="16296"/>
                    <a:pt x="898236" y="5820"/>
                    <a:pt x="1024938" y="0"/>
                  </a:cubicBezTo>
                  <a:cubicBezTo>
                    <a:pt x="1112765" y="-67776"/>
                    <a:pt x="1259477" y="37411"/>
                    <a:pt x="1567426" y="0"/>
                  </a:cubicBezTo>
                  <a:cubicBezTo>
                    <a:pt x="1861187" y="-36047"/>
                    <a:pt x="1897614" y="41934"/>
                    <a:pt x="1979719" y="0"/>
                  </a:cubicBezTo>
                  <a:cubicBezTo>
                    <a:pt x="2019470" y="-22644"/>
                    <a:pt x="2296162" y="-31791"/>
                    <a:pt x="2522207" y="0"/>
                  </a:cubicBezTo>
                  <a:cubicBezTo>
                    <a:pt x="2753468" y="8364"/>
                    <a:pt x="2862417" y="24415"/>
                    <a:pt x="3151493" y="0"/>
                  </a:cubicBezTo>
                  <a:cubicBezTo>
                    <a:pt x="3431570" y="-24278"/>
                    <a:pt x="3507575" y="-13106"/>
                    <a:pt x="3650584" y="0"/>
                  </a:cubicBezTo>
                  <a:cubicBezTo>
                    <a:pt x="3789626" y="145525"/>
                    <a:pt x="4182284" y="7754"/>
                    <a:pt x="4453467" y="0"/>
                  </a:cubicBezTo>
                  <a:cubicBezTo>
                    <a:pt x="4521175" y="-1257"/>
                    <a:pt x="4568211" y="78836"/>
                    <a:pt x="4567025" y="125318"/>
                  </a:cubicBezTo>
                  <a:cubicBezTo>
                    <a:pt x="4578304" y="395347"/>
                    <a:pt x="4554434" y="457180"/>
                    <a:pt x="4567025" y="702682"/>
                  </a:cubicBezTo>
                  <a:cubicBezTo>
                    <a:pt x="4560908" y="786956"/>
                    <a:pt x="4512787" y="821667"/>
                    <a:pt x="4453467" y="828000"/>
                  </a:cubicBezTo>
                  <a:cubicBezTo>
                    <a:pt x="4351549" y="845554"/>
                    <a:pt x="4179439" y="846153"/>
                    <a:pt x="4041175" y="828000"/>
                  </a:cubicBezTo>
                  <a:cubicBezTo>
                    <a:pt x="3947215" y="862486"/>
                    <a:pt x="3660637" y="717348"/>
                    <a:pt x="3411889" y="828000"/>
                  </a:cubicBezTo>
                  <a:cubicBezTo>
                    <a:pt x="3155611" y="868405"/>
                    <a:pt x="3082810" y="818554"/>
                    <a:pt x="2999597" y="828000"/>
                  </a:cubicBezTo>
                  <a:cubicBezTo>
                    <a:pt x="2863252" y="833939"/>
                    <a:pt x="2592666" y="823773"/>
                    <a:pt x="2500507" y="828000"/>
                  </a:cubicBezTo>
                  <a:cubicBezTo>
                    <a:pt x="2320263" y="817909"/>
                    <a:pt x="2209122" y="784648"/>
                    <a:pt x="2088216" y="828000"/>
                  </a:cubicBezTo>
                  <a:cubicBezTo>
                    <a:pt x="1891328" y="879364"/>
                    <a:pt x="1707953" y="770278"/>
                    <a:pt x="1589126" y="828000"/>
                  </a:cubicBezTo>
                  <a:cubicBezTo>
                    <a:pt x="1411376" y="924122"/>
                    <a:pt x="1254079" y="786586"/>
                    <a:pt x="1090036" y="828000"/>
                  </a:cubicBezTo>
                  <a:cubicBezTo>
                    <a:pt x="847934" y="820380"/>
                    <a:pt x="616274" y="828492"/>
                    <a:pt x="113557" y="828000"/>
                  </a:cubicBezTo>
                  <a:cubicBezTo>
                    <a:pt x="53492" y="829962"/>
                    <a:pt x="-8441" y="752783"/>
                    <a:pt x="0" y="702682"/>
                  </a:cubicBezTo>
                  <a:cubicBezTo>
                    <a:pt x="-65972" y="560509"/>
                    <a:pt x="33294" y="212334"/>
                    <a:pt x="0" y="125318"/>
                  </a:cubicBezTo>
                  <a:close/>
                </a:path>
                <a:path w="4567025" h="828000" fill="none" stroke="0" extrusionOk="0">
                  <a:moveTo>
                    <a:pt x="0" y="125318"/>
                  </a:moveTo>
                  <a:cubicBezTo>
                    <a:pt x="19574" y="52078"/>
                    <a:pt x="73931" y="6052"/>
                    <a:pt x="113557" y="0"/>
                  </a:cubicBezTo>
                  <a:cubicBezTo>
                    <a:pt x="258353" y="-6474"/>
                    <a:pt x="478378" y="13583"/>
                    <a:pt x="569247" y="0"/>
                  </a:cubicBezTo>
                  <a:cubicBezTo>
                    <a:pt x="694299" y="-24167"/>
                    <a:pt x="905878" y="33494"/>
                    <a:pt x="1024938" y="0"/>
                  </a:cubicBezTo>
                  <a:cubicBezTo>
                    <a:pt x="1156325" y="-14433"/>
                    <a:pt x="1320368" y="8783"/>
                    <a:pt x="1567426" y="0"/>
                  </a:cubicBezTo>
                  <a:cubicBezTo>
                    <a:pt x="1841902" y="-18930"/>
                    <a:pt x="1901955" y="30973"/>
                    <a:pt x="1979719" y="0"/>
                  </a:cubicBezTo>
                  <a:cubicBezTo>
                    <a:pt x="2010489" y="-141469"/>
                    <a:pt x="2271451" y="-2275"/>
                    <a:pt x="2522207" y="0"/>
                  </a:cubicBezTo>
                  <a:cubicBezTo>
                    <a:pt x="2762908" y="-21685"/>
                    <a:pt x="2858951" y="83248"/>
                    <a:pt x="3151493" y="0"/>
                  </a:cubicBezTo>
                  <a:cubicBezTo>
                    <a:pt x="3443149" y="-30146"/>
                    <a:pt x="3502182" y="-30336"/>
                    <a:pt x="3650584" y="0"/>
                  </a:cubicBezTo>
                  <a:cubicBezTo>
                    <a:pt x="3790550" y="45958"/>
                    <a:pt x="4237032" y="50711"/>
                    <a:pt x="4453467" y="0"/>
                  </a:cubicBezTo>
                  <a:cubicBezTo>
                    <a:pt x="4520023" y="3416"/>
                    <a:pt x="4569014" y="79449"/>
                    <a:pt x="4567025" y="125318"/>
                  </a:cubicBezTo>
                  <a:cubicBezTo>
                    <a:pt x="4587920" y="409475"/>
                    <a:pt x="4553980" y="460076"/>
                    <a:pt x="4567025" y="702682"/>
                  </a:cubicBezTo>
                  <a:cubicBezTo>
                    <a:pt x="4573872" y="795329"/>
                    <a:pt x="4510190" y="815157"/>
                    <a:pt x="4453467" y="828000"/>
                  </a:cubicBezTo>
                  <a:cubicBezTo>
                    <a:pt x="4372328" y="849187"/>
                    <a:pt x="4175158" y="862760"/>
                    <a:pt x="4041175" y="828000"/>
                  </a:cubicBezTo>
                  <a:cubicBezTo>
                    <a:pt x="3890176" y="908739"/>
                    <a:pt x="3628970" y="717877"/>
                    <a:pt x="3411889" y="828000"/>
                  </a:cubicBezTo>
                  <a:cubicBezTo>
                    <a:pt x="3148643" y="844827"/>
                    <a:pt x="3073416" y="810677"/>
                    <a:pt x="2999597" y="828000"/>
                  </a:cubicBezTo>
                  <a:cubicBezTo>
                    <a:pt x="2882207" y="838467"/>
                    <a:pt x="2616813" y="787005"/>
                    <a:pt x="2500507" y="828000"/>
                  </a:cubicBezTo>
                  <a:cubicBezTo>
                    <a:pt x="2326859" y="821766"/>
                    <a:pt x="2201076" y="788060"/>
                    <a:pt x="2088216" y="828000"/>
                  </a:cubicBezTo>
                  <a:cubicBezTo>
                    <a:pt x="1936279" y="846236"/>
                    <a:pt x="1735729" y="741890"/>
                    <a:pt x="1589126" y="828000"/>
                  </a:cubicBezTo>
                  <a:cubicBezTo>
                    <a:pt x="1419562" y="866600"/>
                    <a:pt x="1281043" y="812161"/>
                    <a:pt x="1090036" y="828000"/>
                  </a:cubicBezTo>
                  <a:cubicBezTo>
                    <a:pt x="936311" y="837396"/>
                    <a:pt x="566855" y="793348"/>
                    <a:pt x="113557" y="828000"/>
                  </a:cubicBezTo>
                  <a:cubicBezTo>
                    <a:pt x="47814" y="816985"/>
                    <a:pt x="-1335" y="773639"/>
                    <a:pt x="0" y="702682"/>
                  </a:cubicBezTo>
                  <a:cubicBezTo>
                    <a:pt x="-82355" y="528176"/>
                    <a:pt x="41926" y="226448"/>
                    <a:pt x="0" y="125318"/>
                  </a:cubicBezTo>
                  <a:close/>
                </a:path>
              </a:pathLst>
            </a:custGeom>
            <a:ln w="25400" cmpd="thinThick">
              <a:solidFill>
                <a:srgbClr val="E80F0F"/>
              </a:solidFill>
              <a:extLst>
                <a:ext uri="{C807C97D-BFC1-408E-A445-0C87EB9F89A2}">
                  <ask:lineSketchStyleProps xmlns:ask="http://schemas.microsoft.com/office/drawing/2018/sketchyshapes" xmlns="" sd="376331080">
                    <a:custGeom>
                      <a:avLst/>
                      <a:gdLst>
                        <a:gd name="connsiteX0" fmla="*/ 0 w 4912094"/>
                        <a:gd name="connsiteY0" fmla="*/ 125318 h 828000"/>
                        <a:gd name="connsiteX1" fmla="*/ 122137 w 4912094"/>
                        <a:gd name="connsiteY1" fmla="*/ 0 h 828000"/>
                        <a:gd name="connsiteX2" fmla="*/ 612258 w 4912094"/>
                        <a:gd name="connsiteY2" fmla="*/ 0 h 828000"/>
                        <a:gd name="connsiteX3" fmla="*/ 1102379 w 4912094"/>
                        <a:gd name="connsiteY3" fmla="*/ 0 h 828000"/>
                        <a:gd name="connsiteX4" fmla="*/ 1685856 w 4912094"/>
                        <a:gd name="connsiteY4" fmla="*/ 0 h 828000"/>
                        <a:gd name="connsiteX5" fmla="*/ 2129300 w 4912094"/>
                        <a:gd name="connsiteY5" fmla="*/ 0 h 828000"/>
                        <a:gd name="connsiteX6" fmla="*/ 2712777 w 4912094"/>
                        <a:gd name="connsiteY6" fmla="*/ 0 h 828000"/>
                        <a:gd name="connsiteX7" fmla="*/ 3389610 w 4912094"/>
                        <a:gd name="connsiteY7" fmla="*/ 0 h 828000"/>
                        <a:gd name="connsiteX8" fmla="*/ 3926410 w 4912094"/>
                        <a:gd name="connsiteY8" fmla="*/ 0 h 828000"/>
                        <a:gd name="connsiteX9" fmla="*/ 4789956 w 4912094"/>
                        <a:gd name="connsiteY9" fmla="*/ 0 h 828000"/>
                        <a:gd name="connsiteX10" fmla="*/ 4912094 w 4912094"/>
                        <a:gd name="connsiteY10" fmla="*/ 125318 h 828000"/>
                        <a:gd name="connsiteX11" fmla="*/ 4912094 w 4912094"/>
                        <a:gd name="connsiteY11" fmla="*/ 702682 h 828000"/>
                        <a:gd name="connsiteX12" fmla="*/ 4789956 w 4912094"/>
                        <a:gd name="connsiteY12" fmla="*/ 828000 h 828000"/>
                        <a:gd name="connsiteX13" fmla="*/ 4346513 w 4912094"/>
                        <a:gd name="connsiteY13" fmla="*/ 828000 h 828000"/>
                        <a:gd name="connsiteX14" fmla="*/ 3669680 w 4912094"/>
                        <a:gd name="connsiteY14" fmla="*/ 828000 h 828000"/>
                        <a:gd name="connsiteX15" fmla="*/ 3226237 w 4912094"/>
                        <a:gd name="connsiteY15" fmla="*/ 828000 h 828000"/>
                        <a:gd name="connsiteX16" fmla="*/ 2689437 w 4912094"/>
                        <a:gd name="connsiteY16" fmla="*/ 828000 h 828000"/>
                        <a:gd name="connsiteX17" fmla="*/ 2245995 w 4912094"/>
                        <a:gd name="connsiteY17" fmla="*/ 828000 h 828000"/>
                        <a:gd name="connsiteX18" fmla="*/ 1709196 w 4912094"/>
                        <a:gd name="connsiteY18" fmla="*/ 828000 h 828000"/>
                        <a:gd name="connsiteX19" fmla="*/ 1172396 w 4912094"/>
                        <a:gd name="connsiteY19" fmla="*/ 828000 h 828000"/>
                        <a:gd name="connsiteX20" fmla="*/ 122137 w 4912094"/>
                        <a:gd name="connsiteY20" fmla="*/ 828000 h 828000"/>
                        <a:gd name="connsiteX21" fmla="*/ 0 w 4912094"/>
                        <a:gd name="connsiteY21" fmla="*/ 702682 h 828000"/>
                        <a:gd name="connsiteX22" fmla="*/ 0 w 4912094"/>
                        <a:gd name="connsiteY22" fmla="*/ 125318 h 828000"/>
                        <a:gd name="connsiteX0" fmla="*/ 0 w 4912094"/>
                        <a:gd name="connsiteY0" fmla="*/ 125318 h 828000"/>
                        <a:gd name="connsiteX1" fmla="*/ 122137 w 4912094"/>
                        <a:gd name="connsiteY1" fmla="*/ 0 h 828000"/>
                        <a:gd name="connsiteX2" fmla="*/ 705615 w 4912094"/>
                        <a:gd name="connsiteY2" fmla="*/ 0 h 828000"/>
                        <a:gd name="connsiteX3" fmla="*/ 1289092 w 4912094"/>
                        <a:gd name="connsiteY3" fmla="*/ 0 h 828000"/>
                        <a:gd name="connsiteX4" fmla="*/ 1779213 w 4912094"/>
                        <a:gd name="connsiteY4" fmla="*/ 0 h 828000"/>
                        <a:gd name="connsiteX5" fmla="*/ 2316012 w 4912094"/>
                        <a:gd name="connsiteY5" fmla="*/ 0 h 828000"/>
                        <a:gd name="connsiteX6" fmla="*/ 2946167 w 4912094"/>
                        <a:gd name="connsiteY6" fmla="*/ 0 h 828000"/>
                        <a:gd name="connsiteX7" fmla="*/ 3529645 w 4912094"/>
                        <a:gd name="connsiteY7" fmla="*/ 0 h 828000"/>
                        <a:gd name="connsiteX8" fmla="*/ 4206479 w 4912094"/>
                        <a:gd name="connsiteY8" fmla="*/ 0 h 828000"/>
                        <a:gd name="connsiteX9" fmla="*/ 4789956 w 4912094"/>
                        <a:gd name="connsiteY9" fmla="*/ 0 h 828000"/>
                        <a:gd name="connsiteX10" fmla="*/ 4912094 w 4912094"/>
                        <a:gd name="connsiteY10" fmla="*/ 125318 h 828000"/>
                        <a:gd name="connsiteX11" fmla="*/ 4912094 w 4912094"/>
                        <a:gd name="connsiteY11" fmla="*/ 702682 h 828000"/>
                        <a:gd name="connsiteX12" fmla="*/ 4789956 w 4912094"/>
                        <a:gd name="connsiteY12" fmla="*/ 828000 h 828000"/>
                        <a:gd name="connsiteX13" fmla="*/ 4113122 w 4912094"/>
                        <a:gd name="connsiteY13" fmla="*/ 828000 h 828000"/>
                        <a:gd name="connsiteX14" fmla="*/ 3529645 w 4912094"/>
                        <a:gd name="connsiteY14" fmla="*/ 828000 h 828000"/>
                        <a:gd name="connsiteX15" fmla="*/ 2852811 w 4912094"/>
                        <a:gd name="connsiteY15" fmla="*/ 828000 h 828000"/>
                        <a:gd name="connsiteX16" fmla="*/ 2269333 w 4912094"/>
                        <a:gd name="connsiteY16" fmla="*/ 828000 h 828000"/>
                        <a:gd name="connsiteX17" fmla="*/ 1732535 w 4912094"/>
                        <a:gd name="connsiteY17" fmla="*/ 828000 h 828000"/>
                        <a:gd name="connsiteX18" fmla="*/ 1149057 w 4912094"/>
                        <a:gd name="connsiteY18" fmla="*/ 828000 h 828000"/>
                        <a:gd name="connsiteX19" fmla="*/ 122137 w 4912094"/>
                        <a:gd name="connsiteY19" fmla="*/ 828000 h 828000"/>
                        <a:gd name="connsiteX20" fmla="*/ 0 w 4912094"/>
                        <a:gd name="connsiteY20" fmla="*/ 702682 h 828000"/>
                        <a:gd name="connsiteX21" fmla="*/ 0 w 4912094"/>
                        <a:gd name="connsiteY21" fmla="*/ 125318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12094" h="828000" fill="none" extrusionOk="0">
                          <a:moveTo>
                            <a:pt x="0" y="125318"/>
                          </a:moveTo>
                          <a:cubicBezTo>
                            <a:pt x="19553" y="49509"/>
                            <a:pt x="73491" y="10676"/>
                            <a:pt x="122137" y="0"/>
                          </a:cubicBezTo>
                          <a:cubicBezTo>
                            <a:pt x="281249" y="-22270"/>
                            <a:pt x="517342" y="27986"/>
                            <a:pt x="612258" y="0"/>
                          </a:cubicBezTo>
                          <a:cubicBezTo>
                            <a:pt x="722867" y="-22610"/>
                            <a:pt x="965656" y="1767"/>
                            <a:pt x="1102379" y="0"/>
                          </a:cubicBezTo>
                          <a:cubicBezTo>
                            <a:pt x="1248067" y="-6268"/>
                            <a:pt x="1410059" y="32021"/>
                            <a:pt x="1685856" y="0"/>
                          </a:cubicBezTo>
                          <a:cubicBezTo>
                            <a:pt x="1975576" y="-13652"/>
                            <a:pt x="2030881" y="40590"/>
                            <a:pt x="2129300" y="0"/>
                          </a:cubicBezTo>
                          <a:cubicBezTo>
                            <a:pt x="2201227" y="-89032"/>
                            <a:pt x="2451453" y="-1538"/>
                            <a:pt x="2712777" y="0"/>
                          </a:cubicBezTo>
                          <a:cubicBezTo>
                            <a:pt x="2965236" y="-12324"/>
                            <a:pt x="3073533" y="63285"/>
                            <a:pt x="3389610" y="0"/>
                          </a:cubicBezTo>
                          <a:cubicBezTo>
                            <a:pt x="3701912" y="-35620"/>
                            <a:pt x="3766452" y="-17770"/>
                            <a:pt x="3926410" y="0"/>
                          </a:cubicBezTo>
                          <a:cubicBezTo>
                            <a:pt x="4071059" y="-1706"/>
                            <a:pt x="4555240" y="56078"/>
                            <a:pt x="4789956" y="0"/>
                          </a:cubicBezTo>
                          <a:cubicBezTo>
                            <a:pt x="4858386" y="16043"/>
                            <a:pt x="4904209" y="64927"/>
                            <a:pt x="4912094" y="125318"/>
                          </a:cubicBezTo>
                          <a:cubicBezTo>
                            <a:pt x="4938811" y="402510"/>
                            <a:pt x="4890152" y="443687"/>
                            <a:pt x="4912094" y="702682"/>
                          </a:cubicBezTo>
                          <a:cubicBezTo>
                            <a:pt x="4913052" y="793403"/>
                            <a:pt x="4865102" y="812445"/>
                            <a:pt x="4789956" y="828000"/>
                          </a:cubicBezTo>
                          <a:cubicBezTo>
                            <a:pt x="4683054" y="843917"/>
                            <a:pt x="4495949" y="849698"/>
                            <a:pt x="4346513" y="828000"/>
                          </a:cubicBezTo>
                          <a:cubicBezTo>
                            <a:pt x="4193367" y="843563"/>
                            <a:pt x="3962491" y="732398"/>
                            <a:pt x="3669680" y="828000"/>
                          </a:cubicBezTo>
                          <a:cubicBezTo>
                            <a:pt x="3392828" y="865155"/>
                            <a:pt x="3319889" y="824594"/>
                            <a:pt x="3226237" y="828000"/>
                          </a:cubicBezTo>
                          <a:cubicBezTo>
                            <a:pt x="3128091" y="836099"/>
                            <a:pt x="2849039" y="774829"/>
                            <a:pt x="2689437" y="828000"/>
                          </a:cubicBezTo>
                          <a:cubicBezTo>
                            <a:pt x="2507542" y="837518"/>
                            <a:pt x="2393211" y="802322"/>
                            <a:pt x="2245995" y="828000"/>
                          </a:cubicBezTo>
                          <a:cubicBezTo>
                            <a:pt x="2091694" y="850079"/>
                            <a:pt x="1859612" y="741273"/>
                            <a:pt x="1709196" y="828000"/>
                          </a:cubicBezTo>
                          <a:cubicBezTo>
                            <a:pt x="1544859" y="908403"/>
                            <a:pt x="1335614" y="809362"/>
                            <a:pt x="1172396" y="828000"/>
                          </a:cubicBezTo>
                          <a:cubicBezTo>
                            <a:pt x="1107015" y="805235"/>
                            <a:pt x="550214" y="712688"/>
                            <a:pt x="122137" y="828000"/>
                          </a:cubicBezTo>
                          <a:cubicBezTo>
                            <a:pt x="53386" y="818030"/>
                            <a:pt x="-650" y="783654"/>
                            <a:pt x="0" y="702682"/>
                          </a:cubicBezTo>
                          <a:cubicBezTo>
                            <a:pt x="-67913" y="512055"/>
                            <a:pt x="45059" y="230446"/>
                            <a:pt x="0" y="125318"/>
                          </a:cubicBezTo>
                          <a:close/>
                        </a:path>
                        <a:path w="4912094" h="828000" stroke="0" extrusionOk="0">
                          <a:moveTo>
                            <a:pt x="0" y="125318"/>
                          </a:moveTo>
                          <a:cubicBezTo>
                            <a:pt x="2997" y="54549"/>
                            <a:pt x="62549" y="10515"/>
                            <a:pt x="122137" y="0"/>
                          </a:cubicBezTo>
                          <a:cubicBezTo>
                            <a:pt x="317591" y="-39495"/>
                            <a:pt x="582785" y="23142"/>
                            <a:pt x="705615" y="0"/>
                          </a:cubicBezTo>
                          <a:cubicBezTo>
                            <a:pt x="824226" y="4692"/>
                            <a:pt x="1055969" y="57709"/>
                            <a:pt x="1289092" y="0"/>
                          </a:cubicBezTo>
                          <a:cubicBezTo>
                            <a:pt x="1574496" y="-7915"/>
                            <a:pt x="1659341" y="41710"/>
                            <a:pt x="1779213" y="0"/>
                          </a:cubicBezTo>
                          <a:cubicBezTo>
                            <a:pt x="1895131" y="-37204"/>
                            <a:pt x="2132671" y="636"/>
                            <a:pt x="2316012" y="0"/>
                          </a:cubicBezTo>
                          <a:cubicBezTo>
                            <a:pt x="2455564" y="-29649"/>
                            <a:pt x="2829387" y="47507"/>
                            <a:pt x="2946167" y="0"/>
                          </a:cubicBezTo>
                          <a:cubicBezTo>
                            <a:pt x="3048600" y="-57168"/>
                            <a:pt x="3382179" y="69255"/>
                            <a:pt x="3529645" y="0"/>
                          </a:cubicBezTo>
                          <a:cubicBezTo>
                            <a:pt x="3712968" y="-50903"/>
                            <a:pt x="3887872" y="-14586"/>
                            <a:pt x="4206479" y="0"/>
                          </a:cubicBezTo>
                          <a:cubicBezTo>
                            <a:pt x="4489376" y="-42179"/>
                            <a:pt x="4656117" y="62584"/>
                            <a:pt x="4789956" y="0"/>
                          </a:cubicBezTo>
                          <a:cubicBezTo>
                            <a:pt x="4872890" y="2508"/>
                            <a:pt x="4924733" y="58484"/>
                            <a:pt x="4912094" y="125318"/>
                          </a:cubicBezTo>
                          <a:cubicBezTo>
                            <a:pt x="4953755" y="293651"/>
                            <a:pt x="4838510" y="434422"/>
                            <a:pt x="4912094" y="702682"/>
                          </a:cubicBezTo>
                          <a:cubicBezTo>
                            <a:pt x="4898609" y="772091"/>
                            <a:pt x="4859905" y="828230"/>
                            <a:pt x="4789956" y="828000"/>
                          </a:cubicBezTo>
                          <a:cubicBezTo>
                            <a:pt x="4499833" y="831731"/>
                            <a:pt x="4213557" y="797841"/>
                            <a:pt x="4113122" y="828000"/>
                          </a:cubicBezTo>
                          <a:cubicBezTo>
                            <a:pt x="3981835" y="851646"/>
                            <a:pt x="3655435" y="792668"/>
                            <a:pt x="3529645" y="828000"/>
                          </a:cubicBezTo>
                          <a:cubicBezTo>
                            <a:pt x="3408566" y="865987"/>
                            <a:pt x="3053332" y="867596"/>
                            <a:pt x="2852811" y="828000"/>
                          </a:cubicBezTo>
                          <a:cubicBezTo>
                            <a:pt x="2648292" y="803100"/>
                            <a:pt x="2378877" y="790907"/>
                            <a:pt x="2269333" y="828000"/>
                          </a:cubicBezTo>
                          <a:cubicBezTo>
                            <a:pt x="2134170" y="857404"/>
                            <a:pt x="1882963" y="779485"/>
                            <a:pt x="1732535" y="828000"/>
                          </a:cubicBezTo>
                          <a:cubicBezTo>
                            <a:pt x="1568922" y="888530"/>
                            <a:pt x="1390155" y="764050"/>
                            <a:pt x="1149057" y="828000"/>
                          </a:cubicBezTo>
                          <a:cubicBezTo>
                            <a:pt x="856133" y="854176"/>
                            <a:pt x="426382" y="721885"/>
                            <a:pt x="122137" y="828000"/>
                          </a:cubicBezTo>
                          <a:cubicBezTo>
                            <a:pt x="54518" y="835678"/>
                            <a:pt x="-21506" y="759335"/>
                            <a:pt x="0" y="702682"/>
                          </a:cubicBezTo>
                          <a:cubicBezTo>
                            <a:pt x="-24898" y="586809"/>
                            <a:pt x="116318" y="364624"/>
                            <a:pt x="0" y="125318"/>
                          </a:cubicBezTo>
                          <a:close/>
                        </a:path>
                        <a:path w="4912094" h="828000" fill="none" stroke="0" extrusionOk="0">
                          <a:moveTo>
                            <a:pt x="0" y="125318"/>
                          </a:moveTo>
                          <a:cubicBezTo>
                            <a:pt x="14200" y="63632"/>
                            <a:pt x="72276" y="677"/>
                            <a:pt x="122137" y="0"/>
                          </a:cubicBezTo>
                          <a:cubicBezTo>
                            <a:pt x="260154" y="-37717"/>
                            <a:pt x="486654" y="-2516"/>
                            <a:pt x="612258" y="0"/>
                          </a:cubicBezTo>
                          <a:cubicBezTo>
                            <a:pt x="761537" y="-11899"/>
                            <a:pt x="963760" y="20610"/>
                            <a:pt x="1102379" y="0"/>
                          </a:cubicBezTo>
                          <a:cubicBezTo>
                            <a:pt x="1223615" y="-50310"/>
                            <a:pt x="1402685" y="10954"/>
                            <a:pt x="1685856" y="0"/>
                          </a:cubicBezTo>
                          <a:cubicBezTo>
                            <a:pt x="1982410" y="-33627"/>
                            <a:pt x="2033734" y="41731"/>
                            <a:pt x="2129300" y="0"/>
                          </a:cubicBezTo>
                          <a:cubicBezTo>
                            <a:pt x="2223305" y="-50726"/>
                            <a:pt x="2447094" y="13859"/>
                            <a:pt x="2712777" y="0"/>
                          </a:cubicBezTo>
                          <a:cubicBezTo>
                            <a:pt x="2971017" y="-21459"/>
                            <a:pt x="3086167" y="44105"/>
                            <a:pt x="3389610" y="0"/>
                          </a:cubicBezTo>
                          <a:cubicBezTo>
                            <a:pt x="3695362" y="-23657"/>
                            <a:pt x="3772723" y="-17582"/>
                            <a:pt x="3926410" y="0"/>
                          </a:cubicBezTo>
                          <a:cubicBezTo>
                            <a:pt x="4089004" y="72950"/>
                            <a:pt x="4525064" y="4159"/>
                            <a:pt x="4789956" y="0"/>
                          </a:cubicBezTo>
                          <a:cubicBezTo>
                            <a:pt x="4864350" y="-2328"/>
                            <a:pt x="4924290" y="69748"/>
                            <a:pt x="4912094" y="125318"/>
                          </a:cubicBezTo>
                          <a:cubicBezTo>
                            <a:pt x="4933688" y="404095"/>
                            <a:pt x="4895877" y="459857"/>
                            <a:pt x="4912094" y="702682"/>
                          </a:cubicBezTo>
                          <a:cubicBezTo>
                            <a:pt x="4909911" y="791489"/>
                            <a:pt x="4856083" y="822315"/>
                            <a:pt x="4789956" y="828000"/>
                          </a:cubicBezTo>
                          <a:cubicBezTo>
                            <a:pt x="4693301" y="839744"/>
                            <a:pt x="4501343" y="840828"/>
                            <a:pt x="4346513" y="828000"/>
                          </a:cubicBezTo>
                          <a:cubicBezTo>
                            <a:pt x="4182274" y="859391"/>
                            <a:pt x="3930809" y="784927"/>
                            <a:pt x="3669680" y="828000"/>
                          </a:cubicBezTo>
                          <a:cubicBezTo>
                            <a:pt x="3386633" y="854097"/>
                            <a:pt x="3317231" y="805791"/>
                            <a:pt x="3226237" y="828000"/>
                          </a:cubicBezTo>
                          <a:cubicBezTo>
                            <a:pt x="3071131" y="840121"/>
                            <a:pt x="2828200" y="821419"/>
                            <a:pt x="2689437" y="828000"/>
                          </a:cubicBezTo>
                          <a:cubicBezTo>
                            <a:pt x="2508678" y="822527"/>
                            <a:pt x="2380301" y="789172"/>
                            <a:pt x="2245995" y="828000"/>
                          </a:cubicBezTo>
                          <a:cubicBezTo>
                            <a:pt x="2059612" y="839780"/>
                            <a:pt x="1888742" y="764335"/>
                            <a:pt x="1709196" y="828000"/>
                          </a:cubicBezTo>
                          <a:cubicBezTo>
                            <a:pt x="1544821" y="886049"/>
                            <a:pt x="1366186" y="797556"/>
                            <a:pt x="1172396" y="828000"/>
                          </a:cubicBezTo>
                          <a:cubicBezTo>
                            <a:pt x="942408" y="885073"/>
                            <a:pt x="601311" y="749444"/>
                            <a:pt x="122137" y="828000"/>
                          </a:cubicBezTo>
                          <a:cubicBezTo>
                            <a:pt x="61173" y="822021"/>
                            <a:pt x="-4517" y="754574"/>
                            <a:pt x="0" y="702682"/>
                          </a:cubicBezTo>
                          <a:cubicBezTo>
                            <a:pt x="-77997" y="539092"/>
                            <a:pt x="30643" y="217113"/>
                            <a:pt x="0" y="125318"/>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xmlns="" id="{EA0DEA56-FEAB-8C8B-54E9-CD897E279E8E}"/>
                </a:ext>
              </a:extLst>
            </p:cNvPr>
            <p:cNvSpPr txBox="1"/>
            <p:nvPr/>
          </p:nvSpPr>
          <p:spPr>
            <a:xfrm>
              <a:off x="7597990" y="447206"/>
              <a:ext cx="504000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E80F0F"/>
                  </a:solidFill>
                  <a:effectLst/>
                  <a:uLnTx/>
                  <a:uFillTx/>
                  <a:latin typeface="Arial"/>
                  <a:ea typeface="+mn-ea"/>
                  <a:cs typeface="+mn-cs"/>
                </a:rPr>
                <a:t>Chữ</a:t>
              </a:r>
              <a:r>
                <a:rPr kumimoji="0" lang="en-US" sz="2800" b="0" i="0" u="none" strike="noStrike" kern="1200" cap="none" spc="0" normalizeH="0" baseline="0" noProof="0" dirty="0">
                  <a:ln>
                    <a:noFill/>
                  </a:ln>
                  <a:solidFill>
                    <a:srgbClr val="E80F0F"/>
                  </a:solidFill>
                  <a:effectLst/>
                  <a:uLnTx/>
                  <a:uFillTx/>
                  <a:latin typeface="Arial"/>
                  <a:ea typeface="+mn-ea"/>
                  <a:cs typeface="+mn-cs"/>
                </a:rPr>
                <a:t> </a:t>
              </a:r>
              <a:r>
                <a:rPr kumimoji="0" lang="en-US" sz="2800" b="0" i="0" u="none" strike="noStrike" kern="1200" cap="none" spc="0" normalizeH="0" baseline="0" noProof="0" dirty="0" err="1">
                  <a:ln>
                    <a:noFill/>
                  </a:ln>
                  <a:solidFill>
                    <a:srgbClr val="E80F0F"/>
                  </a:solidFill>
                  <a:effectLst/>
                  <a:uLnTx/>
                  <a:uFillTx/>
                  <a:latin typeface="Arial"/>
                  <a:ea typeface="+mn-ea"/>
                  <a:cs typeface="+mn-cs"/>
                </a:rPr>
                <a:t>hoa</a:t>
              </a:r>
              <a:r>
                <a:rPr kumimoji="0" lang="en-US" sz="2800" b="0" i="0" u="none" strike="noStrike" kern="1200" cap="none" spc="0" normalizeH="0" baseline="0" noProof="0" dirty="0">
                  <a:ln>
                    <a:noFill/>
                  </a:ln>
                  <a:solidFill>
                    <a:srgbClr val="E80F0F"/>
                  </a:solidFill>
                  <a:effectLst/>
                  <a:uLnTx/>
                  <a:uFillTx/>
                  <a:latin typeface="Arial"/>
                  <a:ea typeface="+mn-ea"/>
                  <a:cs typeface="+mn-cs"/>
                </a:rPr>
                <a:t> </a:t>
              </a:r>
              <a:r>
                <a:rPr kumimoji="0" lang="en-US" sz="2800" b="1" i="0" u="none" strike="noStrike" kern="1200" cap="none" spc="0" normalizeH="0" baseline="0" noProof="0" dirty="0">
                  <a:ln>
                    <a:noFill/>
                  </a:ln>
                  <a:solidFill>
                    <a:srgbClr val="E80F0F"/>
                  </a:solidFill>
                  <a:effectLst/>
                  <a:uLnTx/>
                  <a:uFillTx/>
                  <a:latin typeface="Arial"/>
                  <a:ea typeface="+mn-ea"/>
                  <a:cs typeface="+mn-cs"/>
                </a:rPr>
                <a:t>T</a:t>
              </a:r>
              <a:r>
                <a:rPr kumimoji="0" lang="en-US" sz="2800" b="0" i="0" u="none" strike="noStrike" kern="1200" cap="none" spc="0" normalizeH="0" baseline="0" noProof="0" dirty="0">
                  <a:ln>
                    <a:noFill/>
                  </a:ln>
                  <a:solidFill>
                    <a:srgbClr val="E80F0F"/>
                  </a:solidFill>
                  <a:effectLst/>
                  <a:uLnTx/>
                  <a:uFillTx/>
                  <a:latin typeface="Arial"/>
                  <a:ea typeface="+mn-ea"/>
                  <a:cs typeface="+mn-cs"/>
                </a:rPr>
                <a:t> </a:t>
              </a:r>
              <a:r>
                <a:rPr kumimoji="0" lang="en-US" sz="2800" b="0" i="0" u="none" strike="noStrike" kern="1200" cap="none" spc="0" normalizeH="0" baseline="0" noProof="0" dirty="0" err="1">
                  <a:ln>
                    <a:noFill/>
                  </a:ln>
                  <a:solidFill>
                    <a:srgbClr val="E80F0F"/>
                  </a:solidFill>
                  <a:effectLst/>
                  <a:uLnTx/>
                  <a:uFillTx/>
                  <a:latin typeface="Arial"/>
                  <a:ea typeface="+mn-ea"/>
                  <a:cs typeface="+mn-cs"/>
                </a:rPr>
                <a:t>cao</a:t>
              </a:r>
              <a:r>
                <a:rPr kumimoji="0" lang="en-US" sz="2800" b="0" i="0" u="none" strike="noStrike" kern="1200" cap="none" spc="0" normalizeH="0" baseline="0" noProof="0" dirty="0">
                  <a:ln>
                    <a:noFill/>
                  </a:ln>
                  <a:solidFill>
                    <a:srgbClr val="E80F0F"/>
                  </a:solidFill>
                  <a:effectLst/>
                  <a:uLnTx/>
                  <a:uFillTx/>
                  <a:latin typeface="Arial"/>
                  <a:ea typeface="+mn-ea"/>
                  <a:cs typeface="+mn-cs"/>
                </a:rPr>
                <a:t> </a:t>
              </a:r>
              <a:r>
                <a:rPr kumimoji="0" lang="en-US" sz="2800" b="0" i="0" u="none" strike="noStrike" kern="1200" cap="none" spc="0" normalizeH="0" baseline="0" noProof="0" dirty="0" err="1">
                  <a:ln>
                    <a:noFill/>
                  </a:ln>
                  <a:solidFill>
                    <a:srgbClr val="E80F0F"/>
                  </a:solidFill>
                  <a:effectLst/>
                  <a:uLnTx/>
                  <a:uFillTx/>
                  <a:latin typeface="Arial"/>
                  <a:ea typeface="+mn-ea"/>
                  <a:cs typeface="+mn-cs"/>
                </a:rPr>
                <a:t>mấy</a:t>
              </a:r>
              <a:r>
                <a:rPr kumimoji="0" lang="en-US" sz="2800" b="0" i="0" u="none" strike="noStrike" kern="1200" cap="none" spc="0" normalizeH="0" baseline="0" noProof="0" dirty="0">
                  <a:ln>
                    <a:noFill/>
                  </a:ln>
                  <a:solidFill>
                    <a:srgbClr val="E80F0F"/>
                  </a:solidFill>
                  <a:effectLst/>
                  <a:uLnTx/>
                  <a:uFillTx/>
                  <a:latin typeface="Arial"/>
                  <a:ea typeface="+mn-ea"/>
                  <a:cs typeface="+mn-cs"/>
                </a:rPr>
                <a:t> ô li?</a:t>
              </a:r>
            </a:p>
          </p:txBody>
        </p:sp>
        <p:pic>
          <p:nvPicPr>
            <p:cNvPr id="11" name="Picture 10">
              <a:extLst>
                <a:ext uri="{FF2B5EF4-FFF2-40B4-BE49-F238E27FC236}">
                  <a16:creationId xmlns:a16="http://schemas.microsoft.com/office/drawing/2014/main" xmlns="" id="{D814295C-246B-B04F-E55A-3893BDD4D17F}"/>
                </a:ext>
              </a:extLst>
            </p:cNvPr>
            <p:cNvPicPr>
              <a:picLocks noChangeAspect="1"/>
            </p:cNvPicPr>
            <p:nvPr/>
          </p:nvPicPr>
          <p:blipFill>
            <a:blip r:embed="rId9"/>
            <a:stretch>
              <a:fillRect/>
            </a:stretch>
          </p:blipFill>
          <p:spPr>
            <a:xfrm>
              <a:off x="6916947" y="195142"/>
              <a:ext cx="617489" cy="828000"/>
            </a:xfrm>
            <a:prstGeom prst="rect">
              <a:avLst/>
            </a:prstGeom>
          </p:spPr>
        </p:pic>
      </p:grpSp>
      <p:grpSp>
        <p:nvGrpSpPr>
          <p:cNvPr id="12" name="Group 11">
            <a:extLst>
              <a:ext uri="{FF2B5EF4-FFF2-40B4-BE49-F238E27FC236}">
                <a16:creationId xmlns:a16="http://schemas.microsoft.com/office/drawing/2014/main" xmlns="" id="{6CEEFCBF-2710-113E-12FA-2488CDA3413C}"/>
              </a:ext>
            </a:extLst>
          </p:cNvPr>
          <p:cNvGrpSpPr/>
          <p:nvPr/>
        </p:nvGrpSpPr>
        <p:grpSpPr>
          <a:xfrm>
            <a:off x="2761839" y="1989174"/>
            <a:ext cx="5566623" cy="833087"/>
            <a:chOff x="6610014" y="2044712"/>
            <a:chExt cx="5516609" cy="833087"/>
          </a:xfrm>
        </p:grpSpPr>
        <p:sp>
          <p:nvSpPr>
            <p:cNvPr id="13" name="Rectangle: Rounded Corners 47">
              <a:extLst>
                <a:ext uri="{FF2B5EF4-FFF2-40B4-BE49-F238E27FC236}">
                  <a16:creationId xmlns:a16="http://schemas.microsoft.com/office/drawing/2014/main" xmlns="" id="{F13B6EF4-B629-AFFB-A23F-B234955F0D42}"/>
                </a:ext>
              </a:extLst>
            </p:cNvPr>
            <p:cNvSpPr/>
            <p:nvPr/>
          </p:nvSpPr>
          <p:spPr>
            <a:xfrm>
              <a:off x="6906623" y="2044712"/>
              <a:ext cx="5220000" cy="828000"/>
            </a:xfrm>
            <a:custGeom>
              <a:avLst/>
              <a:gdLst>
                <a:gd name="connsiteX0" fmla="*/ 0 w 5220000"/>
                <a:gd name="connsiteY0" fmla="*/ 125318 h 828000"/>
                <a:gd name="connsiteX1" fmla="*/ 125317 w 5220000"/>
                <a:gd name="connsiteY1" fmla="*/ 0 h 828000"/>
                <a:gd name="connsiteX2" fmla="*/ 776856 w 5220000"/>
                <a:gd name="connsiteY2" fmla="*/ 0 h 828000"/>
                <a:gd name="connsiteX3" fmla="*/ 1179926 w 5220000"/>
                <a:gd name="connsiteY3" fmla="*/ 0 h 828000"/>
                <a:gd name="connsiteX4" fmla="*/ 1732078 w 5220000"/>
                <a:gd name="connsiteY4" fmla="*/ 0 h 828000"/>
                <a:gd name="connsiteX5" fmla="*/ 2383617 w 5220000"/>
                <a:gd name="connsiteY5" fmla="*/ 0 h 828000"/>
                <a:gd name="connsiteX6" fmla="*/ 2886075 w 5220000"/>
                <a:gd name="connsiteY6" fmla="*/ 0 h 828000"/>
                <a:gd name="connsiteX7" fmla="*/ 3537614 w 5220000"/>
                <a:gd name="connsiteY7" fmla="*/ 0 h 828000"/>
                <a:gd name="connsiteX8" fmla="*/ 4040072 w 5220000"/>
                <a:gd name="connsiteY8" fmla="*/ 0 h 828000"/>
                <a:gd name="connsiteX9" fmla="*/ 4542529 w 5220000"/>
                <a:gd name="connsiteY9" fmla="*/ 0 h 828000"/>
                <a:gd name="connsiteX10" fmla="*/ 5094681 w 5220000"/>
                <a:gd name="connsiteY10" fmla="*/ 0 h 828000"/>
                <a:gd name="connsiteX11" fmla="*/ 5220000 w 5220000"/>
                <a:gd name="connsiteY11" fmla="*/ 125318 h 828000"/>
                <a:gd name="connsiteX12" fmla="*/ 5220000 w 5220000"/>
                <a:gd name="connsiteY12" fmla="*/ 702682 h 828000"/>
                <a:gd name="connsiteX13" fmla="*/ 5094681 w 5220000"/>
                <a:gd name="connsiteY13" fmla="*/ 828000 h 828000"/>
                <a:gd name="connsiteX14" fmla="*/ 4691610 w 5220000"/>
                <a:gd name="connsiteY14" fmla="*/ 828000 h 828000"/>
                <a:gd name="connsiteX15" fmla="*/ 4288540 w 5220000"/>
                <a:gd name="connsiteY15" fmla="*/ 828000 h 828000"/>
                <a:gd name="connsiteX16" fmla="*/ 3786082 w 5220000"/>
                <a:gd name="connsiteY16" fmla="*/ 828000 h 828000"/>
                <a:gd name="connsiteX17" fmla="*/ 3283624 w 5220000"/>
                <a:gd name="connsiteY17" fmla="*/ 828000 h 828000"/>
                <a:gd name="connsiteX18" fmla="*/ 2731472 w 5220000"/>
                <a:gd name="connsiteY18" fmla="*/ 828000 h 828000"/>
                <a:gd name="connsiteX19" fmla="*/ 2079934 w 5220000"/>
                <a:gd name="connsiteY19" fmla="*/ 828000 h 828000"/>
                <a:gd name="connsiteX20" fmla="*/ 1676863 w 5220000"/>
                <a:gd name="connsiteY20" fmla="*/ 828000 h 828000"/>
                <a:gd name="connsiteX21" fmla="*/ 1124711 w 5220000"/>
                <a:gd name="connsiteY21" fmla="*/ 828000 h 828000"/>
                <a:gd name="connsiteX22" fmla="*/ 671947 w 5220000"/>
                <a:gd name="connsiteY22" fmla="*/ 828000 h 828000"/>
                <a:gd name="connsiteX23" fmla="*/ 125317 w 5220000"/>
                <a:gd name="connsiteY23" fmla="*/ 828000 h 828000"/>
                <a:gd name="connsiteX24" fmla="*/ 0 w 5220000"/>
                <a:gd name="connsiteY24" fmla="*/ 702682 h 828000"/>
                <a:gd name="connsiteX25" fmla="*/ 0 w 5220000"/>
                <a:gd name="connsiteY25" fmla="*/ 125318 h 828000"/>
                <a:gd name="connsiteX0" fmla="*/ 0 w 5220000"/>
                <a:gd name="connsiteY0" fmla="*/ 125318 h 828000"/>
                <a:gd name="connsiteX1" fmla="*/ 125317 w 5220000"/>
                <a:gd name="connsiteY1" fmla="*/ 0 h 828000"/>
                <a:gd name="connsiteX2" fmla="*/ 677469 w 5220000"/>
                <a:gd name="connsiteY2" fmla="*/ 0 h 828000"/>
                <a:gd name="connsiteX3" fmla="*/ 1229620 w 5220000"/>
                <a:gd name="connsiteY3" fmla="*/ 0 h 828000"/>
                <a:gd name="connsiteX4" fmla="*/ 1682384 w 5220000"/>
                <a:gd name="connsiteY4" fmla="*/ 0 h 828000"/>
                <a:gd name="connsiteX5" fmla="*/ 2184842 w 5220000"/>
                <a:gd name="connsiteY5" fmla="*/ 0 h 828000"/>
                <a:gd name="connsiteX6" fmla="*/ 2786687 w 5220000"/>
                <a:gd name="connsiteY6" fmla="*/ 0 h 828000"/>
                <a:gd name="connsiteX7" fmla="*/ 3338839 w 5220000"/>
                <a:gd name="connsiteY7" fmla="*/ 0 h 828000"/>
                <a:gd name="connsiteX8" fmla="*/ 3990378 w 5220000"/>
                <a:gd name="connsiteY8" fmla="*/ 0 h 828000"/>
                <a:gd name="connsiteX9" fmla="*/ 4492836 w 5220000"/>
                <a:gd name="connsiteY9" fmla="*/ 0 h 828000"/>
                <a:gd name="connsiteX10" fmla="*/ 5094681 w 5220000"/>
                <a:gd name="connsiteY10" fmla="*/ 0 h 828000"/>
                <a:gd name="connsiteX11" fmla="*/ 5220000 w 5220000"/>
                <a:gd name="connsiteY11" fmla="*/ 125318 h 828000"/>
                <a:gd name="connsiteX12" fmla="*/ 5220000 w 5220000"/>
                <a:gd name="connsiteY12" fmla="*/ 702682 h 828000"/>
                <a:gd name="connsiteX13" fmla="*/ 5094681 w 5220000"/>
                <a:gd name="connsiteY13" fmla="*/ 828000 h 828000"/>
                <a:gd name="connsiteX14" fmla="*/ 4443142 w 5220000"/>
                <a:gd name="connsiteY14" fmla="*/ 828000 h 828000"/>
                <a:gd name="connsiteX15" fmla="*/ 3791603 w 5220000"/>
                <a:gd name="connsiteY15" fmla="*/ 828000 h 828000"/>
                <a:gd name="connsiteX16" fmla="*/ 3239452 w 5220000"/>
                <a:gd name="connsiteY16" fmla="*/ 828000 h 828000"/>
                <a:gd name="connsiteX17" fmla="*/ 2736994 w 5220000"/>
                <a:gd name="connsiteY17" fmla="*/ 828000 h 828000"/>
                <a:gd name="connsiteX18" fmla="*/ 2184842 w 5220000"/>
                <a:gd name="connsiteY18" fmla="*/ 828000 h 828000"/>
                <a:gd name="connsiteX19" fmla="*/ 1632691 w 5220000"/>
                <a:gd name="connsiteY19" fmla="*/ 828000 h 828000"/>
                <a:gd name="connsiteX20" fmla="*/ 981152 w 5220000"/>
                <a:gd name="connsiteY20" fmla="*/ 828000 h 828000"/>
                <a:gd name="connsiteX21" fmla="*/ 125317 w 5220000"/>
                <a:gd name="connsiteY21" fmla="*/ 828000 h 828000"/>
                <a:gd name="connsiteX22" fmla="*/ 0 w 5220000"/>
                <a:gd name="connsiteY22" fmla="*/ 702682 h 828000"/>
                <a:gd name="connsiteX23" fmla="*/ 0 w 5220000"/>
                <a:gd name="connsiteY23" fmla="*/ 125318 h 828000"/>
                <a:gd name="connsiteX0" fmla="*/ 0 w 5220000"/>
                <a:gd name="connsiteY0" fmla="*/ 125318 h 828000"/>
                <a:gd name="connsiteX1" fmla="*/ 125317 w 5220000"/>
                <a:gd name="connsiteY1" fmla="*/ 0 h 828000"/>
                <a:gd name="connsiteX2" fmla="*/ 776856 w 5220000"/>
                <a:gd name="connsiteY2" fmla="*/ 0 h 828000"/>
                <a:gd name="connsiteX3" fmla="*/ 1179926 w 5220000"/>
                <a:gd name="connsiteY3" fmla="*/ 0 h 828000"/>
                <a:gd name="connsiteX4" fmla="*/ 1732078 w 5220000"/>
                <a:gd name="connsiteY4" fmla="*/ 0 h 828000"/>
                <a:gd name="connsiteX5" fmla="*/ 2383617 w 5220000"/>
                <a:gd name="connsiteY5" fmla="*/ 0 h 828000"/>
                <a:gd name="connsiteX6" fmla="*/ 2886075 w 5220000"/>
                <a:gd name="connsiteY6" fmla="*/ 0 h 828000"/>
                <a:gd name="connsiteX7" fmla="*/ 3537614 w 5220000"/>
                <a:gd name="connsiteY7" fmla="*/ 0 h 828000"/>
                <a:gd name="connsiteX8" fmla="*/ 4040072 w 5220000"/>
                <a:gd name="connsiteY8" fmla="*/ 0 h 828000"/>
                <a:gd name="connsiteX9" fmla="*/ 4542529 w 5220000"/>
                <a:gd name="connsiteY9" fmla="*/ 0 h 828000"/>
                <a:gd name="connsiteX10" fmla="*/ 5094681 w 5220000"/>
                <a:gd name="connsiteY10" fmla="*/ 0 h 828000"/>
                <a:gd name="connsiteX11" fmla="*/ 5220000 w 5220000"/>
                <a:gd name="connsiteY11" fmla="*/ 125318 h 828000"/>
                <a:gd name="connsiteX12" fmla="*/ 5220000 w 5220000"/>
                <a:gd name="connsiteY12" fmla="*/ 702682 h 828000"/>
                <a:gd name="connsiteX13" fmla="*/ 5094681 w 5220000"/>
                <a:gd name="connsiteY13" fmla="*/ 828000 h 828000"/>
                <a:gd name="connsiteX14" fmla="*/ 4691610 w 5220000"/>
                <a:gd name="connsiteY14" fmla="*/ 828000 h 828000"/>
                <a:gd name="connsiteX15" fmla="*/ 4288540 w 5220000"/>
                <a:gd name="connsiteY15" fmla="*/ 828000 h 828000"/>
                <a:gd name="connsiteX16" fmla="*/ 3786082 w 5220000"/>
                <a:gd name="connsiteY16" fmla="*/ 828000 h 828000"/>
                <a:gd name="connsiteX17" fmla="*/ 3283624 w 5220000"/>
                <a:gd name="connsiteY17" fmla="*/ 828000 h 828000"/>
                <a:gd name="connsiteX18" fmla="*/ 2731472 w 5220000"/>
                <a:gd name="connsiteY18" fmla="*/ 828000 h 828000"/>
                <a:gd name="connsiteX19" fmla="*/ 2079934 w 5220000"/>
                <a:gd name="connsiteY19" fmla="*/ 828000 h 828000"/>
                <a:gd name="connsiteX20" fmla="*/ 1676863 w 5220000"/>
                <a:gd name="connsiteY20" fmla="*/ 828000 h 828000"/>
                <a:gd name="connsiteX21" fmla="*/ 1124711 w 5220000"/>
                <a:gd name="connsiteY21" fmla="*/ 828000 h 828000"/>
                <a:gd name="connsiteX22" fmla="*/ 671947 w 5220000"/>
                <a:gd name="connsiteY22" fmla="*/ 828000 h 828000"/>
                <a:gd name="connsiteX23" fmla="*/ 125317 w 5220000"/>
                <a:gd name="connsiteY23" fmla="*/ 828000 h 828000"/>
                <a:gd name="connsiteX24" fmla="*/ 0 w 5220000"/>
                <a:gd name="connsiteY24" fmla="*/ 702682 h 828000"/>
                <a:gd name="connsiteX25" fmla="*/ 0 w 5220000"/>
                <a:gd name="connsiteY25" fmla="*/ 125318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20000" h="828000" fill="none" extrusionOk="0">
                  <a:moveTo>
                    <a:pt x="0" y="125318"/>
                  </a:moveTo>
                  <a:cubicBezTo>
                    <a:pt x="28727" y="81052"/>
                    <a:pt x="78947" y="2171"/>
                    <a:pt x="125317" y="0"/>
                  </a:cubicBezTo>
                  <a:cubicBezTo>
                    <a:pt x="304763" y="37504"/>
                    <a:pt x="634784" y="-10682"/>
                    <a:pt x="776856" y="0"/>
                  </a:cubicBezTo>
                  <a:cubicBezTo>
                    <a:pt x="889225" y="-73273"/>
                    <a:pt x="1058893" y="-24430"/>
                    <a:pt x="1179926" y="0"/>
                  </a:cubicBezTo>
                  <a:cubicBezTo>
                    <a:pt x="1242408" y="43766"/>
                    <a:pt x="1575374" y="56850"/>
                    <a:pt x="1732078" y="0"/>
                  </a:cubicBezTo>
                  <a:cubicBezTo>
                    <a:pt x="1896896" y="-46709"/>
                    <a:pt x="2031595" y="-42402"/>
                    <a:pt x="2383617" y="0"/>
                  </a:cubicBezTo>
                  <a:cubicBezTo>
                    <a:pt x="2678950" y="-51952"/>
                    <a:pt x="2660681" y="1929"/>
                    <a:pt x="2886075" y="0"/>
                  </a:cubicBezTo>
                  <a:cubicBezTo>
                    <a:pt x="3097618" y="42210"/>
                    <a:pt x="3331282" y="57803"/>
                    <a:pt x="3537614" y="0"/>
                  </a:cubicBezTo>
                  <a:cubicBezTo>
                    <a:pt x="3691524" y="-25993"/>
                    <a:pt x="3949311" y="8919"/>
                    <a:pt x="4040072" y="0"/>
                  </a:cubicBezTo>
                  <a:cubicBezTo>
                    <a:pt x="4189631" y="1724"/>
                    <a:pt x="4374436" y="-53955"/>
                    <a:pt x="4542529" y="0"/>
                  </a:cubicBezTo>
                  <a:cubicBezTo>
                    <a:pt x="4741198" y="44868"/>
                    <a:pt x="4929217" y="88610"/>
                    <a:pt x="5094681" y="0"/>
                  </a:cubicBezTo>
                  <a:cubicBezTo>
                    <a:pt x="5172522" y="47523"/>
                    <a:pt x="5232104" y="37939"/>
                    <a:pt x="5220000" y="125318"/>
                  </a:cubicBezTo>
                  <a:cubicBezTo>
                    <a:pt x="5269368" y="352659"/>
                    <a:pt x="5107435" y="484794"/>
                    <a:pt x="5220000" y="702682"/>
                  </a:cubicBezTo>
                  <a:cubicBezTo>
                    <a:pt x="5246718" y="776177"/>
                    <a:pt x="5146225" y="792666"/>
                    <a:pt x="5094681" y="828000"/>
                  </a:cubicBezTo>
                  <a:cubicBezTo>
                    <a:pt x="4973431" y="828928"/>
                    <a:pt x="4822097" y="785954"/>
                    <a:pt x="4691610" y="828000"/>
                  </a:cubicBezTo>
                  <a:cubicBezTo>
                    <a:pt x="4536753" y="858619"/>
                    <a:pt x="4401723" y="787024"/>
                    <a:pt x="4288540" y="828000"/>
                  </a:cubicBezTo>
                  <a:cubicBezTo>
                    <a:pt x="4147240" y="889510"/>
                    <a:pt x="4024738" y="808752"/>
                    <a:pt x="3786082" y="828000"/>
                  </a:cubicBezTo>
                  <a:cubicBezTo>
                    <a:pt x="3580099" y="850181"/>
                    <a:pt x="3415956" y="795848"/>
                    <a:pt x="3283624" y="828000"/>
                  </a:cubicBezTo>
                  <a:cubicBezTo>
                    <a:pt x="3076786" y="829640"/>
                    <a:pt x="2879812" y="830443"/>
                    <a:pt x="2731472" y="828000"/>
                  </a:cubicBezTo>
                  <a:cubicBezTo>
                    <a:pt x="2548417" y="807626"/>
                    <a:pt x="2304410" y="706020"/>
                    <a:pt x="2079934" y="828000"/>
                  </a:cubicBezTo>
                  <a:cubicBezTo>
                    <a:pt x="1880473" y="869110"/>
                    <a:pt x="1882552" y="817980"/>
                    <a:pt x="1676863" y="828000"/>
                  </a:cubicBezTo>
                  <a:cubicBezTo>
                    <a:pt x="1473398" y="878886"/>
                    <a:pt x="1376776" y="804173"/>
                    <a:pt x="1124711" y="828000"/>
                  </a:cubicBezTo>
                  <a:cubicBezTo>
                    <a:pt x="936144" y="892510"/>
                    <a:pt x="876355" y="837219"/>
                    <a:pt x="671947" y="828000"/>
                  </a:cubicBezTo>
                  <a:cubicBezTo>
                    <a:pt x="514134" y="900205"/>
                    <a:pt x="209715" y="826905"/>
                    <a:pt x="125317" y="828000"/>
                  </a:cubicBezTo>
                  <a:cubicBezTo>
                    <a:pt x="87872" y="827160"/>
                    <a:pt x="-472" y="733904"/>
                    <a:pt x="0" y="702682"/>
                  </a:cubicBezTo>
                  <a:cubicBezTo>
                    <a:pt x="-86701" y="499300"/>
                    <a:pt x="86390" y="433763"/>
                    <a:pt x="0" y="125318"/>
                  </a:cubicBezTo>
                  <a:close/>
                </a:path>
                <a:path w="5220000" h="828000" stroke="0" extrusionOk="0">
                  <a:moveTo>
                    <a:pt x="0" y="125318"/>
                  </a:moveTo>
                  <a:cubicBezTo>
                    <a:pt x="-2809" y="59754"/>
                    <a:pt x="67157" y="69"/>
                    <a:pt x="125317" y="0"/>
                  </a:cubicBezTo>
                  <a:cubicBezTo>
                    <a:pt x="357369" y="-46286"/>
                    <a:pt x="401110" y="29324"/>
                    <a:pt x="677469" y="0"/>
                  </a:cubicBezTo>
                  <a:cubicBezTo>
                    <a:pt x="932532" y="-75536"/>
                    <a:pt x="983376" y="-20226"/>
                    <a:pt x="1229620" y="0"/>
                  </a:cubicBezTo>
                  <a:cubicBezTo>
                    <a:pt x="1458339" y="1200"/>
                    <a:pt x="1483995" y="3644"/>
                    <a:pt x="1682384" y="0"/>
                  </a:cubicBezTo>
                  <a:cubicBezTo>
                    <a:pt x="1926728" y="-4434"/>
                    <a:pt x="2029510" y="-6334"/>
                    <a:pt x="2184842" y="0"/>
                  </a:cubicBezTo>
                  <a:cubicBezTo>
                    <a:pt x="2305701" y="-51745"/>
                    <a:pt x="2644594" y="33297"/>
                    <a:pt x="2786687" y="0"/>
                  </a:cubicBezTo>
                  <a:cubicBezTo>
                    <a:pt x="2969351" y="-69377"/>
                    <a:pt x="3066143" y="63848"/>
                    <a:pt x="3338839" y="0"/>
                  </a:cubicBezTo>
                  <a:cubicBezTo>
                    <a:pt x="3604920" y="-90691"/>
                    <a:pt x="3777753" y="46184"/>
                    <a:pt x="3990378" y="0"/>
                  </a:cubicBezTo>
                  <a:cubicBezTo>
                    <a:pt x="4199215" y="-31314"/>
                    <a:pt x="4344557" y="52709"/>
                    <a:pt x="4492836" y="0"/>
                  </a:cubicBezTo>
                  <a:cubicBezTo>
                    <a:pt x="4631985" y="-52945"/>
                    <a:pt x="4781693" y="14799"/>
                    <a:pt x="5094681" y="0"/>
                  </a:cubicBezTo>
                  <a:cubicBezTo>
                    <a:pt x="5143411" y="-27547"/>
                    <a:pt x="5240197" y="35060"/>
                    <a:pt x="5220000" y="125318"/>
                  </a:cubicBezTo>
                  <a:cubicBezTo>
                    <a:pt x="5205217" y="317555"/>
                    <a:pt x="5239526" y="373280"/>
                    <a:pt x="5220000" y="702682"/>
                  </a:cubicBezTo>
                  <a:cubicBezTo>
                    <a:pt x="5201650" y="781730"/>
                    <a:pt x="5146441" y="841322"/>
                    <a:pt x="5094681" y="828000"/>
                  </a:cubicBezTo>
                  <a:cubicBezTo>
                    <a:pt x="4848957" y="885067"/>
                    <a:pt x="4691489" y="801489"/>
                    <a:pt x="4443142" y="828000"/>
                  </a:cubicBezTo>
                  <a:cubicBezTo>
                    <a:pt x="4148846" y="863555"/>
                    <a:pt x="4008956" y="832738"/>
                    <a:pt x="3791603" y="828000"/>
                  </a:cubicBezTo>
                  <a:cubicBezTo>
                    <a:pt x="3679492" y="818371"/>
                    <a:pt x="3479710" y="838183"/>
                    <a:pt x="3239452" y="828000"/>
                  </a:cubicBezTo>
                  <a:cubicBezTo>
                    <a:pt x="3023175" y="849815"/>
                    <a:pt x="2826589" y="822745"/>
                    <a:pt x="2736994" y="828000"/>
                  </a:cubicBezTo>
                  <a:cubicBezTo>
                    <a:pt x="2586075" y="961313"/>
                    <a:pt x="2453208" y="676580"/>
                    <a:pt x="2184842" y="828000"/>
                  </a:cubicBezTo>
                  <a:cubicBezTo>
                    <a:pt x="1916973" y="882906"/>
                    <a:pt x="1744966" y="819074"/>
                    <a:pt x="1632691" y="828000"/>
                  </a:cubicBezTo>
                  <a:cubicBezTo>
                    <a:pt x="1585992" y="847542"/>
                    <a:pt x="1284420" y="758757"/>
                    <a:pt x="981152" y="828000"/>
                  </a:cubicBezTo>
                  <a:cubicBezTo>
                    <a:pt x="641431" y="961207"/>
                    <a:pt x="601878" y="630293"/>
                    <a:pt x="125317" y="828000"/>
                  </a:cubicBezTo>
                  <a:cubicBezTo>
                    <a:pt x="44301" y="856047"/>
                    <a:pt x="-1639" y="750579"/>
                    <a:pt x="0" y="702682"/>
                  </a:cubicBezTo>
                  <a:cubicBezTo>
                    <a:pt x="-36241" y="422811"/>
                    <a:pt x="7380" y="351607"/>
                    <a:pt x="0" y="125318"/>
                  </a:cubicBezTo>
                  <a:close/>
                </a:path>
                <a:path w="5220000" h="828000" fill="none" stroke="0" extrusionOk="0">
                  <a:moveTo>
                    <a:pt x="0" y="125318"/>
                  </a:moveTo>
                  <a:cubicBezTo>
                    <a:pt x="14770" y="81331"/>
                    <a:pt x="63107" y="-10334"/>
                    <a:pt x="125317" y="0"/>
                  </a:cubicBezTo>
                  <a:cubicBezTo>
                    <a:pt x="283046" y="3678"/>
                    <a:pt x="604142" y="23494"/>
                    <a:pt x="776856" y="0"/>
                  </a:cubicBezTo>
                  <a:cubicBezTo>
                    <a:pt x="934530" y="-22527"/>
                    <a:pt x="1095373" y="6379"/>
                    <a:pt x="1179926" y="0"/>
                  </a:cubicBezTo>
                  <a:cubicBezTo>
                    <a:pt x="1253815" y="-67566"/>
                    <a:pt x="1572555" y="2416"/>
                    <a:pt x="1732078" y="0"/>
                  </a:cubicBezTo>
                  <a:cubicBezTo>
                    <a:pt x="1861441" y="-26996"/>
                    <a:pt x="2078036" y="38870"/>
                    <a:pt x="2383617" y="0"/>
                  </a:cubicBezTo>
                  <a:cubicBezTo>
                    <a:pt x="2711558" y="-65568"/>
                    <a:pt x="2636219" y="-24211"/>
                    <a:pt x="2886075" y="0"/>
                  </a:cubicBezTo>
                  <a:cubicBezTo>
                    <a:pt x="3147229" y="-29065"/>
                    <a:pt x="3400327" y="51236"/>
                    <a:pt x="3537614" y="0"/>
                  </a:cubicBezTo>
                  <a:cubicBezTo>
                    <a:pt x="3679943" y="-29051"/>
                    <a:pt x="3913415" y="6499"/>
                    <a:pt x="4040072" y="0"/>
                  </a:cubicBezTo>
                  <a:cubicBezTo>
                    <a:pt x="4127355" y="-5093"/>
                    <a:pt x="4402521" y="-25415"/>
                    <a:pt x="4542529" y="0"/>
                  </a:cubicBezTo>
                  <a:cubicBezTo>
                    <a:pt x="4680655" y="-9353"/>
                    <a:pt x="4947644" y="61304"/>
                    <a:pt x="5094681" y="0"/>
                  </a:cubicBezTo>
                  <a:cubicBezTo>
                    <a:pt x="5142154" y="44197"/>
                    <a:pt x="5213195" y="38189"/>
                    <a:pt x="5220000" y="125318"/>
                  </a:cubicBezTo>
                  <a:cubicBezTo>
                    <a:pt x="5246393" y="344483"/>
                    <a:pt x="5158356" y="492101"/>
                    <a:pt x="5220000" y="702682"/>
                  </a:cubicBezTo>
                  <a:cubicBezTo>
                    <a:pt x="5219223" y="787813"/>
                    <a:pt x="5144811" y="825103"/>
                    <a:pt x="5094681" y="828000"/>
                  </a:cubicBezTo>
                  <a:cubicBezTo>
                    <a:pt x="4999924" y="876094"/>
                    <a:pt x="4838125" y="780425"/>
                    <a:pt x="4691610" y="828000"/>
                  </a:cubicBezTo>
                  <a:cubicBezTo>
                    <a:pt x="4529211" y="831092"/>
                    <a:pt x="4405998" y="826295"/>
                    <a:pt x="4288540" y="828000"/>
                  </a:cubicBezTo>
                  <a:cubicBezTo>
                    <a:pt x="4131848" y="845999"/>
                    <a:pt x="3986855" y="804008"/>
                    <a:pt x="3786082" y="828000"/>
                  </a:cubicBezTo>
                  <a:cubicBezTo>
                    <a:pt x="3539971" y="846133"/>
                    <a:pt x="3446200" y="806045"/>
                    <a:pt x="3283624" y="828000"/>
                  </a:cubicBezTo>
                  <a:cubicBezTo>
                    <a:pt x="3091206" y="846523"/>
                    <a:pt x="2879293" y="795566"/>
                    <a:pt x="2731472" y="828000"/>
                  </a:cubicBezTo>
                  <a:cubicBezTo>
                    <a:pt x="2619807" y="826484"/>
                    <a:pt x="2335075" y="745913"/>
                    <a:pt x="2079934" y="828000"/>
                  </a:cubicBezTo>
                  <a:cubicBezTo>
                    <a:pt x="1855431" y="902656"/>
                    <a:pt x="1900718" y="802964"/>
                    <a:pt x="1676863" y="828000"/>
                  </a:cubicBezTo>
                  <a:cubicBezTo>
                    <a:pt x="1460381" y="878350"/>
                    <a:pt x="1250391" y="752238"/>
                    <a:pt x="1124711" y="828000"/>
                  </a:cubicBezTo>
                  <a:cubicBezTo>
                    <a:pt x="939188" y="877321"/>
                    <a:pt x="844206" y="804672"/>
                    <a:pt x="671947" y="828000"/>
                  </a:cubicBezTo>
                  <a:cubicBezTo>
                    <a:pt x="426499" y="855227"/>
                    <a:pt x="251130" y="792899"/>
                    <a:pt x="125317" y="828000"/>
                  </a:cubicBezTo>
                  <a:cubicBezTo>
                    <a:pt x="81186" y="831023"/>
                    <a:pt x="23117" y="762177"/>
                    <a:pt x="0" y="702682"/>
                  </a:cubicBezTo>
                  <a:cubicBezTo>
                    <a:pt x="-86152" y="487723"/>
                    <a:pt x="24835" y="338940"/>
                    <a:pt x="0" y="125318"/>
                  </a:cubicBezTo>
                  <a:close/>
                </a:path>
                <a:path w="5220000" h="828000" fill="none" stroke="0" extrusionOk="0">
                  <a:moveTo>
                    <a:pt x="0" y="125318"/>
                  </a:moveTo>
                  <a:cubicBezTo>
                    <a:pt x="25116" y="82146"/>
                    <a:pt x="78266" y="-5186"/>
                    <a:pt x="125317" y="0"/>
                  </a:cubicBezTo>
                  <a:cubicBezTo>
                    <a:pt x="301923" y="26592"/>
                    <a:pt x="629214" y="-11249"/>
                    <a:pt x="776856" y="0"/>
                  </a:cubicBezTo>
                  <a:cubicBezTo>
                    <a:pt x="926749" y="-46204"/>
                    <a:pt x="1074581" y="23461"/>
                    <a:pt x="1179926" y="0"/>
                  </a:cubicBezTo>
                  <a:cubicBezTo>
                    <a:pt x="1251916" y="-24382"/>
                    <a:pt x="1598419" y="-3380"/>
                    <a:pt x="1732078" y="0"/>
                  </a:cubicBezTo>
                  <a:cubicBezTo>
                    <a:pt x="1909552" y="-62421"/>
                    <a:pt x="2063882" y="-23229"/>
                    <a:pt x="2383617" y="0"/>
                  </a:cubicBezTo>
                  <a:cubicBezTo>
                    <a:pt x="2678631" y="-64218"/>
                    <a:pt x="2649697" y="296"/>
                    <a:pt x="2886075" y="0"/>
                  </a:cubicBezTo>
                  <a:cubicBezTo>
                    <a:pt x="3132624" y="-16954"/>
                    <a:pt x="3375047" y="94749"/>
                    <a:pt x="3537614" y="0"/>
                  </a:cubicBezTo>
                  <a:cubicBezTo>
                    <a:pt x="3681717" y="-19029"/>
                    <a:pt x="3937370" y="-14609"/>
                    <a:pt x="4040072" y="0"/>
                  </a:cubicBezTo>
                  <a:cubicBezTo>
                    <a:pt x="4170474" y="36778"/>
                    <a:pt x="4388177" y="-35103"/>
                    <a:pt x="4542529" y="0"/>
                  </a:cubicBezTo>
                  <a:cubicBezTo>
                    <a:pt x="4722977" y="-9426"/>
                    <a:pt x="4971036" y="94180"/>
                    <a:pt x="5094681" y="0"/>
                  </a:cubicBezTo>
                  <a:cubicBezTo>
                    <a:pt x="5158250" y="43180"/>
                    <a:pt x="5233851" y="52958"/>
                    <a:pt x="5220000" y="125318"/>
                  </a:cubicBezTo>
                  <a:cubicBezTo>
                    <a:pt x="5287819" y="363154"/>
                    <a:pt x="5128875" y="474775"/>
                    <a:pt x="5220000" y="702682"/>
                  </a:cubicBezTo>
                  <a:cubicBezTo>
                    <a:pt x="5239494" y="777180"/>
                    <a:pt x="5146961" y="821082"/>
                    <a:pt x="5094681" y="828000"/>
                  </a:cubicBezTo>
                  <a:cubicBezTo>
                    <a:pt x="4973010" y="847652"/>
                    <a:pt x="4852077" y="789031"/>
                    <a:pt x="4691610" y="828000"/>
                  </a:cubicBezTo>
                  <a:cubicBezTo>
                    <a:pt x="4518988" y="837329"/>
                    <a:pt x="4387656" y="779248"/>
                    <a:pt x="4288540" y="828000"/>
                  </a:cubicBezTo>
                  <a:cubicBezTo>
                    <a:pt x="4140695" y="860090"/>
                    <a:pt x="3986820" y="819282"/>
                    <a:pt x="3786082" y="828000"/>
                  </a:cubicBezTo>
                  <a:cubicBezTo>
                    <a:pt x="3570890" y="844637"/>
                    <a:pt x="3398931" y="781422"/>
                    <a:pt x="3283624" y="828000"/>
                  </a:cubicBezTo>
                  <a:cubicBezTo>
                    <a:pt x="3072223" y="827830"/>
                    <a:pt x="2897784" y="796905"/>
                    <a:pt x="2731472" y="828000"/>
                  </a:cubicBezTo>
                  <a:cubicBezTo>
                    <a:pt x="2556475" y="814864"/>
                    <a:pt x="2318920" y="721112"/>
                    <a:pt x="2079934" y="828000"/>
                  </a:cubicBezTo>
                  <a:cubicBezTo>
                    <a:pt x="1880853" y="887342"/>
                    <a:pt x="1892407" y="825556"/>
                    <a:pt x="1676863" y="828000"/>
                  </a:cubicBezTo>
                  <a:cubicBezTo>
                    <a:pt x="1471081" y="873513"/>
                    <a:pt x="1335910" y="762612"/>
                    <a:pt x="1124711" y="828000"/>
                  </a:cubicBezTo>
                  <a:cubicBezTo>
                    <a:pt x="934349" y="892318"/>
                    <a:pt x="871409" y="832483"/>
                    <a:pt x="671947" y="828000"/>
                  </a:cubicBezTo>
                  <a:cubicBezTo>
                    <a:pt x="526706" y="869807"/>
                    <a:pt x="248153" y="831488"/>
                    <a:pt x="125317" y="828000"/>
                  </a:cubicBezTo>
                  <a:cubicBezTo>
                    <a:pt x="78056" y="829188"/>
                    <a:pt x="2796" y="744437"/>
                    <a:pt x="0" y="702682"/>
                  </a:cubicBezTo>
                  <a:cubicBezTo>
                    <a:pt x="-68527" y="482033"/>
                    <a:pt x="91601" y="381912"/>
                    <a:pt x="0" y="125318"/>
                  </a:cubicBezTo>
                  <a:close/>
                </a:path>
              </a:pathLst>
            </a:custGeom>
            <a:ln w="25400" cmpd="thinThick">
              <a:solidFill>
                <a:srgbClr val="FFCE00"/>
              </a:solidFill>
              <a:extLst>
                <a:ext uri="{C807C97D-BFC1-408E-A445-0C87EB9F89A2}">
                  <ask:lineSketchStyleProps xmlns:ask="http://schemas.microsoft.com/office/drawing/2018/sketchyshapes" xmlns="" sd="376331080">
                    <a:custGeom>
                      <a:avLst/>
                      <a:gdLst>
                        <a:gd name="connsiteX0" fmla="*/ 0 w 5267325"/>
                        <a:gd name="connsiteY0" fmla="*/ 125318 h 828000"/>
                        <a:gd name="connsiteX1" fmla="*/ 126454 w 5267325"/>
                        <a:gd name="connsiteY1" fmla="*/ 0 h 828000"/>
                        <a:gd name="connsiteX2" fmla="*/ 783900 w 5267325"/>
                        <a:gd name="connsiteY2" fmla="*/ 0 h 828000"/>
                        <a:gd name="connsiteX3" fmla="*/ 1190624 w 5267325"/>
                        <a:gd name="connsiteY3" fmla="*/ 0 h 828000"/>
                        <a:gd name="connsiteX4" fmla="*/ 1747782 w 5267325"/>
                        <a:gd name="connsiteY4" fmla="*/ 0 h 828000"/>
                        <a:gd name="connsiteX5" fmla="*/ 2405228 w 5267325"/>
                        <a:gd name="connsiteY5" fmla="*/ 0 h 828000"/>
                        <a:gd name="connsiteX6" fmla="*/ 2912241 w 5267325"/>
                        <a:gd name="connsiteY6" fmla="*/ 0 h 828000"/>
                        <a:gd name="connsiteX7" fmla="*/ 3569687 w 5267325"/>
                        <a:gd name="connsiteY7" fmla="*/ 0 h 828000"/>
                        <a:gd name="connsiteX8" fmla="*/ 4076700 w 5267325"/>
                        <a:gd name="connsiteY8" fmla="*/ 0 h 828000"/>
                        <a:gd name="connsiteX9" fmla="*/ 4583712 w 5267325"/>
                        <a:gd name="connsiteY9" fmla="*/ 0 h 828000"/>
                        <a:gd name="connsiteX10" fmla="*/ 5140870 w 5267325"/>
                        <a:gd name="connsiteY10" fmla="*/ 0 h 828000"/>
                        <a:gd name="connsiteX11" fmla="*/ 5267325 w 5267325"/>
                        <a:gd name="connsiteY11" fmla="*/ 125318 h 828000"/>
                        <a:gd name="connsiteX12" fmla="*/ 5267325 w 5267325"/>
                        <a:gd name="connsiteY12" fmla="*/ 702682 h 828000"/>
                        <a:gd name="connsiteX13" fmla="*/ 5140870 w 5267325"/>
                        <a:gd name="connsiteY13" fmla="*/ 828000 h 828000"/>
                        <a:gd name="connsiteX14" fmla="*/ 4734145 w 5267325"/>
                        <a:gd name="connsiteY14" fmla="*/ 828000 h 828000"/>
                        <a:gd name="connsiteX15" fmla="*/ 4327421 w 5267325"/>
                        <a:gd name="connsiteY15" fmla="*/ 828000 h 828000"/>
                        <a:gd name="connsiteX16" fmla="*/ 3820407 w 5267325"/>
                        <a:gd name="connsiteY16" fmla="*/ 828000 h 828000"/>
                        <a:gd name="connsiteX17" fmla="*/ 3313394 w 5267325"/>
                        <a:gd name="connsiteY17" fmla="*/ 828000 h 828000"/>
                        <a:gd name="connsiteX18" fmla="*/ 2756236 w 5267325"/>
                        <a:gd name="connsiteY18" fmla="*/ 828000 h 828000"/>
                        <a:gd name="connsiteX19" fmla="*/ 2098791 w 5267325"/>
                        <a:gd name="connsiteY19" fmla="*/ 828000 h 828000"/>
                        <a:gd name="connsiteX20" fmla="*/ 1692066 w 5267325"/>
                        <a:gd name="connsiteY20" fmla="*/ 828000 h 828000"/>
                        <a:gd name="connsiteX21" fmla="*/ 1134908 w 5267325"/>
                        <a:gd name="connsiteY21" fmla="*/ 828000 h 828000"/>
                        <a:gd name="connsiteX22" fmla="*/ 678039 w 5267325"/>
                        <a:gd name="connsiteY22" fmla="*/ 828000 h 828000"/>
                        <a:gd name="connsiteX23" fmla="*/ 126454 w 5267325"/>
                        <a:gd name="connsiteY23" fmla="*/ 828000 h 828000"/>
                        <a:gd name="connsiteX24" fmla="*/ 0 w 5267325"/>
                        <a:gd name="connsiteY24" fmla="*/ 702682 h 828000"/>
                        <a:gd name="connsiteX25" fmla="*/ 0 w 5267325"/>
                        <a:gd name="connsiteY25" fmla="*/ 125318 h 828000"/>
                        <a:gd name="connsiteX0" fmla="*/ 0 w 5267325"/>
                        <a:gd name="connsiteY0" fmla="*/ 125318 h 828000"/>
                        <a:gd name="connsiteX1" fmla="*/ 126454 w 5267325"/>
                        <a:gd name="connsiteY1" fmla="*/ 0 h 828000"/>
                        <a:gd name="connsiteX2" fmla="*/ 683612 w 5267325"/>
                        <a:gd name="connsiteY2" fmla="*/ 0 h 828000"/>
                        <a:gd name="connsiteX3" fmla="*/ 1240768 w 5267325"/>
                        <a:gd name="connsiteY3" fmla="*/ 0 h 828000"/>
                        <a:gd name="connsiteX4" fmla="*/ 1697637 w 5267325"/>
                        <a:gd name="connsiteY4" fmla="*/ 0 h 828000"/>
                        <a:gd name="connsiteX5" fmla="*/ 2204650 w 5267325"/>
                        <a:gd name="connsiteY5" fmla="*/ 0 h 828000"/>
                        <a:gd name="connsiteX6" fmla="*/ 2811952 w 5267325"/>
                        <a:gd name="connsiteY6" fmla="*/ 0 h 828000"/>
                        <a:gd name="connsiteX7" fmla="*/ 3369110 w 5267325"/>
                        <a:gd name="connsiteY7" fmla="*/ 0 h 828000"/>
                        <a:gd name="connsiteX8" fmla="*/ 4026556 w 5267325"/>
                        <a:gd name="connsiteY8" fmla="*/ 0 h 828000"/>
                        <a:gd name="connsiteX9" fmla="*/ 4533569 w 5267325"/>
                        <a:gd name="connsiteY9" fmla="*/ 0 h 828000"/>
                        <a:gd name="connsiteX10" fmla="*/ 5140870 w 5267325"/>
                        <a:gd name="connsiteY10" fmla="*/ 0 h 828000"/>
                        <a:gd name="connsiteX11" fmla="*/ 5267325 w 5267325"/>
                        <a:gd name="connsiteY11" fmla="*/ 125318 h 828000"/>
                        <a:gd name="connsiteX12" fmla="*/ 5267325 w 5267325"/>
                        <a:gd name="connsiteY12" fmla="*/ 702682 h 828000"/>
                        <a:gd name="connsiteX13" fmla="*/ 5140870 w 5267325"/>
                        <a:gd name="connsiteY13" fmla="*/ 828000 h 828000"/>
                        <a:gd name="connsiteX14" fmla="*/ 4483424 w 5267325"/>
                        <a:gd name="connsiteY14" fmla="*/ 828000 h 828000"/>
                        <a:gd name="connsiteX15" fmla="*/ 3825979 w 5267325"/>
                        <a:gd name="connsiteY15" fmla="*/ 828000 h 828000"/>
                        <a:gd name="connsiteX16" fmla="*/ 3268822 w 5267325"/>
                        <a:gd name="connsiteY16" fmla="*/ 828000 h 828000"/>
                        <a:gd name="connsiteX17" fmla="*/ 2761808 w 5267325"/>
                        <a:gd name="connsiteY17" fmla="*/ 828000 h 828000"/>
                        <a:gd name="connsiteX18" fmla="*/ 2204650 w 5267325"/>
                        <a:gd name="connsiteY18" fmla="*/ 828000 h 828000"/>
                        <a:gd name="connsiteX19" fmla="*/ 1647494 w 5267325"/>
                        <a:gd name="connsiteY19" fmla="*/ 828000 h 828000"/>
                        <a:gd name="connsiteX20" fmla="*/ 990048 w 5267325"/>
                        <a:gd name="connsiteY20" fmla="*/ 828000 h 828000"/>
                        <a:gd name="connsiteX21" fmla="*/ 126454 w 5267325"/>
                        <a:gd name="connsiteY21" fmla="*/ 828000 h 828000"/>
                        <a:gd name="connsiteX22" fmla="*/ 0 w 5267325"/>
                        <a:gd name="connsiteY22" fmla="*/ 702682 h 828000"/>
                        <a:gd name="connsiteX23" fmla="*/ 0 w 5267325"/>
                        <a:gd name="connsiteY23" fmla="*/ 125318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67325" h="828000" fill="none" extrusionOk="0">
                          <a:moveTo>
                            <a:pt x="0" y="125318"/>
                          </a:moveTo>
                          <a:cubicBezTo>
                            <a:pt x="21115" y="74428"/>
                            <a:pt x="73340" y="-577"/>
                            <a:pt x="126454" y="0"/>
                          </a:cubicBezTo>
                          <a:cubicBezTo>
                            <a:pt x="306762" y="16115"/>
                            <a:pt x="638826" y="10025"/>
                            <a:pt x="783900" y="0"/>
                          </a:cubicBezTo>
                          <a:cubicBezTo>
                            <a:pt x="914358" y="-44760"/>
                            <a:pt x="1076940" y="-5345"/>
                            <a:pt x="1190624" y="0"/>
                          </a:cubicBezTo>
                          <a:cubicBezTo>
                            <a:pt x="1277969" y="4878"/>
                            <a:pt x="1596580" y="36778"/>
                            <a:pt x="1747782" y="0"/>
                          </a:cubicBezTo>
                          <a:cubicBezTo>
                            <a:pt x="1902051" y="-37010"/>
                            <a:pt x="2060963" y="-8227"/>
                            <a:pt x="2405228" y="0"/>
                          </a:cubicBezTo>
                          <a:cubicBezTo>
                            <a:pt x="2712201" y="-50855"/>
                            <a:pt x="2679362" y="825"/>
                            <a:pt x="2912241" y="0"/>
                          </a:cubicBezTo>
                          <a:cubicBezTo>
                            <a:pt x="3142350" y="12035"/>
                            <a:pt x="3402478" y="47639"/>
                            <a:pt x="3569687" y="0"/>
                          </a:cubicBezTo>
                          <a:cubicBezTo>
                            <a:pt x="3710533" y="-38167"/>
                            <a:pt x="3972295" y="15473"/>
                            <a:pt x="4076700" y="0"/>
                          </a:cubicBezTo>
                          <a:cubicBezTo>
                            <a:pt x="4202940" y="-9294"/>
                            <a:pt x="4422476" y="-18834"/>
                            <a:pt x="4583712" y="0"/>
                          </a:cubicBezTo>
                          <a:cubicBezTo>
                            <a:pt x="4760351" y="13806"/>
                            <a:pt x="4990148" y="54103"/>
                            <a:pt x="5140870" y="0"/>
                          </a:cubicBezTo>
                          <a:cubicBezTo>
                            <a:pt x="5211398" y="32012"/>
                            <a:pt x="5277828" y="45287"/>
                            <a:pt x="5267325" y="125318"/>
                          </a:cubicBezTo>
                          <a:cubicBezTo>
                            <a:pt x="5310764" y="355144"/>
                            <a:pt x="5188299" y="472132"/>
                            <a:pt x="5267325" y="702682"/>
                          </a:cubicBezTo>
                          <a:cubicBezTo>
                            <a:pt x="5279554" y="775051"/>
                            <a:pt x="5198959" y="807145"/>
                            <a:pt x="5140870" y="828000"/>
                          </a:cubicBezTo>
                          <a:cubicBezTo>
                            <a:pt x="5020305" y="831086"/>
                            <a:pt x="4899317" y="789879"/>
                            <a:pt x="4734145" y="828000"/>
                          </a:cubicBezTo>
                          <a:cubicBezTo>
                            <a:pt x="4567619" y="863745"/>
                            <a:pt x="4449571" y="802282"/>
                            <a:pt x="4327421" y="828000"/>
                          </a:cubicBezTo>
                          <a:cubicBezTo>
                            <a:pt x="4190718" y="858970"/>
                            <a:pt x="4060415" y="805197"/>
                            <a:pt x="3820407" y="828000"/>
                          </a:cubicBezTo>
                          <a:cubicBezTo>
                            <a:pt x="3605985" y="854009"/>
                            <a:pt x="3460864" y="799737"/>
                            <a:pt x="3313394" y="828000"/>
                          </a:cubicBezTo>
                          <a:cubicBezTo>
                            <a:pt x="3108039" y="831408"/>
                            <a:pt x="2897276" y="794480"/>
                            <a:pt x="2756236" y="828000"/>
                          </a:cubicBezTo>
                          <a:cubicBezTo>
                            <a:pt x="2582400" y="821651"/>
                            <a:pt x="2315647" y="719395"/>
                            <a:pt x="2098791" y="828000"/>
                          </a:cubicBezTo>
                          <a:cubicBezTo>
                            <a:pt x="1901759" y="886020"/>
                            <a:pt x="1897833" y="808597"/>
                            <a:pt x="1692066" y="828000"/>
                          </a:cubicBezTo>
                          <a:cubicBezTo>
                            <a:pt x="1487763" y="875415"/>
                            <a:pt x="1350280" y="793291"/>
                            <a:pt x="1134908" y="828000"/>
                          </a:cubicBezTo>
                          <a:cubicBezTo>
                            <a:pt x="950156" y="886217"/>
                            <a:pt x="879288" y="835106"/>
                            <a:pt x="678039" y="828000"/>
                          </a:cubicBezTo>
                          <a:cubicBezTo>
                            <a:pt x="509962" y="871874"/>
                            <a:pt x="234758" y="817960"/>
                            <a:pt x="126454" y="828000"/>
                          </a:cubicBezTo>
                          <a:cubicBezTo>
                            <a:pt x="77040" y="826349"/>
                            <a:pt x="1724" y="743751"/>
                            <a:pt x="0" y="702682"/>
                          </a:cubicBezTo>
                          <a:cubicBezTo>
                            <a:pt x="-53269" y="497556"/>
                            <a:pt x="72477" y="417232"/>
                            <a:pt x="0" y="125318"/>
                          </a:cubicBezTo>
                          <a:close/>
                        </a:path>
                        <a:path w="5267325" h="828000" stroke="0" extrusionOk="0">
                          <a:moveTo>
                            <a:pt x="0" y="125318"/>
                          </a:moveTo>
                          <a:cubicBezTo>
                            <a:pt x="-1508" y="60925"/>
                            <a:pt x="65808" y="-1370"/>
                            <a:pt x="126454" y="0"/>
                          </a:cubicBezTo>
                          <a:cubicBezTo>
                            <a:pt x="341512" y="-32740"/>
                            <a:pt x="424964" y="45452"/>
                            <a:pt x="683612" y="0"/>
                          </a:cubicBezTo>
                          <a:cubicBezTo>
                            <a:pt x="940818" y="-70662"/>
                            <a:pt x="1007087" y="-6637"/>
                            <a:pt x="1240768" y="0"/>
                          </a:cubicBezTo>
                          <a:cubicBezTo>
                            <a:pt x="1465668" y="-2701"/>
                            <a:pt x="1490915" y="5466"/>
                            <a:pt x="1697637" y="0"/>
                          </a:cubicBezTo>
                          <a:cubicBezTo>
                            <a:pt x="1919174" y="-6171"/>
                            <a:pt x="2053516" y="2533"/>
                            <a:pt x="2204650" y="0"/>
                          </a:cubicBezTo>
                          <a:cubicBezTo>
                            <a:pt x="2332712" y="-41457"/>
                            <a:pt x="2635824" y="22183"/>
                            <a:pt x="2811952" y="0"/>
                          </a:cubicBezTo>
                          <a:cubicBezTo>
                            <a:pt x="3009626" y="-41534"/>
                            <a:pt x="3100910" y="62356"/>
                            <a:pt x="3369110" y="0"/>
                          </a:cubicBezTo>
                          <a:cubicBezTo>
                            <a:pt x="3623371" y="-68881"/>
                            <a:pt x="3817576" y="42294"/>
                            <a:pt x="4026556" y="0"/>
                          </a:cubicBezTo>
                          <a:cubicBezTo>
                            <a:pt x="4220099" y="-24368"/>
                            <a:pt x="4380060" y="30492"/>
                            <a:pt x="4533569" y="0"/>
                          </a:cubicBezTo>
                          <a:cubicBezTo>
                            <a:pt x="4681258" y="-34280"/>
                            <a:pt x="4838869" y="16709"/>
                            <a:pt x="5140870" y="0"/>
                          </a:cubicBezTo>
                          <a:cubicBezTo>
                            <a:pt x="5192734" y="-22233"/>
                            <a:pt x="5279837" y="42862"/>
                            <a:pt x="5267325" y="125318"/>
                          </a:cubicBezTo>
                          <a:cubicBezTo>
                            <a:pt x="5260717" y="309727"/>
                            <a:pt x="5274854" y="394143"/>
                            <a:pt x="5267325" y="702682"/>
                          </a:cubicBezTo>
                          <a:cubicBezTo>
                            <a:pt x="5262863" y="782181"/>
                            <a:pt x="5198185" y="838143"/>
                            <a:pt x="5140870" y="828000"/>
                          </a:cubicBezTo>
                          <a:cubicBezTo>
                            <a:pt x="4884762" y="862882"/>
                            <a:pt x="4742304" y="807111"/>
                            <a:pt x="4483424" y="828000"/>
                          </a:cubicBezTo>
                          <a:cubicBezTo>
                            <a:pt x="4194842" y="850425"/>
                            <a:pt x="4005509" y="823174"/>
                            <a:pt x="3825979" y="828000"/>
                          </a:cubicBezTo>
                          <a:cubicBezTo>
                            <a:pt x="3697012" y="826198"/>
                            <a:pt x="3471059" y="827101"/>
                            <a:pt x="3268822" y="828000"/>
                          </a:cubicBezTo>
                          <a:cubicBezTo>
                            <a:pt x="3072463" y="839057"/>
                            <a:pt x="2867012" y="805770"/>
                            <a:pt x="2761808" y="828000"/>
                          </a:cubicBezTo>
                          <a:cubicBezTo>
                            <a:pt x="2636303" y="896060"/>
                            <a:pt x="2468235" y="725085"/>
                            <a:pt x="2204650" y="828000"/>
                          </a:cubicBezTo>
                          <a:cubicBezTo>
                            <a:pt x="1939974" y="886815"/>
                            <a:pt x="1791752" y="800899"/>
                            <a:pt x="1647494" y="828000"/>
                          </a:cubicBezTo>
                          <a:cubicBezTo>
                            <a:pt x="1538081" y="855825"/>
                            <a:pt x="1247697" y="757318"/>
                            <a:pt x="990048" y="828000"/>
                          </a:cubicBezTo>
                          <a:cubicBezTo>
                            <a:pt x="703092" y="928591"/>
                            <a:pt x="578393" y="692720"/>
                            <a:pt x="126454" y="828000"/>
                          </a:cubicBezTo>
                          <a:cubicBezTo>
                            <a:pt x="49784" y="839057"/>
                            <a:pt x="2645" y="762646"/>
                            <a:pt x="0" y="702682"/>
                          </a:cubicBezTo>
                          <a:cubicBezTo>
                            <a:pt x="-22454" y="424880"/>
                            <a:pt x="7782" y="338955"/>
                            <a:pt x="0" y="125318"/>
                          </a:cubicBezTo>
                          <a:close/>
                        </a:path>
                        <a:path w="5267325" h="828000" fill="none" stroke="0" extrusionOk="0">
                          <a:moveTo>
                            <a:pt x="0" y="125318"/>
                          </a:moveTo>
                          <a:cubicBezTo>
                            <a:pt x="15763" y="76238"/>
                            <a:pt x="66618" y="-10754"/>
                            <a:pt x="126454" y="0"/>
                          </a:cubicBezTo>
                          <a:cubicBezTo>
                            <a:pt x="302046" y="-8285"/>
                            <a:pt x="634859" y="1103"/>
                            <a:pt x="783900" y="0"/>
                          </a:cubicBezTo>
                          <a:cubicBezTo>
                            <a:pt x="945558" y="-20010"/>
                            <a:pt x="1088987" y="23787"/>
                            <a:pt x="1190624" y="0"/>
                          </a:cubicBezTo>
                          <a:cubicBezTo>
                            <a:pt x="1274712" y="-57091"/>
                            <a:pt x="1607731" y="8634"/>
                            <a:pt x="1747782" y="0"/>
                          </a:cubicBezTo>
                          <a:cubicBezTo>
                            <a:pt x="1902790" y="-38687"/>
                            <a:pt x="2109752" y="26926"/>
                            <a:pt x="2405228" y="0"/>
                          </a:cubicBezTo>
                          <a:cubicBezTo>
                            <a:pt x="2719108" y="-66457"/>
                            <a:pt x="2658108" y="-1607"/>
                            <a:pt x="2912241" y="0"/>
                          </a:cubicBezTo>
                          <a:cubicBezTo>
                            <a:pt x="3172185" y="-36430"/>
                            <a:pt x="3431793" y="45432"/>
                            <a:pt x="3569687" y="0"/>
                          </a:cubicBezTo>
                          <a:cubicBezTo>
                            <a:pt x="3711017" y="-27267"/>
                            <a:pt x="3968819" y="5238"/>
                            <a:pt x="4076700" y="0"/>
                          </a:cubicBezTo>
                          <a:cubicBezTo>
                            <a:pt x="4187280" y="3361"/>
                            <a:pt x="4444742" y="-22807"/>
                            <a:pt x="4583712" y="0"/>
                          </a:cubicBezTo>
                          <a:cubicBezTo>
                            <a:pt x="4741345" y="-39697"/>
                            <a:pt x="5015831" y="58447"/>
                            <a:pt x="5140870" y="0"/>
                          </a:cubicBezTo>
                          <a:cubicBezTo>
                            <a:pt x="5195518" y="33987"/>
                            <a:pt x="5277965" y="49986"/>
                            <a:pt x="5267325" y="125318"/>
                          </a:cubicBezTo>
                          <a:cubicBezTo>
                            <a:pt x="5301933" y="362571"/>
                            <a:pt x="5189016" y="470044"/>
                            <a:pt x="5267325" y="702682"/>
                          </a:cubicBezTo>
                          <a:cubicBezTo>
                            <a:pt x="5271651" y="775927"/>
                            <a:pt x="5200874" y="829045"/>
                            <a:pt x="5140870" y="828000"/>
                          </a:cubicBezTo>
                          <a:cubicBezTo>
                            <a:pt x="5040265" y="859919"/>
                            <a:pt x="4878642" y="783723"/>
                            <a:pt x="4734145" y="828000"/>
                          </a:cubicBezTo>
                          <a:cubicBezTo>
                            <a:pt x="4562302" y="859436"/>
                            <a:pt x="4449738" y="811249"/>
                            <a:pt x="4327421" y="828000"/>
                          </a:cubicBezTo>
                          <a:cubicBezTo>
                            <a:pt x="4176170" y="836279"/>
                            <a:pt x="4017106" y="804148"/>
                            <a:pt x="3820407" y="828000"/>
                          </a:cubicBezTo>
                          <a:cubicBezTo>
                            <a:pt x="3577751" y="845024"/>
                            <a:pt x="3464709" y="794646"/>
                            <a:pt x="3313394" y="828000"/>
                          </a:cubicBezTo>
                          <a:cubicBezTo>
                            <a:pt x="3121111" y="840000"/>
                            <a:pt x="2910380" y="791713"/>
                            <a:pt x="2756236" y="828000"/>
                          </a:cubicBezTo>
                          <a:cubicBezTo>
                            <a:pt x="2610301" y="850964"/>
                            <a:pt x="2345241" y="756820"/>
                            <a:pt x="2098791" y="828000"/>
                          </a:cubicBezTo>
                          <a:cubicBezTo>
                            <a:pt x="1880312" y="911885"/>
                            <a:pt x="1913244" y="816598"/>
                            <a:pt x="1692066" y="828000"/>
                          </a:cubicBezTo>
                          <a:cubicBezTo>
                            <a:pt x="1467713" y="854553"/>
                            <a:pt x="1306509" y="744006"/>
                            <a:pt x="1134908" y="828000"/>
                          </a:cubicBezTo>
                          <a:cubicBezTo>
                            <a:pt x="954025" y="879744"/>
                            <a:pt x="859502" y="794479"/>
                            <a:pt x="678039" y="828000"/>
                          </a:cubicBezTo>
                          <a:cubicBezTo>
                            <a:pt x="505538" y="828580"/>
                            <a:pt x="304919" y="826323"/>
                            <a:pt x="126454" y="828000"/>
                          </a:cubicBezTo>
                          <a:cubicBezTo>
                            <a:pt x="69984" y="833600"/>
                            <a:pt x="12032" y="758439"/>
                            <a:pt x="0" y="702682"/>
                          </a:cubicBezTo>
                          <a:cubicBezTo>
                            <a:pt x="-46400" y="493934"/>
                            <a:pt x="54812" y="370910"/>
                            <a:pt x="0" y="125318"/>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endParaRPr>
            </a:p>
          </p:txBody>
        </p:sp>
        <p:pic>
          <p:nvPicPr>
            <p:cNvPr id="14" name="Picture 13">
              <a:extLst>
                <a:ext uri="{FF2B5EF4-FFF2-40B4-BE49-F238E27FC236}">
                  <a16:creationId xmlns:a16="http://schemas.microsoft.com/office/drawing/2014/main" xmlns="" id="{11166BAC-8B14-E155-CCAD-77DA130C5F5C}"/>
                </a:ext>
              </a:extLst>
            </p:cNvPr>
            <p:cNvPicPr>
              <a:picLocks noChangeAspect="1"/>
            </p:cNvPicPr>
            <p:nvPr/>
          </p:nvPicPr>
          <p:blipFill>
            <a:blip r:embed="rId10"/>
            <a:stretch>
              <a:fillRect/>
            </a:stretch>
          </p:blipFill>
          <p:spPr>
            <a:xfrm>
              <a:off x="6610014" y="2049799"/>
              <a:ext cx="593217" cy="828000"/>
            </a:xfrm>
            <a:prstGeom prst="rect">
              <a:avLst/>
            </a:prstGeom>
          </p:spPr>
        </p:pic>
        <p:sp>
          <p:nvSpPr>
            <p:cNvPr id="15" name="TextBox 14">
              <a:extLst>
                <a:ext uri="{FF2B5EF4-FFF2-40B4-BE49-F238E27FC236}">
                  <a16:creationId xmlns:a16="http://schemas.microsoft.com/office/drawing/2014/main" xmlns="" id="{5D21926B-AE2B-D0A3-6066-E7345F15265D}"/>
                </a:ext>
              </a:extLst>
            </p:cNvPr>
            <p:cNvSpPr txBox="1"/>
            <p:nvPr/>
          </p:nvSpPr>
          <p:spPr>
            <a:xfrm>
              <a:off x="6898655" y="2226381"/>
              <a:ext cx="522169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a:ea typeface="+mn-ea"/>
                  <a:cs typeface="+mn-cs"/>
                </a:rPr>
                <a:t>Chữ hoa </a:t>
              </a:r>
              <a:r>
                <a:rPr kumimoji="0" lang="en-US" sz="2800" b="1" i="0" u="none" strike="noStrike" kern="1200" cap="none" spc="0" normalizeH="0" baseline="0" noProof="0">
                  <a:ln>
                    <a:noFill/>
                  </a:ln>
                  <a:solidFill>
                    <a:srgbClr val="000000"/>
                  </a:solidFill>
                  <a:effectLst/>
                  <a:uLnTx/>
                  <a:uFillTx/>
                  <a:latin typeface="Arial"/>
                  <a:ea typeface="+mn-ea"/>
                  <a:cs typeface="+mn-cs"/>
                </a:rPr>
                <a:t>T</a:t>
              </a:r>
              <a:r>
                <a:rPr kumimoji="0" lang="en-US" sz="2800" b="0" i="0" u="none" strike="noStrike" kern="1200" cap="none" spc="0" normalizeH="0" baseline="0" noProof="0">
                  <a:ln>
                    <a:noFill/>
                  </a:ln>
                  <a:solidFill>
                    <a:srgbClr val="000000"/>
                  </a:solidFill>
                  <a:effectLst/>
                  <a:uLnTx/>
                  <a:uFillTx/>
                  <a:latin typeface="Arial"/>
                  <a:ea typeface="+mn-ea"/>
                  <a:cs typeface="+mn-cs"/>
                </a:rPr>
                <a:t> rộng mấy ô li?</a:t>
              </a:r>
            </a:p>
          </p:txBody>
        </p:sp>
      </p:grpSp>
      <p:grpSp>
        <p:nvGrpSpPr>
          <p:cNvPr id="16" name="Group 15">
            <a:extLst>
              <a:ext uri="{FF2B5EF4-FFF2-40B4-BE49-F238E27FC236}">
                <a16:creationId xmlns:a16="http://schemas.microsoft.com/office/drawing/2014/main" xmlns="" id="{4D816780-9CDB-BE52-5026-09BF6201C31E}"/>
              </a:ext>
            </a:extLst>
          </p:cNvPr>
          <p:cNvGrpSpPr/>
          <p:nvPr/>
        </p:nvGrpSpPr>
        <p:grpSpPr>
          <a:xfrm>
            <a:off x="2395052" y="3203348"/>
            <a:ext cx="8944722" cy="989259"/>
            <a:chOff x="6323145" y="3373361"/>
            <a:chExt cx="5673108" cy="1424528"/>
          </a:xfrm>
        </p:grpSpPr>
        <p:grpSp>
          <p:nvGrpSpPr>
            <p:cNvPr id="17" name="Group 16">
              <a:extLst>
                <a:ext uri="{FF2B5EF4-FFF2-40B4-BE49-F238E27FC236}">
                  <a16:creationId xmlns:a16="http://schemas.microsoft.com/office/drawing/2014/main" xmlns="" id="{131EDB81-CEDE-D859-1464-888293ADF24A}"/>
                </a:ext>
              </a:extLst>
            </p:cNvPr>
            <p:cNvGrpSpPr/>
            <p:nvPr/>
          </p:nvGrpSpPr>
          <p:grpSpPr>
            <a:xfrm>
              <a:off x="6323145" y="3373361"/>
              <a:ext cx="5673108" cy="1424528"/>
              <a:chOff x="6456495" y="3429000"/>
              <a:chExt cx="5673108" cy="1424528"/>
            </a:xfrm>
          </p:grpSpPr>
          <p:sp>
            <p:nvSpPr>
              <p:cNvPr id="19" name="Rectangle: Rounded Corners 53">
                <a:extLst>
                  <a:ext uri="{FF2B5EF4-FFF2-40B4-BE49-F238E27FC236}">
                    <a16:creationId xmlns:a16="http://schemas.microsoft.com/office/drawing/2014/main" xmlns="" id="{AA0EBA02-4995-276E-407E-F474D2828162}"/>
                  </a:ext>
                </a:extLst>
              </p:cNvPr>
              <p:cNvSpPr/>
              <p:nvPr/>
            </p:nvSpPr>
            <p:spPr>
              <a:xfrm>
                <a:off x="6909603" y="3429000"/>
                <a:ext cx="5220000" cy="1368000"/>
              </a:xfrm>
              <a:custGeom>
                <a:avLst/>
                <a:gdLst>
                  <a:gd name="connsiteX0" fmla="*/ 0 w 5220000"/>
                  <a:gd name="connsiteY0" fmla="*/ 207046 h 1368000"/>
                  <a:gd name="connsiteX1" fmla="*/ 207046 w 5220000"/>
                  <a:gd name="connsiteY1" fmla="*/ 0 h 1368000"/>
                  <a:gd name="connsiteX2" fmla="*/ 692976 w 5220000"/>
                  <a:gd name="connsiteY2" fmla="*/ 0 h 1368000"/>
                  <a:gd name="connsiteX3" fmla="*/ 1178907 w 5220000"/>
                  <a:gd name="connsiteY3" fmla="*/ 0 h 1368000"/>
                  <a:gd name="connsiteX4" fmla="*/ 1809015 w 5220000"/>
                  <a:gd name="connsiteY4" fmla="*/ 0 h 1368000"/>
                  <a:gd name="connsiteX5" fmla="*/ 2294945 w 5220000"/>
                  <a:gd name="connsiteY5" fmla="*/ 0 h 1368000"/>
                  <a:gd name="connsiteX6" fmla="*/ 2780876 w 5220000"/>
                  <a:gd name="connsiteY6" fmla="*/ 0 h 1368000"/>
                  <a:gd name="connsiteX7" fmla="*/ 3314865 w 5220000"/>
                  <a:gd name="connsiteY7" fmla="*/ 0 h 1368000"/>
                  <a:gd name="connsiteX8" fmla="*/ 3704678 w 5220000"/>
                  <a:gd name="connsiteY8" fmla="*/ 0 h 1368000"/>
                  <a:gd name="connsiteX9" fmla="*/ 4094490 w 5220000"/>
                  <a:gd name="connsiteY9" fmla="*/ 0 h 1368000"/>
                  <a:gd name="connsiteX10" fmla="*/ 5012952 w 5220000"/>
                  <a:gd name="connsiteY10" fmla="*/ 0 h 1368000"/>
                  <a:gd name="connsiteX11" fmla="*/ 5220000 w 5220000"/>
                  <a:gd name="connsiteY11" fmla="*/ 207046 h 1368000"/>
                  <a:gd name="connsiteX12" fmla="*/ 5220000 w 5220000"/>
                  <a:gd name="connsiteY12" fmla="*/ 655381 h 1368000"/>
                  <a:gd name="connsiteX13" fmla="*/ 5220000 w 5220000"/>
                  <a:gd name="connsiteY13" fmla="*/ 1160951 h 1368000"/>
                  <a:gd name="connsiteX14" fmla="*/ 5012952 w 5220000"/>
                  <a:gd name="connsiteY14" fmla="*/ 1368000 h 1368000"/>
                  <a:gd name="connsiteX15" fmla="*/ 4575081 w 5220000"/>
                  <a:gd name="connsiteY15" fmla="*/ 1368000 h 1368000"/>
                  <a:gd name="connsiteX16" fmla="*/ 3944973 w 5220000"/>
                  <a:gd name="connsiteY16" fmla="*/ 1368000 h 1368000"/>
                  <a:gd name="connsiteX17" fmla="*/ 3555161 w 5220000"/>
                  <a:gd name="connsiteY17" fmla="*/ 1368000 h 1368000"/>
                  <a:gd name="connsiteX18" fmla="*/ 3021171 w 5220000"/>
                  <a:gd name="connsiteY18" fmla="*/ 1368000 h 1368000"/>
                  <a:gd name="connsiteX19" fmla="*/ 2583300 w 5220000"/>
                  <a:gd name="connsiteY19" fmla="*/ 1368000 h 1368000"/>
                  <a:gd name="connsiteX20" fmla="*/ 1953192 w 5220000"/>
                  <a:gd name="connsiteY20" fmla="*/ 1368000 h 1368000"/>
                  <a:gd name="connsiteX21" fmla="*/ 1419202 w 5220000"/>
                  <a:gd name="connsiteY21" fmla="*/ 1368000 h 1368000"/>
                  <a:gd name="connsiteX22" fmla="*/ 981331 w 5220000"/>
                  <a:gd name="connsiteY22" fmla="*/ 1368000 h 1368000"/>
                  <a:gd name="connsiteX23" fmla="*/ 207046 w 5220000"/>
                  <a:gd name="connsiteY23" fmla="*/ 1368000 h 1368000"/>
                  <a:gd name="connsiteX24" fmla="*/ 0 w 5220000"/>
                  <a:gd name="connsiteY24" fmla="*/ 1160951 h 1368000"/>
                  <a:gd name="connsiteX25" fmla="*/ 0 w 5220000"/>
                  <a:gd name="connsiteY25" fmla="*/ 693538 h 1368000"/>
                  <a:gd name="connsiteX26" fmla="*/ 0 w 5220000"/>
                  <a:gd name="connsiteY26" fmla="*/ 207046 h 1368000"/>
                  <a:gd name="connsiteX0" fmla="*/ 0 w 5220000"/>
                  <a:gd name="connsiteY0" fmla="*/ 207046 h 1368000"/>
                  <a:gd name="connsiteX1" fmla="*/ 207046 w 5220000"/>
                  <a:gd name="connsiteY1" fmla="*/ 0 h 1368000"/>
                  <a:gd name="connsiteX2" fmla="*/ 741036 w 5220000"/>
                  <a:gd name="connsiteY2" fmla="*/ 0 h 1368000"/>
                  <a:gd name="connsiteX3" fmla="*/ 1275025 w 5220000"/>
                  <a:gd name="connsiteY3" fmla="*/ 0 h 1368000"/>
                  <a:gd name="connsiteX4" fmla="*/ 1712897 w 5220000"/>
                  <a:gd name="connsiteY4" fmla="*/ 0 h 1368000"/>
                  <a:gd name="connsiteX5" fmla="*/ 2198827 w 5220000"/>
                  <a:gd name="connsiteY5" fmla="*/ 0 h 1368000"/>
                  <a:gd name="connsiteX6" fmla="*/ 2780876 w 5220000"/>
                  <a:gd name="connsiteY6" fmla="*/ 0 h 1368000"/>
                  <a:gd name="connsiteX7" fmla="*/ 3314865 w 5220000"/>
                  <a:gd name="connsiteY7" fmla="*/ 0 h 1368000"/>
                  <a:gd name="connsiteX8" fmla="*/ 3944973 w 5220000"/>
                  <a:gd name="connsiteY8" fmla="*/ 0 h 1368000"/>
                  <a:gd name="connsiteX9" fmla="*/ 4430903 w 5220000"/>
                  <a:gd name="connsiteY9" fmla="*/ 0 h 1368000"/>
                  <a:gd name="connsiteX10" fmla="*/ 5012952 w 5220000"/>
                  <a:gd name="connsiteY10" fmla="*/ 0 h 1368000"/>
                  <a:gd name="connsiteX11" fmla="*/ 5220000 w 5220000"/>
                  <a:gd name="connsiteY11" fmla="*/ 207046 h 1368000"/>
                  <a:gd name="connsiteX12" fmla="*/ 5220000 w 5220000"/>
                  <a:gd name="connsiteY12" fmla="*/ 655381 h 1368000"/>
                  <a:gd name="connsiteX13" fmla="*/ 5220000 w 5220000"/>
                  <a:gd name="connsiteY13" fmla="*/ 1160951 h 1368000"/>
                  <a:gd name="connsiteX14" fmla="*/ 5012952 w 5220000"/>
                  <a:gd name="connsiteY14" fmla="*/ 1368000 h 1368000"/>
                  <a:gd name="connsiteX15" fmla="*/ 4430903 w 5220000"/>
                  <a:gd name="connsiteY15" fmla="*/ 1368000 h 1368000"/>
                  <a:gd name="connsiteX16" fmla="*/ 3896914 w 5220000"/>
                  <a:gd name="connsiteY16" fmla="*/ 1368000 h 1368000"/>
                  <a:gd name="connsiteX17" fmla="*/ 3410983 w 5220000"/>
                  <a:gd name="connsiteY17" fmla="*/ 1368000 h 1368000"/>
                  <a:gd name="connsiteX18" fmla="*/ 2876994 w 5220000"/>
                  <a:gd name="connsiteY18" fmla="*/ 1368000 h 1368000"/>
                  <a:gd name="connsiteX19" fmla="*/ 2343004 w 5220000"/>
                  <a:gd name="connsiteY19" fmla="*/ 1368000 h 1368000"/>
                  <a:gd name="connsiteX20" fmla="*/ 1712897 w 5220000"/>
                  <a:gd name="connsiteY20" fmla="*/ 1368000 h 1368000"/>
                  <a:gd name="connsiteX21" fmla="*/ 1323084 w 5220000"/>
                  <a:gd name="connsiteY21" fmla="*/ 1368000 h 1368000"/>
                  <a:gd name="connsiteX22" fmla="*/ 837154 w 5220000"/>
                  <a:gd name="connsiteY22" fmla="*/ 1368000 h 1368000"/>
                  <a:gd name="connsiteX23" fmla="*/ 207046 w 5220000"/>
                  <a:gd name="connsiteY23" fmla="*/ 1368000 h 1368000"/>
                  <a:gd name="connsiteX24" fmla="*/ 0 w 5220000"/>
                  <a:gd name="connsiteY24" fmla="*/ 1160951 h 1368000"/>
                  <a:gd name="connsiteX25" fmla="*/ 0 w 5220000"/>
                  <a:gd name="connsiteY25" fmla="*/ 703077 h 1368000"/>
                  <a:gd name="connsiteX26" fmla="*/ 0 w 5220000"/>
                  <a:gd name="connsiteY26" fmla="*/ 207046 h 1368000"/>
                  <a:gd name="connsiteX0" fmla="*/ 0 w 5220000"/>
                  <a:gd name="connsiteY0" fmla="*/ 207046 h 1368000"/>
                  <a:gd name="connsiteX1" fmla="*/ 207046 w 5220000"/>
                  <a:gd name="connsiteY1" fmla="*/ 0 h 1368000"/>
                  <a:gd name="connsiteX2" fmla="*/ 692976 w 5220000"/>
                  <a:gd name="connsiteY2" fmla="*/ 0 h 1368000"/>
                  <a:gd name="connsiteX3" fmla="*/ 1178907 w 5220000"/>
                  <a:gd name="connsiteY3" fmla="*/ 0 h 1368000"/>
                  <a:gd name="connsiteX4" fmla="*/ 1809015 w 5220000"/>
                  <a:gd name="connsiteY4" fmla="*/ 0 h 1368000"/>
                  <a:gd name="connsiteX5" fmla="*/ 2294945 w 5220000"/>
                  <a:gd name="connsiteY5" fmla="*/ 0 h 1368000"/>
                  <a:gd name="connsiteX6" fmla="*/ 2780876 w 5220000"/>
                  <a:gd name="connsiteY6" fmla="*/ 0 h 1368000"/>
                  <a:gd name="connsiteX7" fmla="*/ 3314865 w 5220000"/>
                  <a:gd name="connsiteY7" fmla="*/ 0 h 1368000"/>
                  <a:gd name="connsiteX8" fmla="*/ 3704678 w 5220000"/>
                  <a:gd name="connsiteY8" fmla="*/ 0 h 1368000"/>
                  <a:gd name="connsiteX9" fmla="*/ 4094490 w 5220000"/>
                  <a:gd name="connsiteY9" fmla="*/ 0 h 1368000"/>
                  <a:gd name="connsiteX10" fmla="*/ 5012952 w 5220000"/>
                  <a:gd name="connsiteY10" fmla="*/ 0 h 1368000"/>
                  <a:gd name="connsiteX11" fmla="*/ 5220000 w 5220000"/>
                  <a:gd name="connsiteY11" fmla="*/ 207046 h 1368000"/>
                  <a:gd name="connsiteX12" fmla="*/ 5220000 w 5220000"/>
                  <a:gd name="connsiteY12" fmla="*/ 655381 h 1368000"/>
                  <a:gd name="connsiteX13" fmla="*/ 5220000 w 5220000"/>
                  <a:gd name="connsiteY13" fmla="*/ 1160951 h 1368000"/>
                  <a:gd name="connsiteX14" fmla="*/ 5012952 w 5220000"/>
                  <a:gd name="connsiteY14" fmla="*/ 1368000 h 1368000"/>
                  <a:gd name="connsiteX15" fmla="*/ 4575081 w 5220000"/>
                  <a:gd name="connsiteY15" fmla="*/ 1368000 h 1368000"/>
                  <a:gd name="connsiteX16" fmla="*/ 3944973 w 5220000"/>
                  <a:gd name="connsiteY16" fmla="*/ 1368000 h 1368000"/>
                  <a:gd name="connsiteX17" fmla="*/ 3555161 w 5220000"/>
                  <a:gd name="connsiteY17" fmla="*/ 1368000 h 1368000"/>
                  <a:gd name="connsiteX18" fmla="*/ 3021171 w 5220000"/>
                  <a:gd name="connsiteY18" fmla="*/ 1368000 h 1368000"/>
                  <a:gd name="connsiteX19" fmla="*/ 2583300 w 5220000"/>
                  <a:gd name="connsiteY19" fmla="*/ 1368000 h 1368000"/>
                  <a:gd name="connsiteX20" fmla="*/ 1953192 w 5220000"/>
                  <a:gd name="connsiteY20" fmla="*/ 1368000 h 1368000"/>
                  <a:gd name="connsiteX21" fmla="*/ 1419202 w 5220000"/>
                  <a:gd name="connsiteY21" fmla="*/ 1368000 h 1368000"/>
                  <a:gd name="connsiteX22" fmla="*/ 981331 w 5220000"/>
                  <a:gd name="connsiteY22" fmla="*/ 1368000 h 1368000"/>
                  <a:gd name="connsiteX23" fmla="*/ 207046 w 5220000"/>
                  <a:gd name="connsiteY23" fmla="*/ 1368000 h 1368000"/>
                  <a:gd name="connsiteX24" fmla="*/ 0 w 5220000"/>
                  <a:gd name="connsiteY24" fmla="*/ 1160951 h 1368000"/>
                  <a:gd name="connsiteX25" fmla="*/ 0 w 5220000"/>
                  <a:gd name="connsiteY25" fmla="*/ 693538 h 1368000"/>
                  <a:gd name="connsiteX26" fmla="*/ 0 w 5220000"/>
                  <a:gd name="connsiteY26" fmla="*/ 207046 h 13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20000" h="1368000" fill="none" extrusionOk="0">
                    <a:moveTo>
                      <a:pt x="0" y="207046"/>
                    </a:moveTo>
                    <a:cubicBezTo>
                      <a:pt x="11717" y="161783"/>
                      <a:pt x="102831" y="-67933"/>
                      <a:pt x="207046" y="0"/>
                    </a:cubicBezTo>
                    <a:cubicBezTo>
                      <a:pt x="282451" y="-91112"/>
                      <a:pt x="433910" y="-9427"/>
                      <a:pt x="692976" y="0"/>
                    </a:cubicBezTo>
                    <a:cubicBezTo>
                      <a:pt x="921868" y="-20878"/>
                      <a:pt x="1023469" y="112103"/>
                      <a:pt x="1178907" y="0"/>
                    </a:cubicBezTo>
                    <a:cubicBezTo>
                      <a:pt x="1328124" y="-45370"/>
                      <a:pt x="1653534" y="1987"/>
                      <a:pt x="1809015" y="0"/>
                    </a:cubicBezTo>
                    <a:cubicBezTo>
                      <a:pt x="1921991" y="-53108"/>
                      <a:pt x="2227589" y="44818"/>
                      <a:pt x="2294945" y="0"/>
                    </a:cubicBezTo>
                    <a:cubicBezTo>
                      <a:pt x="2401092" y="28217"/>
                      <a:pt x="2618358" y="52380"/>
                      <a:pt x="2780876" y="0"/>
                    </a:cubicBezTo>
                    <a:cubicBezTo>
                      <a:pt x="2936732" y="12433"/>
                      <a:pt x="3103237" y="31973"/>
                      <a:pt x="3314865" y="0"/>
                    </a:cubicBezTo>
                    <a:cubicBezTo>
                      <a:pt x="3592578" y="-38157"/>
                      <a:pt x="3558174" y="12495"/>
                      <a:pt x="3704678" y="0"/>
                    </a:cubicBezTo>
                    <a:cubicBezTo>
                      <a:pt x="3868140" y="-7827"/>
                      <a:pt x="3924150" y="84196"/>
                      <a:pt x="4094490" y="0"/>
                    </a:cubicBezTo>
                    <a:cubicBezTo>
                      <a:pt x="4288563" y="94869"/>
                      <a:pt x="4810052" y="-90037"/>
                      <a:pt x="5012952" y="0"/>
                    </a:cubicBezTo>
                    <a:cubicBezTo>
                      <a:pt x="5144657" y="-6025"/>
                      <a:pt x="5191421" y="94644"/>
                      <a:pt x="5220000" y="207046"/>
                    </a:cubicBezTo>
                    <a:cubicBezTo>
                      <a:pt x="5315562" y="368830"/>
                      <a:pt x="5171596" y="414406"/>
                      <a:pt x="5220000" y="655381"/>
                    </a:cubicBezTo>
                    <a:cubicBezTo>
                      <a:pt x="5225334" y="812090"/>
                      <a:pt x="5123772" y="954249"/>
                      <a:pt x="5220000" y="1160951"/>
                    </a:cubicBezTo>
                    <a:cubicBezTo>
                      <a:pt x="5246427" y="1220315"/>
                      <a:pt x="5096642" y="1311564"/>
                      <a:pt x="5012952" y="1368000"/>
                    </a:cubicBezTo>
                    <a:cubicBezTo>
                      <a:pt x="4805611" y="1419806"/>
                      <a:pt x="4747084" y="1379262"/>
                      <a:pt x="4575081" y="1368000"/>
                    </a:cubicBezTo>
                    <a:cubicBezTo>
                      <a:pt x="4447143" y="1346184"/>
                      <a:pt x="4094621" y="1299196"/>
                      <a:pt x="3944973" y="1368000"/>
                    </a:cubicBezTo>
                    <a:cubicBezTo>
                      <a:pt x="3762791" y="1412556"/>
                      <a:pt x="3700371" y="1366240"/>
                      <a:pt x="3555161" y="1368000"/>
                    </a:cubicBezTo>
                    <a:cubicBezTo>
                      <a:pt x="3380119" y="1348149"/>
                      <a:pt x="3176627" y="1239545"/>
                      <a:pt x="3021171" y="1368000"/>
                    </a:cubicBezTo>
                    <a:cubicBezTo>
                      <a:pt x="2891515" y="1346088"/>
                      <a:pt x="2681618" y="1418674"/>
                      <a:pt x="2583300" y="1368000"/>
                    </a:cubicBezTo>
                    <a:cubicBezTo>
                      <a:pt x="2470703" y="1544774"/>
                      <a:pt x="2354701" y="1332576"/>
                      <a:pt x="1953192" y="1368000"/>
                    </a:cubicBezTo>
                    <a:cubicBezTo>
                      <a:pt x="1612437" y="1481225"/>
                      <a:pt x="1676841" y="1370842"/>
                      <a:pt x="1419202" y="1368000"/>
                    </a:cubicBezTo>
                    <a:cubicBezTo>
                      <a:pt x="1198907" y="1400537"/>
                      <a:pt x="1091881" y="1362540"/>
                      <a:pt x="981331" y="1368000"/>
                    </a:cubicBezTo>
                    <a:cubicBezTo>
                      <a:pt x="906128" y="1397869"/>
                      <a:pt x="384184" y="1266118"/>
                      <a:pt x="207046" y="1368000"/>
                    </a:cubicBezTo>
                    <a:cubicBezTo>
                      <a:pt x="72080" y="1368434"/>
                      <a:pt x="13021" y="1314490"/>
                      <a:pt x="0" y="1160951"/>
                    </a:cubicBezTo>
                    <a:cubicBezTo>
                      <a:pt x="-81762" y="1006923"/>
                      <a:pt x="89613" y="865680"/>
                      <a:pt x="0" y="693538"/>
                    </a:cubicBezTo>
                    <a:cubicBezTo>
                      <a:pt x="-27036" y="539000"/>
                      <a:pt x="16700" y="372246"/>
                      <a:pt x="0" y="207046"/>
                    </a:cubicBezTo>
                    <a:close/>
                  </a:path>
                  <a:path w="5220000" h="1368000" stroke="0" extrusionOk="0">
                    <a:moveTo>
                      <a:pt x="0" y="207046"/>
                    </a:moveTo>
                    <a:cubicBezTo>
                      <a:pt x="5863" y="41285"/>
                      <a:pt x="89215" y="-44629"/>
                      <a:pt x="207046" y="0"/>
                    </a:cubicBezTo>
                    <a:cubicBezTo>
                      <a:pt x="375851" y="38403"/>
                      <a:pt x="661387" y="-9722"/>
                      <a:pt x="741036" y="0"/>
                    </a:cubicBezTo>
                    <a:cubicBezTo>
                      <a:pt x="958514" y="-14589"/>
                      <a:pt x="1056673" y="-66737"/>
                      <a:pt x="1275025" y="0"/>
                    </a:cubicBezTo>
                    <a:cubicBezTo>
                      <a:pt x="1442217" y="-96450"/>
                      <a:pt x="1534362" y="9978"/>
                      <a:pt x="1712897" y="0"/>
                    </a:cubicBezTo>
                    <a:cubicBezTo>
                      <a:pt x="1889555" y="-72406"/>
                      <a:pt x="1981973" y="70020"/>
                      <a:pt x="2198827" y="0"/>
                    </a:cubicBezTo>
                    <a:cubicBezTo>
                      <a:pt x="2414598" y="-127018"/>
                      <a:pt x="2450054" y="118058"/>
                      <a:pt x="2780876" y="0"/>
                    </a:cubicBezTo>
                    <a:cubicBezTo>
                      <a:pt x="3065072" y="-63960"/>
                      <a:pt x="3154920" y="79343"/>
                      <a:pt x="3314865" y="0"/>
                    </a:cubicBezTo>
                    <a:cubicBezTo>
                      <a:pt x="3456370" y="-124544"/>
                      <a:pt x="3739724" y="61234"/>
                      <a:pt x="3944973" y="0"/>
                    </a:cubicBezTo>
                    <a:cubicBezTo>
                      <a:pt x="4075144" y="-121118"/>
                      <a:pt x="4232391" y="-21442"/>
                      <a:pt x="4430903" y="0"/>
                    </a:cubicBezTo>
                    <a:cubicBezTo>
                      <a:pt x="4626041" y="27770"/>
                      <a:pt x="4765287" y="-2682"/>
                      <a:pt x="5012952" y="0"/>
                    </a:cubicBezTo>
                    <a:cubicBezTo>
                      <a:pt x="5077961" y="-6064"/>
                      <a:pt x="5192739" y="111689"/>
                      <a:pt x="5220000" y="207046"/>
                    </a:cubicBezTo>
                    <a:cubicBezTo>
                      <a:pt x="5236265" y="337073"/>
                      <a:pt x="5150371" y="499570"/>
                      <a:pt x="5220000" y="655381"/>
                    </a:cubicBezTo>
                    <a:cubicBezTo>
                      <a:pt x="5229994" y="831452"/>
                      <a:pt x="5233175" y="944197"/>
                      <a:pt x="5220000" y="1160951"/>
                    </a:cubicBezTo>
                    <a:cubicBezTo>
                      <a:pt x="5223276" y="1264867"/>
                      <a:pt x="5136341" y="1378197"/>
                      <a:pt x="5012952" y="1368000"/>
                    </a:cubicBezTo>
                    <a:cubicBezTo>
                      <a:pt x="4772982" y="1396618"/>
                      <a:pt x="4527104" y="1380882"/>
                      <a:pt x="4430903" y="1368000"/>
                    </a:cubicBezTo>
                    <a:cubicBezTo>
                      <a:pt x="4274551" y="1524972"/>
                      <a:pt x="4045699" y="1185281"/>
                      <a:pt x="3896914" y="1368000"/>
                    </a:cubicBezTo>
                    <a:cubicBezTo>
                      <a:pt x="3721417" y="1391233"/>
                      <a:pt x="3500843" y="1376677"/>
                      <a:pt x="3410983" y="1368000"/>
                    </a:cubicBezTo>
                    <a:cubicBezTo>
                      <a:pt x="3305637" y="1395664"/>
                      <a:pt x="3027351" y="1368241"/>
                      <a:pt x="2876994" y="1368000"/>
                    </a:cubicBezTo>
                    <a:cubicBezTo>
                      <a:pt x="2678058" y="1442243"/>
                      <a:pt x="2547857" y="1244830"/>
                      <a:pt x="2343004" y="1368000"/>
                    </a:cubicBezTo>
                    <a:cubicBezTo>
                      <a:pt x="2153704" y="1478770"/>
                      <a:pt x="1823682" y="1273356"/>
                      <a:pt x="1712897" y="1368000"/>
                    </a:cubicBezTo>
                    <a:cubicBezTo>
                      <a:pt x="1555979" y="1373003"/>
                      <a:pt x="1409966" y="1378079"/>
                      <a:pt x="1323084" y="1368000"/>
                    </a:cubicBezTo>
                    <a:cubicBezTo>
                      <a:pt x="1231254" y="1442349"/>
                      <a:pt x="911672" y="1334282"/>
                      <a:pt x="837154" y="1368000"/>
                    </a:cubicBezTo>
                    <a:cubicBezTo>
                      <a:pt x="625412" y="1506644"/>
                      <a:pt x="405778" y="1392817"/>
                      <a:pt x="207046" y="1368000"/>
                    </a:cubicBezTo>
                    <a:cubicBezTo>
                      <a:pt x="99605" y="1378972"/>
                      <a:pt x="-4356" y="1235825"/>
                      <a:pt x="0" y="1160951"/>
                    </a:cubicBezTo>
                    <a:cubicBezTo>
                      <a:pt x="-86112" y="990871"/>
                      <a:pt x="-24237" y="870484"/>
                      <a:pt x="0" y="703077"/>
                    </a:cubicBezTo>
                    <a:cubicBezTo>
                      <a:pt x="-43605" y="528548"/>
                      <a:pt x="15354" y="322244"/>
                      <a:pt x="0" y="207046"/>
                    </a:cubicBezTo>
                    <a:close/>
                  </a:path>
                  <a:path w="5220000" h="1368000" fill="none" stroke="0" extrusionOk="0">
                    <a:moveTo>
                      <a:pt x="0" y="207046"/>
                    </a:moveTo>
                    <a:cubicBezTo>
                      <a:pt x="39314" y="120081"/>
                      <a:pt x="102930" y="-6001"/>
                      <a:pt x="207046" y="0"/>
                    </a:cubicBezTo>
                    <a:cubicBezTo>
                      <a:pt x="318446" y="17903"/>
                      <a:pt x="449785" y="32871"/>
                      <a:pt x="692976" y="0"/>
                    </a:cubicBezTo>
                    <a:cubicBezTo>
                      <a:pt x="951229" y="-53540"/>
                      <a:pt x="1033773" y="81920"/>
                      <a:pt x="1178907" y="0"/>
                    </a:cubicBezTo>
                    <a:cubicBezTo>
                      <a:pt x="1282803" y="-107573"/>
                      <a:pt x="1640860" y="-12261"/>
                      <a:pt x="1809015" y="0"/>
                    </a:cubicBezTo>
                    <a:cubicBezTo>
                      <a:pt x="1968051" y="-85841"/>
                      <a:pt x="2174620" y="-1278"/>
                      <a:pt x="2294945" y="0"/>
                    </a:cubicBezTo>
                    <a:cubicBezTo>
                      <a:pt x="2399680" y="-33698"/>
                      <a:pt x="2620063" y="13405"/>
                      <a:pt x="2780876" y="0"/>
                    </a:cubicBezTo>
                    <a:cubicBezTo>
                      <a:pt x="2890511" y="-124473"/>
                      <a:pt x="3108521" y="231275"/>
                      <a:pt x="3314865" y="0"/>
                    </a:cubicBezTo>
                    <a:cubicBezTo>
                      <a:pt x="3564022" y="-46992"/>
                      <a:pt x="3551728" y="28640"/>
                      <a:pt x="3704678" y="0"/>
                    </a:cubicBezTo>
                    <a:cubicBezTo>
                      <a:pt x="3855839" y="-18358"/>
                      <a:pt x="4011917" y="42491"/>
                      <a:pt x="4094490" y="0"/>
                    </a:cubicBezTo>
                    <a:cubicBezTo>
                      <a:pt x="4277574" y="-166766"/>
                      <a:pt x="4815630" y="93135"/>
                      <a:pt x="5012952" y="0"/>
                    </a:cubicBezTo>
                    <a:cubicBezTo>
                      <a:pt x="5130902" y="43701"/>
                      <a:pt x="5213461" y="93086"/>
                      <a:pt x="5220000" y="207046"/>
                    </a:cubicBezTo>
                    <a:cubicBezTo>
                      <a:pt x="5298204" y="379639"/>
                      <a:pt x="5138228" y="449761"/>
                      <a:pt x="5220000" y="655381"/>
                    </a:cubicBezTo>
                    <a:cubicBezTo>
                      <a:pt x="5241045" y="847557"/>
                      <a:pt x="5169677" y="1036123"/>
                      <a:pt x="5220000" y="1160951"/>
                    </a:cubicBezTo>
                    <a:cubicBezTo>
                      <a:pt x="5229298" y="1279079"/>
                      <a:pt x="5091622" y="1372563"/>
                      <a:pt x="5012952" y="1368000"/>
                    </a:cubicBezTo>
                    <a:cubicBezTo>
                      <a:pt x="4815699" y="1357888"/>
                      <a:pt x="4722178" y="1326030"/>
                      <a:pt x="4575081" y="1368000"/>
                    </a:cubicBezTo>
                    <a:cubicBezTo>
                      <a:pt x="4440050" y="1362321"/>
                      <a:pt x="4099238" y="1291738"/>
                      <a:pt x="3944973" y="1368000"/>
                    </a:cubicBezTo>
                    <a:cubicBezTo>
                      <a:pt x="3755340" y="1381089"/>
                      <a:pt x="3682711" y="1310385"/>
                      <a:pt x="3555161" y="1368000"/>
                    </a:cubicBezTo>
                    <a:cubicBezTo>
                      <a:pt x="3402684" y="1366583"/>
                      <a:pt x="3170053" y="1330684"/>
                      <a:pt x="3021171" y="1368000"/>
                    </a:cubicBezTo>
                    <a:cubicBezTo>
                      <a:pt x="2916923" y="1388685"/>
                      <a:pt x="2699739" y="1359079"/>
                      <a:pt x="2583300" y="1368000"/>
                    </a:cubicBezTo>
                    <a:cubicBezTo>
                      <a:pt x="2466799" y="1391126"/>
                      <a:pt x="2261347" y="1310188"/>
                      <a:pt x="1953192" y="1368000"/>
                    </a:cubicBezTo>
                    <a:cubicBezTo>
                      <a:pt x="1629119" y="1411965"/>
                      <a:pt x="1642598" y="1345931"/>
                      <a:pt x="1419202" y="1368000"/>
                    </a:cubicBezTo>
                    <a:cubicBezTo>
                      <a:pt x="1175374" y="1409301"/>
                      <a:pt x="1114662" y="1308957"/>
                      <a:pt x="981331" y="1368000"/>
                    </a:cubicBezTo>
                    <a:cubicBezTo>
                      <a:pt x="895907" y="1371542"/>
                      <a:pt x="420558" y="1387751"/>
                      <a:pt x="207046" y="1368000"/>
                    </a:cubicBezTo>
                    <a:cubicBezTo>
                      <a:pt x="74784" y="1402814"/>
                      <a:pt x="21827" y="1319150"/>
                      <a:pt x="0" y="1160951"/>
                    </a:cubicBezTo>
                    <a:cubicBezTo>
                      <a:pt x="-48674" y="1061593"/>
                      <a:pt x="86899" y="788692"/>
                      <a:pt x="0" y="693538"/>
                    </a:cubicBezTo>
                    <a:cubicBezTo>
                      <a:pt x="-17393" y="591736"/>
                      <a:pt x="87039" y="415196"/>
                      <a:pt x="0" y="207046"/>
                    </a:cubicBezTo>
                    <a:close/>
                  </a:path>
                  <a:path w="5220000" h="1368000" fill="none" stroke="0" extrusionOk="0">
                    <a:moveTo>
                      <a:pt x="0" y="207046"/>
                    </a:moveTo>
                    <a:cubicBezTo>
                      <a:pt x="20095" y="149185"/>
                      <a:pt x="126617" y="-61679"/>
                      <a:pt x="207046" y="0"/>
                    </a:cubicBezTo>
                    <a:cubicBezTo>
                      <a:pt x="296424" y="-20105"/>
                      <a:pt x="444731" y="3175"/>
                      <a:pt x="692976" y="0"/>
                    </a:cubicBezTo>
                    <a:cubicBezTo>
                      <a:pt x="970907" y="-34893"/>
                      <a:pt x="1038783" y="79410"/>
                      <a:pt x="1178907" y="0"/>
                    </a:cubicBezTo>
                    <a:cubicBezTo>
                      <a:pt x="1304007" y="-70080"/>
                      <a:pt x="1673849" y="-11937"/>
                      <a:pt x="1809015" y="0"/>
                    </a:cubicBezTo>
                    <a:cubicBezTo>
                      <a:pt x="1946391" y="-57968"/>
                      <a:pt x="2232061" y="25319"/>
                      <a:pt x="2294945" y="0"/>
                    </a:cubicBezTo>
                    <a:cubicBezTo>
                      <a:pt x="2398820" y="14555"/>
                      <a:pt x="2638821" y="42295"/>
                      <a:pt x="2780876" y="0"/>
                    </a:cubicBezTo>
                    <a:cubicBezTo>
                      <a:pt x="2930182" y="-55971"/>
                      <a:pt x="3073214" y="79521"/>
                      <a:pt x="3314865" y="0"/>
                    </a:cubicBezTo>
                    <a:cubicBezTo>
                      <a:pt x="3579432" y="-32608"/>
                      <a:pt x="3559284" y="7564"/>
                      <a:pt x="3704678" y="0"/>
                    </a:cubicBezTo>
                    <a:cubicBezTo>
                      <a:pt x="3854975" y="-5004"/>
                      <a:pt x="3932775" y="62364"/>
                      <a:pt x="4094490" y="0"/>
                    </a:cubicBezTo>
                    <a:cubicBezTo>
                      <a:pt x="4278145" y="31653"/>
                      <a:pt x="4816954" y="-6349"/>
                      <a:pt x="5012952" y="0"/>
                    </a:cubicBezTo>
                    <a:cubicBezTo>
                      <a:pt x="5110435" y="25414"/>
                      <a:pt x="5202736" y="106556"/>
                      <a:pt x="5220000" y="207046"/>
                    </a:cubicBezTo>
                    <a:cubicBezTo>
                      <a:pt x="5328771" y="379073"/>
                      <a:pt x="5169807" y="453872"/>
                      <a:pt x="5220000" y="655381"/>
                    </a:cubicBezTo>
                    <a:cubicBezTo>
                      <a:pt x="5278714" y="848478"/>
                      <a:pt x="5161213" y="967990"/>
                      <a:pt x="5220000" y="1160951"/>
                    </a:cubicBezTo>
                    <a:cubicBezTo>
                      <a:pt x="5231653" y="1255129"/>
                      <a:pt x="5074584" y="1314020"/>
                      <a:pt x="5012952" y="1368000"/>
                    </a:cubicBezTo>
                    <a:cubicBezTo>
                      <a:pt x="4803779" y="1380147"/>
                      <a:pt x="4739877" y="1365144"/>
                      <a:pt x="4575081" y="1368000"/>
                    </a:cubicBezTo>
                    <a:cubicBezTo>
                      <a:pt x="4394638" y="1362810"/>
                      <a:pt x="4065925" y="1313209"/>
                      <a:pt x="3944973" y="1368000"/>
                    </a:cubicBezTo>
                    <a:cubicBezTo>
                      <a:pt x="3763767" y="1394154"/>
                      <a:pt x="3688313" y="1346480"/>
                      <a:pt x="3555161" y="1368000"/>
                    </a:cubicBezTo>
                    <a:cubicBezTo>
                      <a:pt x="3380853" y="1372952"/>
                      <a:pt x="3201405" y="1270392"/>
                      <a:pt x="3021171" y="1368000"/>
                    </a:cubicBezTo>
                    <a:cubicBezTo>
                      <a:pt x="2894981" y="1362216"/>
                      <a:pt x="2692274" y="1393226"/>
                      <a:pt x="2583300" y="1368000"/>
                    </a:cubicBezTo>
                    <a:cubicBezTo>
                      <a:pt x="2459415" y="1534985"/>
                      <a:pt x="2306489" y="1326199"/>
                      <a:pt x="1953192" y="1368000"/>
                    </a:cubicBezTo>
                    <a:cubicBezTo>
                      <a:pt x="1626113" y="1456611"/>
                      <a:pt x="1650402" y="1337993"/>
                      <a:pt x="1419202" y="1368000"/>
                    </a:cubicBezTo>
                    <a:cubicBezTo>
                      <a:pt x="1177401" y="1404556"/>
                      <a:pt x="1098830" y="1355067"/>
                      <a:pt x="981331" y="1368000"/>
                    </a:cubicBezTo>
                    <a:cubicBezTo>
                      <a:pt x="909575" y="1396676"/>
                      <a:pt x="427897" y="1339756"/>
                      <a:pt x="207046" y="1368000"/>
                    </a:cubicBezTo>
                    <a:cubicBezTo>
                      <a:pt x="75977" y="1370508"/>
                      <a:pt x="15467" y="1314014"/>
                      <a:pt x="0" y="1160951"/>
                    </a:cubicBezTo>
                    <a:cubicBezTo>
                      <a:pt x="-84597" y="1001714"/>
                      <a:pt x="72384" y="804156"/>
                      <a:pt x="0" y="693538"/>
                    </a:cubicBezTo>
                    <a:cubicBezTo>
                      <a:pt x="-16184" y="577905"/>
                      <a:pt x="82458" y="408851"/>
                      <a:pt x="0" y="207046"/>
                    </a:cubicBezTo>
                    <a:close/>
                  </a:path>
                </a:pathLst>
              </a:custGeom>
              <a:ln w="25400" cmpd="thinThick">
                <a:solidFill>
                  <a:srgbClr val="02A2D3"/>
                </a:solidFill>
                <a:extLst>
                  <a:ext uri="{C807C97D-BFC1-408E-A445-0C87EB9F89A2}">
                    <ask:lineSketchStyleProps xmlns:ask="http://schemas.microsoft.com/office/drawing/2018/sketchyshapes" xmlns="" sd="376331080">
                      <a:custGeom>
                        <a:avLst/>
                        <a:gdLst>
                          <a:gd name="connsiteX0" fmla="*/ 0 w 8230312"/>
                          <a:gd name="connsiteY0" fmla="*/ 143783 h 950004"/>
                          <a:gd name="connsiteX1" fmla="*/ 326448 w 8230312"/>
                          <a:gd name="connsiteY1" fmla="*/ 0 h 950004"/>
                          <a:gd name="connsiteX2" fmla="*/ 1092608 w 8230312"/>
                          <a:gd name="connsiteY2" fmla="*/ 0 h 950004"/>
                          <a:gd name="connsiteX3" fmla="*/ 1858770 w 8230312"/>
                          <a:gd name="connsiteY3" fmla="*/ 0 h 950004"/>
                          <a:gd name="connsiteX4" fmla="*/ 2852254 w 8230312"/>
                          <a:gd name="connsiteY4" fmla="*/ 0 h 950004"/>
                          <a:gd name="connsiteX5" fmla="*/ 3618414 w 8230312"/>
                          <a:gd name="connsiteY5" fmla="*/ 0 h 950004"/>
                          <a:gd name="connsiteX6" fmla="*/ 4384575 w 8230312"/>
                          <a:gd name="connsiteY6" fmla="*/ 0 h 950004"/>
                          <a:gd name="connsiteX7" fmla="*/ 5226509 w 8230312"/>
                          <a:gd name="connsiteY7" fmla="*/ 0 h 950004"/>
                          <a:gd name="connsiteX8" fmla="*/ 5841123 w 8230312"/>
                          <a:gd name="connsiteY8" fmla="*/ 0 h 950004"/>
                          <a:gd name="connsiteX9" fmla="*/ 6455735 w 8230312"/>
                          <a:gd name="connsiteY9" fmla="*/ 0 h 950004"/>
                          <a:gd name="connsiteX10" fmla="*/ 7903863 w 8230312"/>
                          <a:gd name="connsiteY10" fmla="*/ 0 h 950004"/>
                          <a:gd name="connsiteX11" fmla="*/ 8230312 w 8230312"/>
                          <a:gd name="connsiteY11" fmla="*/ 143783 h 950004"/>
                          <a:gd name="connsiteX12" fmla="*/ 8230312 w 8230312"/>
                          <a:gd name="connsiteY12" fmla="*/ 455128 h 950004"/>
                          <a:gd name="connsiteX13" fmla="*/ 8230312 w 8230312"/>
                          <a:gd name="connsiteY13" fmla="*/ 806220 h 950004"/>
                          <a:gd name="connsiteX14" fmla="*/ 7903863 w 8230312"/>
                          <a:gd name="connsiteY14" fmla="*/ 950004 h 950004"/>
                          <a:gd name="connsiteX15" fmla="*/ 7213477 w 8230312"/>
                          <a:gd name="connsiteY15" fmla="*/ 950004 h 950004"/>
                          <a:gd name="connsiteX16" fmla="*/ 6219993 w 8230312"/>
                          <a:gd name="connsiteY16" fmla="*/ 950004 h 950004"/>
                          <a:gd name="connsiteX17" fmla="*/ 5605381 w 8230312"/>
                          <a:gd name="connsiteY17" fmla="*/ 950004 h 950004"/>
                          <a:gd name="connsiteX18" fmla="*/ 4763446 w 8230312"/>
                          <a:gd name="connsiteY18" fmla="*/ 950004 h 950004"/>
                          <a:gd name="connsiteX19" fmla="*/ 4073060 w 8230312"/>
                          <a:gd name="connsiteY19" fmla="*/ 950004 h 950004"/>
                          <a:gd name="connsiteX20" fmla="*/ 3079576 w 8230312"/>
                          <a:gd name="connsiteY20" fmla="*/ 950004 h 950004"/>
                          <a:gd name="connsiteX21" fmla="*/ 2237640 w 8230312"/>
                          <a:gd name="connsiteY21" fmla="*/ 950004 h 950004"/>
                          <a:gd name="connsiteX22" fmla="*/ 1547254 w 8230312"/>
                          <a:gd name="connsiteY22" fmla="*/ 950004 h 950004"/>
                          <a:gd name="connsiteX23" fmla="*/ 326448 w 8230312"/>
                          <a:gd name="connsiteY23" fmla="*/ 950004 h 950004"/>
                          <a:gd name="connsiteX24" fmla="*/ 0 w 8230312"/>
                          <a:gd name="connsiteY24" fmla="*/ 806220 h 950004"/>
                          <a:gd name="connsiteX25" fmla="*/ 0 w 8230312"/>
                          <a:gd name="connsiteY25" fmla="*/ 481626 h 950004"/>
                          <a:gd name="connsiteX26" fmla="*/ 0 w 8230312"/>
                          <a:gd name="connsiteY26" fmla="*/ 143783 h 950004"/>
                          <a:gd name="connsiteX0" fmla="*/ 0 w 8230312"/>
                          <a:gd name="connsiteY0" fmla="*/ 143783 h 950004"/>
                          <a:gd name="connsiteX1" fmla="*/ 326448 w 8230312"/>
                          <a:gd name="connsiteY1" fmla="*/ 0 h 950004"/>
                          <a:gd name="connsiteX2" fmla="*/ 1168384 w 8230312"/>
                          <a:gd name="connsiteY2" fmla="*/ 0 h 950004"/>
                          <a:gd name="connsiteX3" fmla="*/ 2010318 w 8230312"/>
                          <a:gd name="connsiteY3" fmla="*/ 0 h 950004"/>
                          <a:gd name="connsiteX4" fmla="*/ 2700705 w 8230312"/>
                          <a:gd name="connsiteY4" fmla="*/ 0 h 950004"/>
                          <a:gd name="connsiteX5" fmla="*/ 3466865 w 8230312"/>
                          <a:gd name="connsiteY5" fmla="*/ 0 h 950004"/>
                          <a:gd name="connsiteX6" fmla="*/ 4384575 w 8230312"/>
                          <a:gd name="connsiteY6" fmla="*/ 0 h 950004"/>
                          <a:gd name="connsiteX7" fmla="*/ 5226509 w 8230312"/>
                          <a:gd name="connsiteY7" fmla="*/ 0 h 950004"/>
                          <a:gd name="connsiteX8" fmla="*/ 6219993 w 8230312"/>
                          <a:gd name="connsiteY8" fmla="*/ 0 h 950004"/>
                          <a:gd name="connsiteX9" fmla="*/ 6986153 w 8230312"/>
                          <a:gd name="connsiteY9" fmla="*/ 0 h 950004"/>
                          <a:gd name="connsiteX10" fmla="*/ 7903863 w 8230312"/>
                          <a:gd name="connsiteY10" fmla="*/ 0 h 950004"/>
                          <a:gd name="connsiteX11" fmla="*/ 8230312 w 8230312"/>
                          <a:gd name="connsiteY11" fmla="*/ 143783 h 950004"/>
                          <a:gd name="connsiteX12" fmla="*/ 8230312 w 8230312"/>
                          <a:gd name="connsiteY12" fmla="*/ 455128 h 950004"/>
                          <a:gd name="connsiteX13" fmla="*/ 8230312 w 8230312"/>
                          <a:gd name="connsiteY13" fmla="*/ 806220 h 950004"/>
                          <a:gd name="connsiteX14" fmla="*/ 7903863 w 8230312"/>
                          <a:gd name="connsiteY14" fmla="*/ 950004 h 950004"/>
                          <a:gd name="connsiteX15" fmla="*/ 6986153 w 8230312"/>
                          <a:gd name="connsiteY15" fmla="*/ 950004 h 950004"/>
                          <a:gd name="connsiteX16" fmla="*/ 6144219 w 8230312"/>
                          <a:gd name="connsiteY16" fmla="*/ 950004 h 950004"/>
                          <a:gd name="connsiteX17" fmla="*/ 5378057 w 8230312"/>
                          <a:gd name="connsiteY17" fmla="*/ 950004 h 950004"/>
                          <a:gd name="connsiteX18" fmla="*/ 4536123 w 8230312"/>
                          <a:gd name="connsiteY18" fmla="*/ 950004 h 950004"/>
                          <a:gd name="connsiteX19" fmla="*/ 3694188 w 8230312"/>
                          <a:gd name="connsiteY19" fmla="*/ 950004 h 950004"/>
                          <a:gd name="connsiteX20" fmla="*/ 2700705 w 8230312"/>
                          <a:gd name="connsiteY20" fmla="*/ 950004 h 950004"/>
                          <a:gd name="connsiteX21" fmla="*/ 2086092 w 8230312"/>
                          <a:gd name="connsiteY21" fmla="*/ 950004 h 950004"/>
                          <a:gd name="connsiteX22" fmla="*/ 1319932 w 8230312"/>
                          <a:gd name="connsiteY22" fmla="*/ 950004 h 950004"/>
                          <a:gd name="connsiteX23" fmla="*/ 326448 w 8230312"/>
                          <a:gd name="connsiteY23" fmla="*/ 950004 h 950004"/>
                          <a:gd name="connsiteX24" fmla="*/ 0 w 8230312"/>
                          <a:gd name="connsiteY24" fmla="*/ 806220 h 950004"/>
                          <a:gd name="connsiteX25" fmla="*/ 0 w 8230312"/>
                          <a:gd name="connsiteY25" fmla="*/ 488250 h 950004"/>
                          <a:gd name="connsiteX26" fmla="*/ 0 w 8230312"/>
                          <a:gd name="connsiteY26" fmla="*/ 143783 h 95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30312" h="950004" fill="none" extrusionOk="0">
                            <a:moveTo>
                              <a:pt x="0" y="143783"/>
                            </a:moveTo>
                            <a:cubicBezTo>
                              <a:pt x="16801" y="91527"/>
                              <a:pt x="158544" y="-27896"/>
                              <a:pt x="326448" y="0"/>
                            </a:cubicBezTo>
                            <a:cubicBezTo>
                              <a:pt x="478505" y="-38650"/>
                              <a:pt x="707121" y="16529"/>
                              <a:pt x="1092608" y="0"/>
                            </a:cubicBezTo>
                            <a:cubicBezTo>
                              <a:pt x="1464293" y="-22177"/>
                              <a:pt x="1635056" y="50324"/>
                              <a:pt x="1858770" y="0"/>
                            </a:cubicBezTo>
                            <a:cubicBezTo>
                              <a:pt x="2080778" y="-26761"/>
                              <a:pt x="2617323" y="15553"/>
                              <a:pt x="2852254" y="0"/>
                            </a:cubicBezTo>
                            <a:cubicBezTo>
                              <a:pt x="3058122" y="-35371"/>
                              <a:pt x="3483679" y="28552"/>
                              <a:pt x="3618414" y="0"/>
                            </a:cubicBezTo>
                            <a:cubicBezTo>
                              <a:pt x="3790753" y="15585"/>
                              <a:pt x="4183307" y="30318"/>
                              <a:pt x="4384575" y="0"/>
                            </a:cubicBezTo>
                            <a:cubicBezTo>
                              <a:pt x="4578976" y="-10577"/>
                              <a:pt x="4842244" y="33699"/>
                              <a:pt x="5226509" y="0"/>
                            </a:cubicBezTo>
                            <a:cubicBezTo>
                              <a:pt x="5638866" y="-31560"/>
                              <a:pt x="5611533" y="11287"/>
                              <a:pt x="5841123" y="0"/>
                            </a:cubicBezTo>
                            <a:cubicBezTo>
                              <a:pt x="6073794" y="-19950"/>
                              <a:pt x="6194555" y="51489"/>
                              <a:pt x="6455735" y="0"/>
                            </a:cubicBezTo>
                            <a:cubicBezTo>
                              <a:pt x="6734494" y="42470"/>
                              <a:pt x="7564426" y="-25277"/>
                              <a:pt x="7903863" y="0"/>
                            </a:cubicBezTo>
                            <a:cubicBezTo>
                              <a:pt x="8078220" y="1582"/>
                              <a:pt x="8193323" y="64411"/>
                              <a:pt x="8230312" y="143783"/>
                            </a:cubicBezTo>
                            <a:cubicBezTo>
                              <a:pt x="8342744" y="254835"/>
                              <a:pt x="8177611" y="312788"/>
                              <a:pt x="8230312" y="455128"/>
                            </a:cubicBezTo>
                            <a:cubicBezTo>
                              <a:pt x="8274222" y="583036"/>
                              <a:pt x="8142956" y="666027"/>
                              <a:pt x="8230312" y="806220"/>
                            </a:cubicBezTo>
                            <a:cubicBezTo>
                              <a:pt x="8254794" y="851259"/>
                              <a:pt x="8043590" y="917452"/>
                              <a:pt x="7903863" y="950004"/>
                            </a:cubicBezTo>
                            <a:cubicBezTo>
                              <a:pt x="7582968" y="972087"/>
                              <a:pt x="7481603" y="951857"/>
                              <a:pt x="7213477" y="950004"/>
                            </a:cubicBezTo>
                            <a:cubicBezTo>
                              <a:pt x="6974119" y="944599"/>
                              <a:pt x="6463390" y="903147"/>
                              <a:pt x="6219993" y="950004"/>
                            </a:cubicBezTo>
                            <a:cubicBezTo>
                              <a:pt x="5944417" y="983677"/>
                              <a:pt x="5828819" y="938591"/>
                              <a:pt x="5605381" y="950004"/>
                            </a:cubicBezTo>
                            <a:cubicBezTo>
                              <a:pt x="5374923" y="962306"/>
                              <a:pt x="4978286" y="879431"/>
                              <a:pt x="4763446" y="950004"/>
                            </a:cubicBezTo>
                            <a:cubicBezTo>
                              <a:pt x="4566710" y="948432"/>
                              <a:pt x="4220172" y="966747"/>
                              <a:pt x="4073060" y="950004"/>
                            </a:cubicBezTo>
                            <a:cubicBezTo>
                              <a:pt x="3902417" y="1062204"/>
                              <a:pt x="3626966" y="914776"/>
                              <a:pt x="3079576" y="950004"/>
                            </a:cubicBezTo>
                            <a:cubicBezTo>
                              <a:pt x="2572012" y="1013597"/>
                              <a:pt x="2604733" y="944650"/>
                              <a:pt x="2237640" y="950004"/>
                            </a:cubicBezTo>
                            <a:cubicBezTo>
                              <a:pt x="1884876" y="964865"/>
                              <a:pt x="1732450" y="944341"/>
                              <a:pt x="1547254" y="950004"/>
                            </a:cubicBezTo>
                            <a:cubicBezTo>
                              <a:pt x="1420581" y="970496"/>
                              <a:pt x="621096" y="909805"/>
                              <a:pt x="326448" y="950004"/>
                            </a:cubicBezTo>
                            <a:cubicBezTo>
                              <a:pt x="117699" y="950214"/>
                              <a:pt x="14222" y="909691"/>
                              <a:pt x="0" y="806220"/>
                            </a:cubicBezTo>
                            <a:cubicBezTo>
                              <a:pt x="-88767" y="715023"/>
                              <a:pt x="83720" y="582364"/>
                              <a:pt x="0" y="481626"/>
                            </a:cubicBezTo>
                            <a:cubicBezTo>
                              <a:pt x="-72546" y="383739"/>
                              <a:pt x="59760" y="270358"/>
                              <a:pt x="0" y="143783"/>
                            </a:cubicBezTo>
                            <a:close/>
                          </a:path>
                          <a:path w="8230312" h="950004" stroke="0" extrusionOk="0">
                            <a:moveTo>
                              <a:pt x="0" y="143783"/>
                            </a:moveTo>
                            <a:cubicBezTo>
                              <a:pt x="8837" y="33908"/>
                              <a:pt x="173246" y="-17693"/>
                              <a:pt x="326448" y="0"/>
                            </a:cubicBezTo>
                            <a:cubicBezTo>
                              <a:pt x="553252" y="15093"/>
                              <a:pt x="1006103" y="-2203"/>
                              <a:pt x="1168384" y="0"/>
                            </a:cubicBezTo>
                            <a:cubicBezTo>
                              <a:pt x="1444069" y="-12204"/>
                              <a:pt x="1669685" y="-43786"/>
                              <a:pt x="2010318" y="0"/>
                            </a:cubicBezTo>
                            <a:cubicBezTo>
                              <a:pt x="2290018" y="-54931"/>
                              <a:pt x="2400590" y="4121"/>
                              <a:pt x="2700705" y="0"/>
                            </a:cubicBezTo>
                            <a:cubicBezTo>
                              <a:pt x="2981705" y="-47997"/>
                              <a:pt x="3150001" y="46242"/>
                              <a:pt x="3466865" y="0"/>
                            </a:cubicBezTo>
                            <a:cubicBezTo>
                              <a:pt x="3768441" y="-61898"/>
                              <a:pt x="3939689" y="58184"/>
                              <a:pt x="4384575" y="0"/>
                            </a:cubicBezTo>
                            <a:cubicBezTo>
                              <a:pt x="4813428" y="-40961"/>
                              <a:pt x="4964546" y="30247"/>
                              <a:pt x="5226509" y="0"/>
                            </a:cubicBezTo>
                            <a:cubicBezTo>
                              <a:pt x="5469131" y="-64249"/>
                              <a:pt x="5962066" y="46557"/>
                              <a:pt x="6219993" y="0"/>
                            </a:cubicBezTo>
                            <a:cubicBezTo>
                              <a:pt x="6455244" y="-57785"/>
                              <a:pt x="6651870" y="-5508"/>
                              <a:pt x="6986153" y="0"/>
                            </a:cubicBezTo>
                            <a:cubicBezTo>
                              <a:pt x="7313761" y="10938"/>
                              <a:pt x="7487448" y="17882"/>
                              <a:pt x="7903863" y="0"/>
                            </a:cubicBezTo>
                            <a:cubicBezTo>
                              <a:pt x="8027934" y="-3903"/>
                              <a:pt x="8231708" y="65234"/>
                              <a:pt x="8230312" y="143783"/>
                            </a:cubicBezTo>
                            <a:cubicBezTo>
                              <a:pt x="8236951" y="211103"/>
                              <a:pt x="8155437" y="357457"/>
                              <a:pt x="8230312" y="455128"/>
                            </a:cubicBezTo>
                            <a:cubicBezTo>
                              <a:pt x="8269861" y="560836"/>
                              <a:pt x="8216777" y="652031"/>
                              <a:pt x="8230312" y="806220"/>
                            </a:cubicBezTo>
                            <a:cubicBezTo>
                              <a:pt x="8225741" y="880523"/>
                              <a:pt x="8090093" y="956067"/>
                              <a:pt x="7903863" y="950004"/>
                            </a:cubicBezTo>
                            <a:cubicBezTo>
                              <a:pt x="7548030" y="964956"/>
                              <a:pt x="7163847" y="945684"/>
                              <a:pt x="6986153" y="950004"/>
                            </a:cubicBezTo>
                            <a:cubicBezTo>
                              <a:pt x="6758773" y="1038290"/>
                              <a:pt x="6368292" y="854535"/>
                              <a:pt x="6144219" y="950004"/>
                            </a:cubicBezTo>
                            <a:cubicBezTo>
                              <a:pt x="5905928" y="978010"/>
                              <a:pt x="5555536" y="946692"/>
                              <a:pt x="5378057" y="950004"/>
                            </a:cubicBezTo>
                            <a:cubicBezTo>
                              <a:pt x="5185995" y="970750"/>
                              <a:pt x="4736842" y="949691"/>
                              <a:pt x="4536123" y="950004"/>
                            </a:cubicBezTo>
                            <a:cubicBezTo>
                              <a:pt x="4287325" y="984726"/>
                              <a:pt x="3982358" y="897848"/>
                              <a:pt x="3694188" y="950004"/>
                            </a:cubicBezTo>
                            <a:cubicBezTo>
                              <a:pt x="3403750" y="1014994"/>
                              <a:pt x="2892092" y="905133"/>
                              <a:pt x="2700705" y="950004"/>
                            </a:cubicBezTo>
                            <a:cubicBezTo>
                              <a:pt x="2481125" y="955292"/>
                              <a:pt x="2224162" y="938817"/>
                              <a:pt x="2086092" y="950004"/>
                            </a:cubicBezTo>
                            <a:cubicBezTo>
                              <a:pt x="1944104" y="994259"/>
                              <a:pt x="1469205" y="924568"/>
                              <a:pt x="1319932" y="950004"/>
                            </a:cubicBezTo>
                            <a:cubicBezTo>
                              <a:pt x="1057901" y="1023047"/>
                              <a:pt x="682217" y="950510"/>
                              <a:pt x="326448" y="950004"/>
                            </a:cubicBezTo>
                            <a:cubicBezTo>
                              <a:pt x="169482" y="963070"/>
                              <a:pt x="-26859" y="867695"/>
                              <a:pt x="0" y="806220"/>
                            </a:cubicBezTo>
                            <a:cubicBezTo>
                              <a:pt x="-97268" y="706919"/>
                              <a:pt x="18727" y="612028"/>
                              <a:pt x="0" y="488250"/>
                            </a:cubicBezTo>
                            <a:cubicBezTo>
                              <a:pt x="-62584" y="365740"/>
                              <a:pt x="33096" y="220118"/>
                              <a:pt x="0" y="143783"/>
                            </a:cubicBezTo>
                            <a:close/>
                          </a:path>
                          <a:path w="8230312" h="950004" fill="none" stroke="0" extrusionOk="0">
                            <a:moveTo>
                              <a:pt x="0" y="143783"/>
                            </a:moveTo>
                            <a:cubicBezTo>
                              <a:pt x="22535" y="82475"/>
                              <a:pt x="160924" y="2647"/>
                              <a:pt x="326448" y="0"/>
                            </a:cubicBezTo>
                            <a:cubicBezTo>
                              <a:pt x="493294" y="4383"/>
                              <a:pt x="711068" y="15155"/>
                              <a:pt x="1092608" y="0"/>
                            </a:cubicBezTo>
                            <a:cubicBezTo>
                              <a:pt x="1491558" y="-34330"/>
                              <a:pt x="1654845" y="56189"/>
                              <a:pt x="1858770" y="0"/>
                            </a:cubicBezTo>
                            <a:cubicBezTo>
                              <a:pt x="2046547" y="-70702"/>
                              <a:pt x="2630425" y="13242"/>
                              <a:pt x="2852254" y="0"/>
                            </a:cubicBezTo>
                            <a:cubicBezTo>
                              <a:pt x="3120928" y="-72855"/>
                              <a:pt x="3456111" y="-2379"/>
                              <a:pt x="3618414" y="0"/>
                            </a:cubicBezTo>
                            <a:cubicBezTo>
                              <a:pt x="3797797" y="-32987"/>
                              <a:pt x="4170284" y="21068"/>
                              <a:pt x="4384575" y="0"/>
                            </a:cubicBezTo>
                            <a:cubicBezTo>
                              <a:pt x="4584631" y="-59028"/>
                              <a:pt x="4836836" y="121453"/>
                              <a:pt x="5226509" y="0"/>
                            </a:cubicBezTo>
                            <a:cubicBezTo>
                              <a:pt x="5622473" y="-35861"/>
                              <a:pt x="5616070" y="22884"/>
                              <a:pt x="5841123" y="0"/>
                            </a:cubicBezTo>
                            <a:cubicBezTo>
                              <a:pt x="6069665" y="-899"/>
                              <a:pt x="6216853" y="-2881"/>
                              <a:pt x="6455735" y="0"/>
                            </a:cubicBezTo>
                            <a:cubicBezTo>
                              <a:pt x="6715322" y="-76098"/>
                              <a:pt x="7589148" y="69153"/>
                              <a:pt x="7903863" y="0"/>
                            </a:cubicBezTo>
                            <a:cubicBezTo>
                              <a:pt x="8068232" y="10834"/>
                              <a:pt x="8218618" y="62979"/>
                              <a:pt x="8230312" y="143783"/>
                            </a:cubicBezTo>
                            <a:cubicBezTo>
                              <a:pt x="8330935" y="257886"/>
                              <a:pt x="8158097" y="324988"/>
                              <a:pt x="8230312" y="455128"/>
                            </a:cubicBezTo>
                            <a:cubicBezTo>
                              <a:pt x="8283871" y="591094"/>
                              <a:pt x="8156265" y="695215"/>
                              <a:pt x="8230312" y="806220"/>
                            </a:cubicBezTo>
                            <a:cubicBezTo>
                              <a:pt x="8211277" y="885233"/>
                              <a:pt x="8038266" y="952489"/>
                              <a:pt x="7903863" y="950004"/>
                            </a:cubicBezTo>
                            <a:cubicBezTo>
                              <a:pt x="7580260" y="948946"/>
                              <a:pt x="7460920" y="921153"/>
                              <a:pt x="7213477" y="950004"/>
                            </a:cubicBezTo>
                            <a:cubicBezTo>
                              <a:pt x="6937559" y="960888"/>
                              <a:pt x="6461885" y="914075"/>
                              <a:pt x="6219993" y="950004"/>
                            </a:cubicBezTo>
                            <a:cubicBezTo>
                              <a:pt x="5949122" y="951406"/>
                              <a:pt x="5807095" y="913220"/>
                              <a:pt x="5605381" y="950004"/>
                            </a:cubicBezTo>
                            <a:cubicBezTo>
                              <a:pt x="5347136" y="958586"/>
                              <a:pt x="4980150" y="919417"/>
                              <a:pt x="4763446" y="950004"/>
                            </a:cubicBezTo>
                            <a:cubicBezTo>
                              <a:pt x="4568946" y="967260"/>
                              <a:pt x="4223925" y="938997"/>
                              <a:pt x="4073060" y="950004"/>
                            </a:cubicBezTo>
                            <a:cubicBezTo>
                              <a:pt x="3913778" y="967726"/>
                              <a:pt x="3589747" y="921466"/>
                              <a:pt x="3079576" y="950004"/>
                            </a:cubicBezTo>
                            <a:cubicBezTo>
                              <a:pt x="2573646" y="993886"/>
                              <a:pt x="2591136" y="932460"/>
                              <a:pt x="2237640" y="950004"/>
                            </a:cubicBezTo>
                            <a:cubicBezTo>
                              <a:pt x="1867177" y="974767"/>
                              <a:pt x="1755920" y="911253"/>
                              <a:pt x="1547254" y="950004"/>
                            </a:cubicBezTo>
                            <a:cubicBezTo>
                              <a:pt x="1416719" y="957188"/>
                              <a:pt x="672488" y="969199"/>
                              <a:pt x="326448" y="950004"/>
                            </a:cubicBezTo>
                            <a:cubicBezTo>
                              <a:pt x="153631" y="968686"/>
                              <a:pt x="31084" y="918745"/>
                              <a:pt x="0" y="806220"/>
                            </a:cubicBezTo>
                            <a:cubicBezTo>
                              <a:pt x="-78771" y="723738"/>
                              <a:pt x="93837" y="545478"/>
                              <a:pt x="0" y="481626"/>
                            </a:cubicBezTo>
                            <a:cubicBezTo>
                              <a:pt x="-53031" y="406144"/>
                              <a:pt x="99429" y="288827"/>
                              <a:pt x="0" y="143783"/>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46296"/>
                  </a:solidFill>
                  <a:effectLst/>
                  <a:uLnTx/>
                  <a:uFillTx/>
                  <a:latin typeface="Arial"/>
                  <a:ea typeface="+mn-ea"/>
                  <a:cs typeface="+mn-cs"/>
                </a:endParaRPr>
              </a:p>
            </p:txBody>
          </p:sp>
          <p:pic>
            <p:nvPicPr>
              <p:cNvPr id="20" name="Picture 19">
                <a:extLst>
                  <a:ext uri="{FF2B5EF4-FFF2-40B4-BE49-F238E27FC236}">
                    <a16:creationId xmlns:a16="http://schemas.microsoft.com/office/drawing/2014/main" xmlns="" id="{33A0A2BF-AD6D-B832-EFE6-2DFBB892BBFB}"/>
                  </a:ext>
                </a:extLst>
              </p:cNvPr>
              <p:cNvPicPr>
                <a:picLocks noChangeAspect="1"/>
              </p:cNvPicPr>
              <p:nvPr/>
            </p:nvPicPr>
            <p:blipFill>
              <a:blip r:embed="rId11"/>
              <a:stretch>
                <a:fillRect/>
              </a:stretch>
            </p:blipFill>
            <p:spPr>
              <a:xfrm>
                <a:off x="6456495" y="3429000"/>
                <a:ext cx="673447" cy="1424528"/>
              </a:xfrm>
              <a:prstGeom prst="rect">
                <a:avLst/>
              </a:prstGeom>
            </p:spPr>
          </p:pic>
        </p:grpSp>
        <p:sp>
          <p:nvSpPr>
            <p:cNvPr id="18" name="TextBox 17">
              <a:extLst>
                <a:ext uri="{FF2B5EF4-FFF2-40B4-BE49-F238E27FC236}">
                  <a16:creationId xmlns:a16="http://schemas.microsoft.com/office/drawing/2014/main" xmlns="" id="{2C251A34-D335-5612-07BD-931D443ED4C9}"/>
                </a:ext>
              </a:extLst>
            </p:cNvPr>
            <p:cNvSpPr txBox="1"/>
            <p:nvPr/>
          </p:nvSpPr>
          <p:spPr>
            <a:xfrm>
              <a:off x="7019925" y="3702898"/>
              <a:ext cx="4976328" cy="75343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2A2D3"/>
                  </a:solidFill>
                  <a:effectLst/>
                  <a:uLnTx/>
                  <a:uFillTx/>
                  <a:latin typeface="Arial"/>
                  <a:ea typeface="+mn-ea"/>
                  <a:cs typeface="+mn-cs"/>
                </a:rPr>
                <a:t>Chữ hoa </a:t>
              </a:r>
              <a:r>
                <a:rPr kumimoji="0" lang="en-US" sz="2800" b="1" i="0" u="none" strike="noStrike" kern="1200" cap="none" spc="0" normalizeH="0" baseline="0" noProof="0">
                  <a:ln>
                    <a:noFill/>
                  </a:ln>
                  <a:solidFill>
                    <a:srgbClr val="02A2D3"/>
                  </a:solidFill>
                  <a:effectLst/>
                  <a:uLnTx/>
                  <a:uFillTx/>
                  <a:latin typeface="Arial"/>
                  <a:ea typeface="+mn-ea"/>
                  <a:cs typeface="+mn-cs"/>
                </a:rPr>
                <a:t>T</a:t>
              </a:r>
              <a:r>
                <a:rPr kumimoji="0" lang="en-US" sz="2800" b="0" i="0" u="none" strike="noStrike" kern="1200" cap="none" spc="0" normalizeH="0" baseline="0" noProof="0">
                  <a:ln>
                    <a:noFill/>
                  </a:ln>
                  <a:solidFill>
                    <a:srgbClr val="02A2D3"/>
                  </a:solidFill>
                  <a:effectLst/>
                  <a:uLnTx/>
                  <a:uFillTx/>
                  <a:latin typeface="Arial"/>
                  <a:ea typeface="+mn-ea"/>
                  <a:cs typeface="+mn-cs"/>
                </a:rPr>
                <a:t> gồm mấy nét? Đó là những nét nào?</a:t>
              </a:r>
            </a:p>
          </p:txBody>
        </p:sp>
      </p:grpSp>
      <p:pic>
        <p:nvPicPr>
          <p:cNvPr id="21" name="Picture 20">
            <a:extLst>
              <a:ext uri="{FF2B5EF4-FFF2-40B4-BE49-F238E27FC236}">
                <a16:creationId xmlns:a16="http://schemas.microsoft.com/office/drawing/2014/main" xmlns="" id="{0A98CF8F-8CC6-1555-EAAE-6D377867A875}"/>
              </a:ext>
            </a:extLst>
          </p:cNvPr>
          <p:cNvPicPr>
            <a:picLocks noChangeAspect="1"/>
          </p:cNvPicPr>
          <p:nvPr/>
        </p:nvPicPr>
        <p:blipFill>
          <a:blip r:embed="rId12"/>
          <a:stretch>
            <a:fillRect/>
          </a:stretch>
        </p:blipFill>
        <p:spPr>
          <a:xfrm>
            <a:off x="247574" y="2735308"/>
            <a:ext cx="1728449" cy="4068000"/>
          </a:xfrm>
          <a:prstGeom prst="rect">
            <a:avLst/>
          </a:prstGeom>
        </p:spPr>
      </p:pic>
      <p:pic>
        <p:nvPicPr>
          <p:cNvPr id="22" name="Picture 4" descr="Link e-commerse">
            <a:extLst>
              <a:ext uri="{FF2B5EF4-FFF2-40B4-BE49-F238E27FC236}">
                <a16:creationId xmlns:a16="http://schemas.microsoft.com/office/drawing/2014/main" xmlns="" id="{54A97B17-432D-3D31-343B-27F4C31F6FA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8088479" y="243497"/>
            <a:ext cx="1620000" cy="1620000"/>
          </a:xfrm>
          <a:prstGeom prst="rect">
            <a:avLst/>
          </a:prstGeom>
          <a:noFill/>
          <a:effectLst>
            <a:glow rad="88900">
              <a:schemeClr val="bg1"/>
            </a:glow>
          </a:effectLst>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xmlns="" id="{5BDC19B2-A861-5C26-062D-C58530C5CAC3}"/>
              </a:ext>
            </a:extLst>
          </p:cNvPr>
          <p:cNvGrpSpPr/>
          <p:nvPr/>
        </p:nvGrpSpPr>
        <p:grpSpPr>
          <a:xfrm>
            <a:off x="9308455" y="842231"/>
            <a:ext cx="2031318" cy="720000"/>
            <a:chOff x="7544331" y="1243668"/>
            <a:chExt cx="4425376" cy="720000"/>
          </a:xfrm>
        </p:grpSpPr>
        <p:sp>
          <p:nvSpPr>
            <p:cNvPr id="24" name="Rectangle: Rounded Corners 61">
              <a:extLst>
                <a:ext uri="{FF2B5EF4-FFF2-40B4-BE49-F238E27FC236}">
                  <a16:creationId xmlns:a16="http://schemas.microsoft.com/office/drawing/2014/main" xmlns="" id="{6A39AB40-B64A-65BD-7931-14A642462A74}"/>
                </a:ext>
              </a:extLst>
            </p:cNvPr>
            <p:cNvSpPr/>
            <p:nvPr/>
          </p:nvSpPr>
          <p:spPr>
            <a:xfrm>
              <a:off x="7544331" y="1243668"/>
              <a:ext cx="4425376" cy="720000"/>
            </a:xfrm>
            <a:custGeom>
              <a:avLst/>
              <a:gdLst>
                <a:gd name="connsiteX0" fmla="*/ 0 w 4425376"/>
                <a:gd name="connsiteY0" fmla="*/ 108972 h 720000"/>
                <a:gd name="connsiteX1" fmla="*/ 108970 w 4425376"/>
                <a:gd name="connsiteY1" fmla="*/ 0 h 720000"/>
                <a:gd name="connsiteX2" fmla="*/ 550749 w 4425376"/>
                <a:gd name="connsiteY2" fmla="*/ 0 h 720000"/>
                <a:gd name="connsiteX3" fmla="*/ 992532 w 4425376"/>
                <a:gd name="connsiteY3" fmla="*/ 0 h 720000"/>
                <a:gd name="connsiteX4" fmla="*/ 1518461 w 4425376"/>
                <a:gd name="connsiteY4" fmla="*/ 0 h 720000"/>
                <a:gd name="connsiteX5" fmla="*/ 1918166 w 4425376"/>
                <a:gd name="connsiteY5" fmla="*/ 0 h 720000"/>
                <a:gd name="connsiteX6" fmla="*/ 2444096 w 4425376"/>
                <a:gd name="connsiteY6" fmla="*/ 0 h 720000"/>
                <a:gd name="connsiteX7" fmla="*/ 3054172 w 4425376"/>
                <a:gd name="connsiteY7" fmla="*/ 0 h 720000"/>
                <a:gd name="connsiteX8" fmla="*/ 3538027 w 4425376"/>
                <a:gd name="connsiteY8" fmla="*/ 0 h 720000"/>
                <a:gd name="connsiteX9" fmla="*/ 4316403 w 4425376"/>
                <a:gd name="connsiteY9" fmla="*/ 0 h 720000"/>
                <a:gd name="connsiteX10" fmla="*/ 4425376 w 4425376"/>
                <a:gd name="connsiteY10" fmla="*/ 108972 h 720000"/>
                <a:gd name="connsiteX11" fmla="*/ 4425376 w 4425376"/>
                <a:gd name="connsiteY11" fmla="*/ 611028 h 720000"/>
                <a:gd name="connsiteX12" fmla="*/ 4316403 w 4425376"/>
                <a:gd name="connsiteY12" fmla="*/ 720000 h 720000"/>
                <a:gd name="connsiteX13" fmla="*/ 3916696 w 4425376"/>
                <a:gd name="connsiteY13" fmla="*/ 720000 h 720000"/>
                <a:gd name="connsiteX14" fmla="*/ 3306619 w 4425376"/>
                <a:gd name="connsiteY14" fmla="*/ 720000 h 720000"/>
                <a:gd name="connsiteX15" fmla="*/ 2906912 w 4425376"/>
                <a:gd name="connsiteY15" fmla="*/ 720000 h 720000"/>
                <a:gd name="connsiteX16" fmla="*/ 2423059 w 4425376"/>
                <a:gd name="connsiteY16" fmla="*/ 720000 h 720000"/>
                <a:gd name="connsiteX17" fmla="*/ 2023352 w 4425376"/>
                <a:gd name="connsiteY17" fmla="*/ 720000 h 720000"/>
                <a:gd name="connsiteX18" fmla="*/ 1539497 w 4425376"/>
                <a:gd name="connsiteY18" fmla="*/ 720000 h 720000"/>
                <a:gd name="connsiteX19" fmla="*/ 1055643 w 4425376"/>
                <a:gd name="connsiteY19" fmla="*/ 720000 h 720000"/>
                <a:gd name="connsiteX20" fmla="*/ 108970 w 4425376"/>
                <a:gd name="connsiteY20" fmla="*/ 720000 h 720000"/>
                <a:gd name="connsiteX21" fmla="*/ 0 w 4425376"/>
                <a:gd name="connsiteY21" fmla="*/ 611028 h 720000"/>
                <a:gd name="connsiteX22" fmla="*/ 0 w 4425376"/>
                <a:gd name="connsiteY22" fmla="*/ 108972 h 720000"/>
                <a:gd name="connsiteX0" fmla="*/ 0 w 4425376"/>
                <a:gd name="connsiteY0" fmla="*/ 108972 h 720000"/>
                <a:gd name="connsiteX1" fmla="*/ 108970 w 4425376"/>
                <a:gd name="connsiteY1" fmla="*/ 0 h 720000"/>
                <a:gd name="connsiteX2" fmla="*/ 634899 w 4425376"/>
                <a:gd name="connsiteY2" fmla="*/ 0 h 720000"/>
                <a:gd name="connsiteX3" fmla="*/ 1160829 w 4425376"/>
                <a:gd name="connsiteY3" fmla="*/ 0 h 720000"/>
                <a:gd name="connsiteX4" fmla="*/ 1602608 w 4425376"/>
                <a:gd name="connsiteY4" fmla="*/ 0 h 720000"/>
                <a:gd name="connsiteX5" fmla="*/ 2086463 w 4425376"/>
                <a:gd name="connsiteY5" fmla="*/ 0 h 720000"/>
                <a:gd name="connsiteX6" fmla="*/ 2654467 w 4425376"/>
                <a:gd name="connsiteY6" fmla="*/ 0 h 720000"/>
                <a:gd name="connsiteX7" fmla="*/ 3180395 w 4425376"/>
                <a:gd name="connsiteY7" fmla="*/ 0 h 720000"/>
                <a:gd name="connsiteX8" fmla="*/ 3790474 w 4425376"/>
                <a:gd name="connsiteY8" fmla="*/ 0 h 720000"/>
                <a:gd name="connsiteX9" fmla="*/ 4316403 w 4425376"/>
                <a:gd name="connsiteY9" fmla="*/ 0 h 720000"/>
                <a:gd name="connsiteX10" fmla="*/ 4425376 w 4425376"/>
                <a:gd name="connsiteY10" fmla="*/ 108972 h 720000"/>
                <a:gd name="connsiteX11" fmla="*/ 4425376 w 4425376"/>
                <a:gd name="connsiteY11" fmla="*/ 611028 h 720000"/>
                <a:gd name="connsiteX12" fmla="*/ 4316403 w 4425376"/>
                <a:gd name="connsiteY12" fmla="*/ 720000 h 720000"/>
                <a:gd name="connsiteX13" fmla="*/ 3706324 w 4425376"/>
                <a:gd name="connsiteY13" fmla="*/ 720000 h 720000"/>
                <a:gd name="connsiteX14" fmla="*/ 3180395 w 4425376"/>
                <a:gd name="connsiteY14" fmla="*/ 720000 h 720000"/>
                <a:gd name="connsiteX15" fmla="*/ 2570318 w 4425376"/>
                <a:gd name="connsiteY15" fmla="*/ 720000 h 720000"/>
                <a:gd name="connsiteX16" fmla="*/ 2044388 w 4425376"/>
                <a:gd name="connsiteY16" fmla="*/ 720000 h 720000"/>
                <a:gd name="connsiteX17" fmla="*/ 1560534 w 4425376"/>
                <a:gd name="connsiteY17" fmla="*/ 720000 h 720000"/>
                <a:gd name="connsiteX18" fmla="*/ 1034606 w 4425376"/>
                <a:gd name="connsiteY18" fmla="*/ 720000 h 720000"/>
                <a:gd name="connsiteX19" fmla="*/ 108970 w 4425376"/>
                <a:gd name="connsiteY19" fmla="*/ 720000 h 720000"/>
                <a:gd name="connsiteX20" fmla="*/ 0 w 4425376"/>
                <a:gd name="connsiteY20" fmla="*/ 611028 h 720000"/>
                <a:gd name="connsiteX21" fmla="*/ 0 w 4425376"/>
                <a:gd name="connsiteY21" fmla="*/ 108972 h 720000"/>
                <a:gd name="connsiteX0" fmla="*/ 0 w 4425376"/>
                <a:gd name="connsiteY0" fmla="*/ 108972 h 720000"/>
                <a:gd name="connsiteX1" fmla="*/ 108970 w 4425376"/>
                <a:gd name="connsiteY1" fmla="*/ 0 h 720000"/>
                <a:gd name="connsiteX2" fmla="*/ 550749 w 4425376"/>
                <a:gd name="connsiteY2" fmla="*/ 0 h 720000"/>
                <a:gd name="connsiteX3" fmla="*/ 992532 w 4425376"/>
                <a:gd name="connsiteY3" fmla="*/ 0 h 720000"/>
                <a:gd name="connsiteX4" fmla="*/ 1518461 w 4425376"/>
                <a:gd name="connsiteY4" fmla="*/ 0 h 720000"/>
                <a:gd name="connsiteX5" fmla="*/ 1918166 w 4425376"/>
                <a:gd name="connsiteY5" fmla="*/ 0 h 720000"/>
                <a:gd name="connsiteX6" fmla="*/ 2444096 w 4425376"/>
                <a:gd name="connsiteY6" fmla="*/ 0 h 720000"/>
                <a:gd name="connsiteX7" fmla="*/ 3054172 w 4425376"/>
                <a:gd name="connsiteY7" fmla="*/ 0 h 720000"/>
                <a:gd name="connsiteX8" fmla="*/ 3538027 w 4425376"/>
                <a:gd name="connsiteY8" fmla="*/ 0 h 720000"/>
                <a:gd name="connsiteX9" fmla="*/ 4316403 w 4425376"/>
                <a:gd name="connsiteY9" fmla="*/ 0 h 720000"/>
                <a:gd name="connsiteX10" fmla="*/ 4425376 w 4425376"/>
                <a:gd name="connsiteY10" fmla="*/ 108972 h 720000"/>
                <a:gd name="connsiteX11" fmla="*/ 4425376 w 4425376"/>
                <a:gd name="connsiteY11" fmla="*/ 611028 h 720000"/>
                <a:gd name="connsiteX12" fmla="*/ 4316403 w 4425376"/>
                <a:gd name="connsiteY12" fmla="*/ 720000 h 720000"/>
                <a:gd name="connsiteX13" fmla="*/ 3916696 w 4425376"/>
                <a:gd name="connsiteY13" fmla="*/ 720000 h 720000"/>
                <a:gd name="connsiteX14" fmla="*/ 3306619 w 4425376"/>
                <a:gd name="connsiteY14" fmla="*/ 720000 h 720000"/>
                <a:gd name="connsiteX15" fmla="*/ 2906912 w 4425376"/>
                <a:gd name="connsiteY15" fmla="*/ 720000 h 720000"/>
                <a:gd name="connsiteX16" fmla="*/ 2423059 w 4425376"/>
                <a:gd name="connsiteY16" fmla="*/ 720000 h 720000"/>
                <a:gd name="connsiteX17" fmla="*/ 2023352 w 4425376"/>
                <a:gd name="connsiteY17" fmla="*/ 720000 h 720000"/>
                <a:gd name="connsiteX18" fmla="*/ 1539497 w 4425376"/>
                <a:gd name="connsiteY18" fmla="*/ 720000 h 720000"/>
                <a:gd name="connsiteX19" fmla="*/ 1055643 w 4425376"/>
                <a:gd name="connsiteY19" fmla="*/ 720000 h 720000"/>
                <a:gd name="connsiteX20" fmla="*/ 108970 w 4425376"/>
                <a:gd name="connsiteY20" fmla="*/ 720000 h 720000"/>
                <a:gd name="connsiteX21" fmla="*/ 0 w 4425376"/>
                <a:gd name="connsiteY21" fmla="*/ 611028 h 720000"/>
                <a:gd name="connsiteX22" fmla="*/ 0 w 4425376"/>
                <a:gd name="connsiteY22" fmla="*/ 108972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376" h="720000" fill="none" extrusionOk="0">
                  <a:moveTo>
                    <a:pt x="0" y="108972"/>
                  </a:moveTo>
                  <a:cubicBezTo>
                    <a:pt x="35157" y="37557"/>
                    <a:pt x="73564" y="13055"/>
                    <a:pt x="108970" y="0"/>
                  </a:cubicBezTo>
                  <a:cubicBezTo>
                    <a:pt x="293825" y="-34465"/>
                    <a:pt x="456025" y="50538"/>
                    <a:pt x="550749" y="0"/>
                  </a:cubicBezTo>
                  <a:cubicBezTo>
                    <a:pt x="628638" y="-72097"/>
                    <a:pt x="859459" y="4077"/>
                    <a:pt x="992532" y="0"/>
                  </a:cubicBezTo>
                  <a:cubicBezTo>
                    <a:pt x="1163695" y="-31909"/>
                    <a:pt x="1447424" y="21541"/>
                    <a:pt x="1518461" y="0"/>
                  </a:cubicBezTo>
                  <a:cubicBezTo>
                    <a:pt x="1633158" y="35156"/>
                    <a:pt x="1769236" y="16397"/>
                    <a:pt x="1918166" y="0"/>
                  </a:cubicBezTo>
                  <a:cubicBezTo>
                    <a:pt x="2042918" y="-56111"/>
                    <a:pt x="2205346" y="-37230"/>
                    <a:pt x="2444096" y="0"/>
                  </a:cubicBezTo>
                  <a:cubicBezTo>
                    <a:pt x="2591764" y="35430"/>
                    <a:pt x="2790088" y="63301"/>
                    <a:pt x="3054172" y="0"/>
                  </a:cubicBezTo>
                  <a:cubicBezTo>
                    <a:pt x="3326233" y="-28017"/>
                    <a:pt x="3357706" y="13730"/>
                    <a:pt x="3538027" y="0"/>
                  </a:cubicBezTo>
                  <a:cubicBezTo>
                    <a:pt x="3557372" y="-49750"/>
                    <a:pt x="3994956" y="94038"/>
                    <a:pt x="4316403" y="0"/>
                  </a:cubicBezTo>
                  <a:cubicBezTo>
                    <a:pt x="4378048" y="20328"/>
                    <a:pt x="4408655" y="57123"/>
                    <a:pt x="4425376" y="108972"/>
                  </a:cubicBezTo>
                  <a:cubicBezTo>
                    <a:pt x="4562848" y="348887"/>
                    <a:pt x="4493877" y="444415"/>
                    <a:pt x="4425376" y="611028"/>
                  </a:cubicBezTo>
                  <a:cubicBezTo>
                    <a:pt x="4451194" y="684459"/>
                    <a:pt x="4376036" y="695056"/>
                    <a:pt x="4316403" y="720000"/>
                  </a:cubicBezTo>
                  <a:cubicBezTo>
                    <a:pt x="4215555" y="790738"/>
                    <a:pt x="4033105" y="718294"/>
                    <a:pt x="3916696" y="720000"/>
                  </a:cubicBezTo>
                  <a:cubicBezTo>
                    <a:pt x="3811469" y="784274"/>
                    <a:pt x="3536571" y="636456"/>
                    <a:pt x="3306619" y="720000"/>
                  </a:cubicBezTo>
                  <a:cubicBezTo>
                    <a:pt x="3124652" y="754026"/>
                    <a:pt x="2969681" y="722270"/>
                    <a:pt x="2906912" y="720000"/>
                  </a:cubicBezTo>
                  <a:cubicBezTo>
                    <a:pt x="2852659" y="725435"/>
                    <a:pt x="2569408" y="646715"/>
                    <a:pt x="2423059" y="720000"/>
                  </a:cubicBezTo>
                  <a:cubicBezTo>
                    <a:pt x="2236315" y="727120"/>
                    <a:pt x="2088959" y="687704"/>
                    <a:pt x="2023352" y="720000"/>
                  </a:cubicBezTo>
                  <a:cubicBezTo>
                    <a:pt x="1981562" y="736250"/>
                    <a:pt x="1719632" y="629332"/>
                    <a:pt x="1539497" y="720000"/>
                  </a:cubicBezTo>
                  <a:cubicBezTo>
                    <a:pt x="1311112" y="763760"/>
                    <a:pt x="1187585" y="757084"/>
                    <a:pt x="1055643" y="720000"/>
                  </a:cubicBezTo>
                  <a:cubicBezTo>
                    <a:pt x="1032307" y="696705"/>
                    <a:pt x="298210" y="693629"/>
                    <a:pt x="108970" y="720000"/>
                  </a:cubicBezTo>
                  <a:cubicBezTo>
                    <a:pt x="29313" y="711280"/>
                    <a:pt x="3974" y="690561"/>
                    <a:pt x="0" y="611028"/>
                  </a:cubicBezTo>
                  <a:cubicBezTo>
                    <a:pt x="-87052" y="406191"/>
                    <a:pt x="107260" y="225876"/>
                    <a:pt x="0" y="108972"/>
                  </a:cubicBezTo>
                  <a:close/>
                </a:path>
                <a:path w="4425376" h="720000" stroke="0" extrusionOk="0">
                  <a:moveTo>
                    <a:pt x="0" y="108972"/>
                  </a:moveTo>
                  <a:cubicBezTo>
                    <a:pt x="1602" y="49632"/>
                    <a:pt x="64234" y="6382"/>
                    <a:pt x="108970" y="0"/>
                  </a:cubicBezTo>
                  <a:cubicBezTo>
                    <a:pt x="235900" y="-1321"/>
                    <a:pt x="510114" y="42453"/>
                    <a:pt x="634899" y="0"/>
                  </a:cubicBezTo>
                  <a:cubicBezTo>
                    <a:pt x="783232" y="9455"/>
                    <a:pt x="1018053" y="45946"/>
                    <a:pt x="1160829" y="0"/>
                  </a:cubicBezTo>
                  <a:cubicBezTo>
                    <a:pt x="1352726" y="-4319"/>
                    <a:pt x="1388840" y="31597"/>
                    <a:pt x="1602608" y="0"/>
                  </a:cubicBezTo>
                  <a:cubicBezTo>
                    <a:pt x="1800831" y="-16705"/>
                    <a:pt x="1974641" y="-2771"/>
                    <a:pt x="2086463" y="0"/>
                  </a:cubicBezTo>
                  <a:cubicBezTo>
                    <a:pt x="2106688" y="-6000"/>
                    <a:pt x="2540188" y="114273"/>
                    <a:pt x="2654467" y="0"/>
                  </a:cubicBezTo>
                  <a:cubicBezTo>
                    <a:pt x="2786005" y="-91842"/>
                    <a:pt x="3082781" y="28160"/>
                    <a:pt x="3180395" y="0"/>
                  </a:cubicBezTo>
                  <a:cubicBezTo>
                    <a:pt x="3379509" y="-33179"/>
                    <a:pt x="3591077" y="-10493"/>
                    <a:pt x="3790474" y="0"/>
                  </a:cubicBezTo>
                  <a:cubicBezTo>
                    <a:pt x="3953002" y="-53138"/>
                    <a:pt x="4046536" y="-11297"/>
                    <a:pt x="4316403" y="0"/>
                  </a:cubicBezTo>
                  <a:cubicBezTo>
                    <a:pt x="4401957" y="4719"/>
                    <a:pt x="4446915" y="49766"/>
                    <a:pt x="4425376" y="108972"/>
                  </a:cubicBezTo>
                  <a:cubicBezTo>
                    <a:pt x="4557874" y="284435"/>
                    <a:pt x="4365495" y="452047"/>
                    <a:pt x="4425376" y="611028"/>
                  </a:cubicBezTo>
                  <a:cubicBezTo>
                    <a:pt x="4411668" y="679590"/>
                    <a:pt x="4386572" y="722337"/>
                    <a:pt x="4316403" y="720000"/>
                  </a:cubicBezTo>
                  <a:cubicBezTo>
                    <a:pt x="4171444" y="715737"/>
                    <a:pt x="3804031" y="726567"/>
                    <a:pt x="3706324" y="720000"/>
                  </a:cubicBezTo>
                  <a:cubicBezTo>
                    <a:pt x="3594120" y="674745"/>
                    <a:pt x="3373606" y="686969"/>
                    <a:pt x="3180395" y="720000"/>
                  </a:cubicBezTo>
                  <a:cubicBezTo>
                    <a:pt x="2992531" y="760725"/>
                    <a:pt x="2764477" y="733734"/>
                    <a:pt x="2570318" y="720000"/>
                  </a:cubicBezTo>
                  <a:cubicBezTo>
                    <a:pt x="2380727" y="754894"/>
                    <a:pt x="2141611" y="678828"/>
                    <a:pt x="2044388" y="720000"/>
                  </a:cubicBezTo>
                  <a:cubicBezTo>
                    <a:pt x="1860625" y="744341"/>
                    <a:pt x="1743028" y="672808"/>
                    <a:pt x="1560534" y="720000"/>
                  </a:cubicBezTo>
                  <a:cubicBezTo>
                    <a:pt x="1409694" y="745773"/>
                    <a:pt x="1225126" y="664938"/>
                    <a:pt x="1034606" y="720000"/>
                  </a:cubicBezTo>
                  <a:cubicBezTo>
                    <a:pt x="771467" y="717810"/>
                    <a:pt x="419129" y="725092"/>
                    <a:pt x="108970" y="720000"/>
                  </a:cubicBezTo>
                  <a:cubicBezTo>
                    <a:pt x="57176" y="738552"/>
                    <a:pt x="-17573" y="663086"/>
                    <a:pt x="0" y="611028"/>
                  </a:cubicBezTo>
                  <a:cubicBezTo>
                    <a:pt x="-83985" y="542518"/>
                    <a:pt x="83794" y="297510"/>
                    <a:pt x="0" y="108972"/>
                  </a:cubicBezTo>
                  <a:close/>
                </a:path>
                <a:path w="4425376" h="720000" fill="none" stroke="0" extrusionOk="0">
                  <a:moveTo>
                    <a:pt x="0" y="108972"/>
                  </a:moveTo>
                  <a:cubicBezTo>
                    <a:pt x="28289" y="39688"/>
                    <a:pt x="83656" y="4552"/>
                    <a:pt x="108970" y="0"/>
                  </a:cubicBezTo>
                  <a:cubicBezTo>
                    <a:pt x="269853" y="-27552"/>
                    <a:pt x="408475" y="56634"/>
                    <a:pt x="550749" y="0"/>
                  </a:cubicBezTo>
                  <a:cubicBezTo>
                    <a:pt x="682081" y="-3519"/>
                    <a:pt x="849701" y="45430"/>
                    <a:pt x="992532" y="0"/>
                  </a:cubicBezTo>
                  <a:cubicBezTo>
                    <a:pt x="1117579" y="-66222"/>
                    <a:pt x="1390297" y="18304"/>
                    <a:pt x="1518461" y="0"/>
                  </a:cubicBezTo>
                  <a:cubicBezTo>
                    <a:pt x="1677523" y="-18673"/>
                    <a:pt x="1789703" y="28721"/>
                    <a:pt x="1918166" y="0"/>
                  </a:cubicBezTo>
                  <a:cubicBezTo>
                    <a:pt x="2035812" y="-45580"/>
                    <a:pt x="2215230" y="-9171"/>
                    <a:pt x="2444096" y="0"/>
                  </a:cubicBezTo>
                  <a:cubicBezTo>
                    <a:pt x="2669207" y="-36522"/>
                    <a:pt x="2806139" y="18496"/>
                    <a:pt x="3054172" y="0"/>
                  </a:cubicBezTo>
                  <a:cubicBezTo>
                    <a:pt x="3289348" y="-15418"/>
                    <a:pt x="3365645" y="28881"/>
                    <a:pt x="3538027" y="0"/>
                  </a:cubicBezTo>
                  <a:cubicBezTo>
                    <a:pt x="3699571" y="56192"/>
                    <a:pt x="3917055" y="74335"/>
                    <a:pt x="4316403" y="0"/>
                  </a:cubicBezTo>
                  <a:cubicBezTo>
                    <a:pt x="4385858" y="3494"/>
                    <a:pt x="4433490" y="68608"/>
                    <a:pt x="4425376" y="108972"/>
                  </a:cubicBezTo>
                  <a:cubicBezTo>
                    <a:pt x="4463176" y="297998"/>
                    <a:pt x="4438075" y="450271"/>
                    <a:pt x="4425376" y="611028"/>
                  </a:cubicBezTo>
                  <a:cubicBezTo>
                    <a:pt x="4433500" y="676067"/>
                    <a:pt x="4354852" y="713878"/>
                    <a:pt x="4316403" y="720000"/>
                  </a:cubicBezTo>
                  <a:cubicBezTo>
                    <a:pt x="4171055" y="767621"/>
                    <a:pt x="4023686" y="716661"/>
                    <a:pt x="3916696" y="720000"/>
                  </a:cubicBezTo>
                  <a:cubicBezTo>
                    <a:pt x="3818926" y="767872"/>
                    <a:pt x="3517630" y="650498"/>
                    <a:pt x="3306619" y="720000"/>
                  </a:cubicBezTo>
                  <a:cubicBezTo>
                    <a:pt x="3096740" y="778852"/>
                    <a:pt x="2985048" y="713173"/>
                    <a:pt x="2906912" y="720000"/>
                  </a:cubicBezTo>
                  <a:cubicBezTo>
                    <a:pt x="2799276" y="707647"/>
                    <a:pt x="2535142" y="705693"/>
                    <a:pt x="2423059" y="720000"/>
                  </a:cubicBezTo>
                  <a:cubicBezTo>
                    <a:pt x="2237481" y="730827"/>
                    <a:pt x="2094721" y="684787"/>
                    <a:pt x="2023352" y="720000"/>
                  </a:cubicBezTo>
                  <a:cubicBezTo>
                    <a:pt x="1916490" y="750870"/>
                    <a:pt x="1762697" y="703045"/>
                    <a:pt x="1539497" y="720000"/>
                  </a:cubicBezTo>
                  <a:cubicBezTo>
                    <a:pt x="1301012" y="745693"/>
                    <a:pt x="1174668" y="697092"/>
                    <a:pt x="1055643" y="720000"/>
                  </a:cubicBezTo>
                  <a:cubicBezTo>
                    <a:pt x="872659" y="654456"/>
                    <a:pt x="437253" y="766448"/>
                    <a:pt x="108970" y="720000"/>
                  </a:cubicBezTo>
                  <a:cubicBezTo>
                    <a:pt x="30554" y="718292"/>
                    <a:pt x="-8465" y="657110"/>
                    <a:pt x="0" y="611028"/>
                  </a:cubicBezTo>
                  <a:cubicBezTo>
                    <a:pt x="-83001" y="499341"/>
                    <a:pt x="67124" y="214358"/>
                    <a:pt x="0" y="108972"/>
                  </a:cubicBezTo>
                  <a:close/>
                </a:path>
                <a:path w="4425376" h="720000" fill="none" stroke="0" extrusionOk="0">
                  <a:moveTo>
                    <a:pt x="0" y="108972"/>
                  </a:moveTo>
                  <a:cubicBezTo>
                    <a:pt x="27699" y="43987"/>
                    <a:pt x="72442" y="2533"/>
                    <a:pt x="108970" y="0"/>
                  </a:cubicBezTo>
                  <a:cubicBezTo>
                    <a:pt x="287200" y="-36480"/>
                    <a:pt x="447750" y="23175"/>
                    <a:pt x="550749" y="0"/>
                  </a:cubicBezTo>
                  <a:cubicBezTo>
                    <a:pt x="660576" y="-51650"/>
                    <a:pt x="847968" y="61705"/>
                    <a:pt x="992532" y="0"/>
                  </a:cubicBezTo>
                  <a:cubicBezTo>
                    <a:pt x="1151641" y="-44235"/>
                    <a:pt x="1436447" y="6116"/>
                    <a:pt x="1518461" y="0"/>
                  </a:cubicBezTo>
                  <a:cubicBezTo>
                    <a:pt x="1641396" y="-620"/>
                    <a:pt x="1789384" y="16797"/>
                    <a:pt x="1918166" y="0"/>
                  </a:cubicBezTo>
                  <a:cubicBezTo>
                    <a:pt x="2030153" y="-74041"/>
                    <a:pt x="2186047" y="2561"/>
                    <a:pt x="2444096" y="0"/>
                  </a:cubicBezTo>
                  <a:cubicBezTo>
                    <a:pt x="2646692" y="-51848"/>
                    <a:pt x="2804615" y="58159"/>
                    <a:pt x="3054172" y="0"/>
                  </a:cubicBezTo>
                  <a:cubicBezTo>
                    <a:pt x="3327917" y="-9733"/>
                    <a:pt x="3363938" y="18780"/>
                    <a:pt x="3538027" y="0"/>
                  </a:cubicBezTo>
                  <a:cubicBezTo>
                    <a:pt x="3655465" y="-18265"/>
                    <a:pt x="4002361" y="31646"/>
                    <a:pt x="4316403" y="0"/>
                  </a:cubicBezTo>
                  <a:cubicBezTo>
                    <a:pt x="4381238" y="13310"/>
                    <a:pt x="4419689" y="61288"/>
                    <a:pt x="4425376" y="108972"/>
                  </a:cubicBezTo>
                  <a:cubicBezTo>
                    <a:pt x="4536224" y="332697"/>
                    <a:pt x="4485551" y="493675"/>
                    <a:pt x="4425376" y="611028"/>
                  </a:cubicBezTo>
                  <a:cubicBezTo>
                    <a:pt x="4446215" y="681477"/>
                    <a:pt x="4368470" y="709958"/>
                    <a:pt x="4316403" y="720000"/>
                  </a:cubicBezTo>
                  <a:cubicBezTo>
                    <a:pt x="4233087" y="783871"/>
                    <a:pt x="4035062" y="718303"/>
                    <a:pt x="3916696" y="720000"/>
                  </a:cubicBezTo>
                  <a:cubicBezTo>
                    <a:pt x="3796473" y="799858"/>
                    <a:pt x="3510908" y="655400"/>
                    <a:pt x="3306619" y="720000"/>
                  </a:cubicBezTo>
                  <a:cubicBezTo>
                    <a:pt x="3103242" y="749701"/>
                    <a:pt x="2968807" y="712185"/>
                    <a:pt x="2906912" y="720000"/>
                  </a:cubicBezTo>
                  <a:cubicBezTo>
                    <a:pt x="2797013" y="728888"/>
                    <a:pt x="2554895" y="698419"/>
                    <a:pt x="2423059" y="720000"/>
                  </a:cubicBezTo>
                  <a:cubicBezTo>
                    <a:pt x="2243722" y="726310"/>
                    <a:pt x="2098982" y="687382"/>
                    <a:pt x="2023352" y="720000"/>
                  </a:cubicBezTo>
                  <a:cubicBezTo>
                    <a:pt x="1931428" y="730932"/>
                    <a:pt x="1786321" y="689300"/>
                    <a:pt x="1539497" y="720000"/>
                  </a:cubicBezTo>
                  <a:cubicBezTo>
                    <a:pt x="1301695" y="711917"/>
                    <a:pt x="1188612" y="722895"/>
                    <a:pt x="1055643" y="720000"/>
                  </a:cubicBezTo>
                  <a:cubicBezTo>
                    <a:pt x="944656" y="734839"/>
                    <a:pt x="344465" y="711549"/>
                    <a:pt x="108970" y="720000"/>
                  </a:cubicBezTo>
                  <a:cubicBezTo>
                    <a:pt x="26473" y="709540"/>
                    <a:pt x="1363" y="677568"/>
                    <a:pt x="0" y="611028"/>
                  </a:cubicBezTo>
                  <a:cubicBezTo>
                    <a:pt x="-70857" y="435196"/>
                    <a:pt x="100954" y="200814"/>
                    <a:pt x="0" y="108972"/>
                  </a:cubicBezTo>
                  <a:close/>
                </a:path>
              </a:pathLst>
            </a:custGeom>
            <a:ln w="25400" cmpd="thinThick">
              <a:solidFill>
                <a:srgbClr val="E80F0F"/>
              </a:solidFill>
              <a:extLst>
                <a:ext uri="{C807C97D-BFC1-408E-A445-0C87EB9F89A2}">
                  <ask:lineSketchStyleProps xmlns:ask="http://schemas.microsoft.com/office/drawing/2018/sketchyshapes" xmlns="" sd="376331080">
                    <a:custGeom>
                      <a:avLst/>
                      <a:gdLst>
                        <a:gd name="connsiteX0" fmla="*/ 0 w 2031318"/>
                        <a:gd name="connsiteY0" fmla="*/ 108972 h 720000"/>
                        <a:gd name="connsiteX1" fmla="*/ 50019 w 2031318"/>
                        <a:gd name="connsiteY1" fmla="*/ 0 h 720000"/>
                        <a:gd name="connsiteX2" fmla="*/ 252803 w 2031318"/>
                        <a:gd name="connsiteY2" fmla="*/ 0 h 720000"/>
                        <a:gd name="connsiteX3" fmla="*/ 455588 w 2031318"/>
                        <a:gd name="connsiteY3" fmla="*/ 0 h 720000"/>
                        <a:gd name="connsiteX4" fmla="*/ 696998 w 2031318"/>
                        <a:gd name="connsiteY4" fmla="*/ 0 h 720000"/>
                        <a:gd name="connsiteX5" fmla="*/ 880469 w 2031318"/>
                        <a:gd name="connsiteY5" fmla="*/ 0 h 720000"/>
                        <a:gd name="connsiteX6" fmla="*/ 1121879 w 2031318"/>
                        <a:gd name="connsiteY6" fmla="*/ 0 h 720000"/>
                        <a:gd name="connsiteX7" fmla="*/ 1401914 w 2031318"/>
                        <a:gd name="connsiteY7" fmla="*/ 0 h 720000"/>
                        <a:gd name="connsiteX8" fmla="*/ 1624011 w 2031318"/>
                        <a:gd name="connsiteY8" fmla="*/ 0 h 720000"/>
                        <a:gd name="connsiteX9" fmla="*/ 1981298 w 2031318"/>
                        <a:gd name="connsiteY9" fmla="*/ 0 h 720000"/>
                        <a:gd name="connsiteX10" fmla="*/ 2031318 w 2031318"/>
                        <a:gd name="connsiteY10" fmla="*/ 108972 h 720000"/>
                        <a:gd name="connsiteX11" fmla="*/ 2031318 w 2031318"/>
                        <a:gd name="connsiteY11" fmla="*/ 611028 h 720000"/>
                        <a:gd name="connsiteX12" fmla="*/ 1981298 w 2031318"/>
                        <a:gd name="connsiteY12" fmla="*/ 720000 h 720000"/>
                        <a:gd name="connsiteX13" fmla="*/ 1797826 w 2031318"/>
                        <a:gd name="connsiteY13" fmla="*/ 720000 h 720000"/>
                        <a:gd name="connsiteX14" fmla="*/ 1517791 w 2031318"/>
                        <a:gd name="connsiteY14" fmla="*/ 720000 h 720000"/>
                        <a:gd name="connsiteX15" fmla="*/ 1334319 w 2031318"/>
                        <a:gd name="connsiteY15" fmla="*/ 720000 h 720000"/>
                        <a:gd name="connsiteX16" fmla="*/ 1112223 w 2031318"/>
                        <a:gd name="connsiteY16" fmla="*/ 720000 h 720000"/>
                        <a:gd name="connsiteX17" fmla="*/ 928751 w 2031318"/>
                        <a:gd name="connsiteY17" fmla="*/ 720000 h 720000"/>
                        <a:gd name="connsiteX18" fmla="*/ 706654 w 2031318"/>
                        <a:gd name="connsiteY18" fmla="*/ 720000 h 720000"/>
                        <a:gd name="connsiteX19" fmla="*/ 484557 w 2031318"/>
                        <a:gd name="connsiteY19" fmla="*/ 720000 h 720000"/>
                        <a:gd name="connsiteX20" fmla="*/ 50019 w 2031318"/>
                        <a:gd name="connsiteY20" fmla="*/ 720000 h 720000"/>
                        <a:gd name="connsiteX21" fmla="*/ 0 w 2031318"/>
                        <a:gd name="connsiteY21" fmla="*/ 611028 h 720000"/>
                        <a:gd name="connsiteX22" fmla="*/ 0 w 2031318"/>
                        <a:gd name="connsiteY22" fmla="*/ 108972 h 720000"/>
                        <a:gd name="connsiteX0" fmla="*/ 0 w 2031318"/>
                        <a:gd name="connsiteY0" fmla="*/ 108972 h 720000"/>
                        <a:gd name="connsiteX1" fmla="*/ 50019 w 2031318"/>
                        <a:gd name="connsiteY1" fmla="*/ 0 h 720000"/>
                        <a:gd name="connsiteX2" fmla="*/ 291429 w 2031318"/>
                        <a:gd name="connsiteY2" fmla="*/ 0 h 720000"/>
                        <a:gd name="connsiteX3" fmla="*/ 532839 w 2031318"/>
                        <a:gd name="connsiteY3" fmla="*/ 0 h 720000"/>
                        <a:gd name="connsiteX4" fmla="*/ 735623 w 2031318"/>
                        <a:gd name="connsiteY4" fmla="*/ 0 h 720000"/>
                        <a:gd name="connsiteX5" fmla="*/ 957720 w 2031318"/>
                        <a:gd name="connsiteY5" fmla="*/ 0 h 720000"/>
                        <a:gd name="connsiteX6" fmla="*/ 1218443 w 2031318"/>
                        <a:gd name="connsiteY6" fmla="*/ 0 h 720000"/>
                        <a:gd name="connsiteX7" fmla="*/ 1459852 w 2031318"/>
                        <a:gd name="connsiteY7" fmla="*/ 0 h 720000"/>
                        <a:gd name="connsiteX8" fmla="*/ 1739888 w 2031318"/>
                        <a:gd name="connsiteY8" fmla="*/ 0 h 720000"/>
                        <a:gd name="connsiteX9" fmla="*/ 1981298 w 2031318"/>
                        <a:gd name="connsiteY9" fmla="*/ 0 h 720000"/>
                        <a:gd name="connsiteX10" fmla="*/ 2031318 w 2031318"/>
                        <a:gd name="connsiteY10" fmla="*/ 108972 h 720000"/>
                        <a:gd name="connsiteX11" fmla="*/ 2031318 w 2031318"/>
                        <a:gd name="connsiteY11" fmla="*/ 611028 h 720000"/>
                        <a:gd name="connsiteX12" fmla="*/ 1981298 w 2031318"/>
                        <a:gd name="connsiteY12" fmla="*/ 720000 h 720000"/>
                        <a:gd name="connsiteX13" fmla="*/ 1701262 w 2031318"/>
                        <a:gd name="connsiteY13" fmla="*/ 720000 h 720000"/>
                        <a:gd name="connsiteX14" fmla="*/ 1459852 w 2031318"/>
                        <a:gd name="connsiteY14" fmla="*/ 720000 h 720000"/>
                        <a:gd name="connsiteX15" fmla="*/ 1179817 w 2031318"/>
                        <a:gd name="connsiteY15" fmla="*/ 720000 h 720000"/>
                        <a:gd name="connsiteX16" fmla="*/ 938407 w 2031318"/>
                        <a:gd name="connsiteY16" fmla="*/ 720000 h 720000"/>
                        <a:gd name="connsiteX17" fmla="*/ 716310 w 2031318"/>
                        <a:gd name="connsiteY17" fmla="*/ 720000 h 720000"/>
                        <a:gd name="connsiteX18" fmla="*/ 474901 w 2031318"/>
                        <a:gd name="connsiteY18" fmla="*/ 720000 h 720000"/>
                        <a:gd name="connsiteX19" fmla="*/ 50019 w 2031318"/>
                        <a:gd name="connsiteY19" fmla="*/ 720000 h 720000"/>
                        <a:gd name="connsiteX20" fmla="*/ 0 w 2031318"/>
                        <a:gd name="connsiteY20" fmla="*/ 611028 h 720000"/>
                        <a:gd name="connsiteX21" fmla="*/ 0 w 2031318"/>
                        <a:gd name="connsiteY21" fmla="*/ 108972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1318" h="720000" fill="none" extrusionOk="0">
                          <a:moveTo>
                            <a:pt x="0" y="108972"/>
                          </a:moveTo>
                          <a:cubicBezTo>
                            <a:pt x="11363" y="38565"/>
                            <a:pt x="30672" y="7172"/>
                            <a:pt x="50019" y="0"/>
                          </a:cubicBezTo>
                          <a:cubicBezTo>
                            <a:pt x="132446" y="-43238"/>
                            <a:pt x="207614" y="48190"/>
                            <a:pt x="252803" y="0"/>
                          </a:cubicBezTo>
                          <a:cubicBezTo>
                            <a:pt x="298411" y="-50916"/>
                            <a:pt x="386255" y="36179"/>
                            <a:pt x="455588" y="0"/>
                          </a:cubicBezTo>
                          <a:cubicBezTo>
                            <a:pt x="529450" y="-40611"/>
                            <a:pt x="657684" y="15134"/>
                            <a:pt x="696998" y="0"/>
                          </a:cubicBezTo>
                          <a:cubicBezTo>
                            <a:pt x="749218" y="8856"/>
                            <a:pt x="811529" y="31780"/>
                            <a:pt x="880469" y="0"/>
                          </a:cubicBezTo>
                          <a:cubicBezTo>
                            <a:pt x="938934" y="-51698"/>
                            <a:pt x="1021031" y="6188"/>
                            <a:pt x="1121879" y="0"/>
                          </a:cubicBezTo>
                          <a:cubicBezTo>
                            <a:pt x="1201331" y="-5634"/>
                            <a:pt x="1286407" y="26899"/>
                            <a:pt x="1401914" y="0"/>
                          </a:cubicBezTo>
                          <a:cubicBezTo>
                            <a:pt x="1525779" y="-26220"/>
                            <a:pt x="1543944" y="32280"/>
                            <a:pt x="1624011" y="0"/>
                          </a:cubicBezTo>
                          <a:cubicBezTo>
                            <a:pt x="1676880" y="-37916"/>
                            <a:pt x="1827973" y="91463"/>
                            <a:pt x="1981298" y="0"/>
                          </a:cubicBezTo>
                          <a:cubicBezTo>
                            <a:pt x="2010839" y="15369"/>
                            <a:pt x="2026950" y="55321"/>
                            <a:pt x="2031318" y="108972"/>
                          </a:cubicBezTo>
                          <a:cubicBezTo>
                            <a:pt x="2083328" y="328356"/>
                            <a:pt x="2051417" y="457163"/>
                            <a:pt x="2031318" y="611028"/>
                          </a:cubicBezTo>
                          <a:cubicBezTo>
                            <a:pt x="2038220" y="679601"/>
                            <a:pt x="2010051" y="707776"/>
                            <a:pt x="1981298" y="720000"/>
                          </a:cubicBezTo>
                          <a:cubicBezTo>
                            <a:pt x="1929673" y="775455"/>
                            <a:pt x="1856080" y="695779"/>
                            <a:pt x="1797826" y="720000"/>
                          </a:cubicBezTo>
                          <a:cubicBezTo>
                            <a:pt x="1744804" y="764200"/>
                            <a:pt x="1620775" y="660683"/>
                            <a:pt x="1517791" y="720000"/>
                          </a:cubicBezTo>
                          <a:cubicBezTo>
                            <a:pt x="1425948" y="761150"/>
                            <a:pt x="1366095" y="719883"/>
                            <a:pt x="1334319" y="720000"/>
                          </a:cubicBezTo>
                          <a:cubicBezTo>
                            <a:pt x="1305071" y="724705"/>
                            <a:pt x="1187017" y="686612"/>
                            <a:pt x="1112223" y="720000"/>
                          </a:cubicBezTo>
                          <a:cubicBezTo>
                            <a:pt x="1031909" y="741490"/>
                            <a:pt x="964920" y="689263"/>
                            <a:pt x="928751" y="720000"/>
                          </a:cubicBezTo>
                          <a:cubicBezTo>
                            <a:pt x="901218" y="745417"/>
                            <a:pt x="802725" y="685872"/>
                            <a:pt x="706654" y="720000"/>
                          </a:cubicBezTo>
                          <a:cubicBezTo>
                            <a:pt x="603505" y="744530"/>
                            <a:pt x="541501" y="722260"/>
                            <a:pt x="484557" y="720000"/>
                          </a:cubicBezTo>
                          <a:cubicBezTo>
                            <a:pt x="459032" y="715675"/>
                            <a:pt x="156206" y="705482"/>
                            <a:pt x="50019" y="720000"/>
                          </a:cubicBezTo>
                          <a:cubicBezTo>
                            <a:pt x="14642" y="712653"/>
                            <a:pt x="724" y="680499"/>
                            <a:pt x="0" y="611028"/>
                          </a:cubicBezTo>
                          <a:cubicBezTo>
                            <a:pt x="-30822" y="432084"/>
                            <a:pt x="46208" y="235091"/>
                            <a:pt x="0" y="108972"/>
                          </a:cubicBezTo>
                          <a:close/>
                        </a:path>
                        <a:path w="2031318" h="720000" stroke="0" extrusionOk="0">
                          <a:moveTo>
                            <a:pt x="0" y="108972"/>
                          </a:moveTo>
                          <a:cubicBezTo>
                            <a:pt x="1174" y="53477"/>
                            <a:pt x="28264" y="-7710"/>
                            <a:pt x="50019" y="0"/>
                          </a:cubicBezTo>
                          <a:cubicBezTo>
                            <a:pt x="112060" y="-29965"/>
                            <a:pt x="218178" y="32651"/>
                            <a:pt x="291429" y="0"/>
                          </a:cubicBezTo>
                          <a:cubicBezTo>
                            <a:pt x="370719" y="-18596"/>
                            <a:pt x="459467" y="38686"/>
                            <a:pt x="532839" y="0"/>
                          </a:cubicBezTo>
                          <a:cubicBezTo>
                            <a:pt x="619076" y="-17342"/>
                            <a:pt x="645159" y="25089"/>
                            <a:pt x="735623" y="0"/>
                          </a:cubicBezTo>
                          <a:cubicBezTo>
                            <a:pt x="812080" y="-18932"/>
                            <a:pt x="906805" y="1296"/>
                            <a:pt x="957720" y="0"/>
                          </a:cubicBezTo>
                          <a:cubicBezTo>
                            <a:pt x="983731" y="-7874"/>
                            <a:pt x="1154378" y="85569"/>
                            <a:pt x="1218443" y="0"/>
                          </a:cubicBezTo>
                          <a:cubicBezTo>
                            <a:pt x="1285533" y="-78802"/>
                            <a:pt x="1403777" y="9953"/>
                            <a:pt x="1459852" y="0"/>
                          </a:cubicBezTo>
                          <a:cubicBezTo>
                            <a:pt x="1539003" y="-14086"/>
                            <a:pt x="1663095" y="15345"/>
                            <a:pt x="1739888" y="0"/>
                          </a:cubicBezTo>
                          <a:cubicBezTo>
                            <a:pt x="1814093" y="-27899"/>
                            <a:pt x="1868283" y="10627"/>
                            <a:pt x="1981298" y="0"/>
                          </a:cubicBezTo>
                          <a:cubicBezTo>
                            <a:pt x="2019469" y="3119"/>
                            <a:pt x="2034022" y="54169"/>
                            <a:pt x="2031318" y="108972"/>
                          </a:cubicBezTo>
                          <a:cubicBezTo>
                            <a:pt x="2071595" y="281301"/>
                            <a:pt x="2006320" y="460699"/>
                            <a:pt x="2031318" y="611028"/>
                          </a:cubicBezTo>
                          <a:cubicBezTo>
                            <a:pt x="2025524" y="681434"/>
                            <a:pt x="2010536" y="720121"/>
                            <a:pt x="1981298" y="720000"/>
                          </a:cubicBezTo>
                          <a:cubicBezTo>
                            <a:pt x="1918928" y="734844"/>
                            <a:pt x="1752235" y="723684"/>
                            <a:pt x="1701262" y="720000"/>
                          </a:cubicBezTo>
                          <a:cubicBezTo>
                            <a:pt x="1641171" y="703675"/>
                            <a:pt x="1559530" y="670103"/>
                            <a:pt x="1459852" y="720000"/>
                          </a:cubicBezTo>
                          <a:cubicBezTo>
                            <a:pt x="1363252" y="769937"/>
                            <a:pt x="1264852" y="682366"/>
                            <a:pt x="1179817" y="720000"/>
                          </a:cubicBezTo>
                          <a:cubicBezTo>
                            <a:pt x="1096330" y="774840"/>
                            <a:pt x="995348" y="682568"/>
                            <a:pt x="938407" y="720000"/>
                          </a:cubicBezTo>
                          <a:cubicBezTo>
                            <a:pt x="855756" y="751713"/>
                            <a:pt x="792406" y="689530"/>
                            <a:pt x="716310" y="720000"/>
                          </a:cubicBezTo>
                          <a:cubicBezTo>
                            <a:pt x="649150" y="741470"/>
                            <a:pt x="551300" y="706574"/>
                            <a:pt x="474901" y="720000"/>
                          </a:cubicBezTo>
                          <a:cubicBezTo>
                            <a:pt x="386134" y="720067"/>
                            <a:pt x="224743" y="680631"/>
                            <a:pt x="50019" y="720000"/>
                          </a:cubicBezTo>
                          <a:cubicBezTo>
                            <a:pt x="24613" y="728796"/>
                            <a:pt x="-5292" y="667225"/>
                            <a:pt x="0" y="611028"/>
                          </a:cubicBezTo>
                          <a:cubicBezTo>
                            <a:pt x="-34481" y="528504"/>
                            <a:pt x="35669" y="296034"/>
                            <a:pt x="0" y="108972"/>
                          </a:cubicBezTo>
                          <a:close/>
                        </a:path>
                        <a:path w="2031318" h="720000" fill="none" stroke="0" extrusionOk="0">
                          <a:moveTo>
                            <a:pt x="0" y="108972"/>
                          </a:moveTo>
                          <a:cubicBezTo>
                            <a:pt x="8854" y="44176"/>
                            <a:pt x="33914" y="1834"/>
                            <a:pt x="50019" y="0"/>
                          </a:cubicBezTo>
                          <a:cubicBezTo>
                            <a:pt x="126159" y="-30030"/>
                            <a:pt x="196987" y="32699"/>
                            <a:pt x="252803" y="0"/>
                          </a:cubicBezTo>
                          <a:cubicBezTo>
                            <a:pt x="320568" y="-43592"/>
                            <a:pt x="388767" y="64044"/>
                            <a:pt x="455588" y="0"/>
                          </a:cubicBezTo>
                          <a:cubicBezTo>
                            <a:pt x="525166" y="-47604"/>
                            <a:pt x="646141" y="8017"/>
                            <a:pt x="696998" y="0"/>
                          </a:cubicBezTo>
                          <a:cubicBezTo>
                            <a:pt x="752120" y="-13444"/>
                            <a:pt x="818827" y="28546"/>
                            <a:pt x="880469" y="0"/>
                          </a:cubicBezTo>
                          <a:cubicBezTo>
                            <a:pt x="938169" y="-50329"/>
                            <a:pt x="1009788" y="24202"/>
                            <a:pt x="1121879" y="0"/>
                          </a:cubicBezTo>
                          <a:cubicBezTo>
                            <a:pt x="1226441" y="-45582"/>
                            <a:pt x="1291478" y="39577"/>
                            <a:pt x="1401914" y="0"/>
                          </a:cubicBezTo>
                          <a:cubicBezTo>
                            <a:pt x="1514506" y="-13922"/>
                            <a:pt x="1544923" y="25714"/>
                            <a:pt x="1624011" y="0"/>
                          </a:cubicBezTo>
                          <a:cubicBezTo>
                            <a:pt x="1704409" y="-25234"/>
                            <a:pt x="1827552" y="65037"/>
                            <a:pt x="1981298" y="0"/>
                          </a:cubicBezTo>
                          <a:cubicBezTo>
                            <a:pt x="2014369" y="1590"/>
                            <a:pt x="2038985" y="60919"/>
                            <a:pt x="2031318" y="108972"/>
                          </a:cubicBezTo>
                          <a:cubicBezTo>
                            <a:pt x="2053125" y="307652"/>
                            <a:pt x="2025294" y="478070"/>
                            <a:pt x="2031318" y="611028"/>
                          </a:cubicBezTo>
                          <a:cubicBezTo>
                            <a:pt x="2035779" y="677835"/>
                            <a:pt x="2003308" y="716728"/>
                            <a:pt x="1981298" y="720000"/>
                          </a:cubicBezTo>
                          <a:cubicBezTo>
                            <a:pt x="1920360" y="761552"/>
                            <a:pt x="1854299" y="701646"/>
                            <a:pt x="1797826" y="720000"/>
                          </a:cubicBezTo>
                          <a:cubicBezTo>
                            <a:pt x="1735010" y="765813"/>
                            <a:pt x="1613660" y="674895"/>
                            <a:pt x="1517791" y="720000"/>
                          </a:cubicBezTo>
                          <a:cubicBezTo>
                            <a:pt x="1417871" y="762638"/>
                            <a:pt x="1370325" y="710366"/>
                            <a:pt x="1334319" y="720000"/>
                          </a:cubicBezTo>
                          <a:cubicBezTo>
                            <a:pt x="1274545" y="725398"/>
                            <a:pt x="1171671" y="704580"/>
                            <a:pt x="1112223" y="720000"/>
                          </a:cubicBezTo>
                          <a:cubicBezTo>
                            <a:pt x="1030387" y="733591"/>
                            <a:pt x="962415" y="687035"/>
                            <a:pt x="928751" y="720000"/>
                          </a:cubicBezTo>
                          <a:cubicBezTo>
                            <a:pt x="881027" y="746018"/>
                            <a:pt x="821798" y="699629"/>
                            <a:pt x="706654" y="720000"/>
                          </a:cubicBezTo>
                          <a:cubicBezTo>
                            <a:pt x="600855" y="733482"/>
                            <a:pt x="546822" y="708396"/>
                            <a:pt x="484557" y="720000"/>
                          </a:cubicBezTo>
                          <a:cubicBezTo>
                            <a:pt x="417118" y="736983"/>
                            <a:pt x="189666" y="733211"/>
                            <a:pt x="50019" y="720000"/>
                          </a:cubicBezTo>
                          <a:cubicBezTo>
                            <a:pt x="15154" y="712517"/>
                            <a:pt x="-2241" y="658623"/>
                            <a:pt x="0" y="611028"/>
                          </a:cubicBezTo>
                          <a:cubicBezTo>
                            <a:pt x="-39974" y="485973"/>
                            <a:pt x="24479" y="228081"/>
                            <a:pt x="0" y="108972"/>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25" name="TextBox 24">
              <a:extLst>
                <a:ext uri="{FF2B5EF4-FFF2-40B4-BE49-F238E27FC236}">
                  <a16:creationId xmlns:a16="http://schemas.microsoft.com/office/drawing/2014/main" xmlns="" id="{48B99C19-31D9-ABBA-0E66-5C643FA0F272}"/>
                </a:ext>
              </a:extLst>
            </p:cNvPr>
            <p:cNvSpPr txBox="1"/>
            <p:nvPr/>
          </p:nvSpPr>
          <p:spPr>
            <a:xfrm>
              <a:off x="7544332" y="1380165"/>
              <a:ext cx="4425375"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E80F0F"/>
                  </a:solidFill>
                  <a:effectLst/>
                  <a:uLnTx/>
                  <a:uFillTx/>
                  <a:latin typeface="Arial"/>
                  <a:ea typeface="+mn-ea"/>
                  <a:cs typeface="+mn-cs"/>
                </a:rPr>
                <a:t>2 ô li rưỡi</a:t>
              </a:r>
            </a:p>
          </p:txBody>
        </p:sp>
      </p:grpSp>
      <p:grpSp>
        <p:nvGrpSpPr>
          <p:cNvPr id="26" name="Group 25">
            <a:extLst>
              <a:ext uri="{FF2B5EF4-FFF2-40B4-BE49-F238E27FC236}">
                <a16:creationId xmlns:a16="http://schemas.microsoft.com/office/drawing/2014/main" xmlns="" id="{FABD0C37-2A2F-B231-ED7A-A9A36EEF4C98}"/>
              </a:ext>
            </a:extLst>
          </p:cNvPr>
          <p:cNvGrpSpPr/>
          <p:nvPr/>
        </p:nvGrpSpPr>
        <p:grpSpPr>
          <a:xfrm>
            <a:off x="9324919" y="2094414"/>
            <a:ext cx="2014854" cy="720000"/>
            <a:chOff x="8162121" y="1243668"/>
            <a:chExt cx="3807586" cy="720000"/>
          </a:xfrm>
        </p:grpSpPr>
        <p:sp>
          <p:nvSpPr>
            <p:cNvPr id="27" name="Rectangle: Rounded Corners 35">
              <a:extLst>
                <a:ext uri="{FF2B5EF4-FFF2-40B4-BE49-F238E27FC236}">
                  <a16:creationId xmlns:a16="http://schemas.microsoft.com/office/drawing/2014/main" xmlns="" id="{839D22B3-4736-0F21-F85B-C87FD9B4371F}"/>
                </a:ext>
              </a:extLst>
            </p:cNvPr>
            <p:cNvSpPr/>
            <p:nvPr/>
          </p:nvSpPr>
          <p:spPr>
            <a:xfrm>
              <a:off x="8162121" y="1243668"/>
              <a:ext cx="3807586" cy="720000"/>
            </a:xfrm>
            <a:custGeom>
              <a:avLst/>
              <a:gdLst>
                <a:gd name="connsiteX0" fmla="*/ 0 w 3807586"/>
                <a:gd name="connsiteY0" fmla="*/ 108972 h 720000"/>
                <a:gd name="connsiteX1" fmla="*/ 108970 w 3807586"/>
                <a:gd name="connsiteY1" fmla="*/ 0 h 720000"/>
                <a:gd name="connsiteX2" fmla="*/ 743141 w 3807586"/>
                <a:gd name="connsiteY2" fmla="*/ 0 h 720000"/>
                <a:gd name="connsiteX3" fmla="*/ 1305518 w 3807586"/>
                <a:gd name="connsiteY3" fmla="*/ 0 h 720000"/>
                <a:gd name="connsiteX4" fmla="*/ 1831999 w 3807586"/>
                <a:gd name="connsiteY4" fmla="*/ 0 h 720000"/>
                <a:gd name="connsiteX5" fmla="*/ 2358480 w 3807586"/>
                <a:gd name="connsiteY5" fmla="*/ 0 h 720000"/>
                <a:gd name="connsiteX6" fmla="*/ 2884960 w 3807586"/>
                <a:gd name="connsiteY6" fmla="*/ 0 h 720000"/>
                <a:gd name="connsiteX7" fmla="*/ 3698613 w 3807586"/>
                <a:gd name="connsiteY7" fmla="*/ 0 h 720000"/>
                <a:gd name="connsiteX8" fmla="*/ 3807586 w 3807586"/>
                <a:gd name="connsiteY8" fmla="*/ 108972 h 720000"/>
                <a:gd name="connsiteX9" fmla="*/ 3807586 w 3807586"/>
                <a:gd name="connsiteY9" fmla="*/ 611028 h 720000"/>
                <a:gd name="connsiteX10" fmla="*/ 3698613 w 3807586"/>
                <a:gd name="connsiteY10" fmla="*/ 720000 h 720000"/>
                <a:gd name="connsiteX11" fmla="*/ 3100338 w 3807586"/>
                <a:gd name="connsiteY11" fmla="*/ 720000 h 720000"/>
                <a:gd name="connsiteX12" fmla="*/ 2537961 w 3807586"/>
                <a:gd name="connsiteY12" fmla="*/ 720000 h 720000"/>
                <a:gd name="connsiteX13" fmla="*/ 1939688 w 3807586"/>
                <a:gd name="connsiteY13" fmla="*/ 720000 h 720000"/>
                <a:gd name="connsiteX14" fmla="*/ 1449104 w 3807586"/>
                <a:gd name="connsiteY14" fmla="*/ 720000 h 720000"/>
                <a:gd name="connsiteX15" fmla="*/ 958519 w 3807586"/>
                <a:gd name="connsiteY15" fmla="*/ 720000 h 720000"/>
                <a:gd name="connsiteX16" fmla="*/ 108970 w 3807586"/>
                <a:gd name="connsiteY16" fmla="*/ 720000 h 720000"/>
                <a:gd name="connsiteX17" fmla="*/ 0 w 3807586"/>
                <a:gd name="connsiteY17" fmla="*/ 611028 h 720000"/>
                <a:gd name="connsiteX18" fmla="*/ 0 w 3807586"/>
                <a:gd name="connsiteY18" fmla="*/ 108972 h 720000"/>
                <a:gd name="connsiteX0" fmla="*/ 0 w 3807586"/>
                <a:gd name="connsiteY0" fmla="*/ 108972 h 720000"/>
                <a:gd name="connsiteX1" fmla="*/ 108970 w 3807586"/>
                <a:gd name="connsiteY1" fmla="*/ 0 h 720000"/>
                <a:gd name="connsiteX2" fmla="*/ 707245 w 3807586"/>
                <a:gd name="connsiteY2" fmla="*/ 0 h 720000"/>
                <a:gd name="connsiteX3" fmla="*/ 1305518 w 3807586"/>
                <a:gd name="connsiteY3" fmla="*/ 0 h 720000"/>
                <a:gd name="connsiteX4" fmla="*/ 1831999 w 3807586"/>
                <a:gd name="connsiteY4" fmla="*/ 0 h 720000"/>
                <a:gd name="connsiteX5" fmla="*/ 2394376 w 3807586"/>
                <a:gd name="connsiteY5" fmla="*/ 0 h 720000"/>
                <a:gd name="connsiteX6" fmla="*/ 3028546 w 3807586"/>
                <a:gd name="connsiteY6" fmla="*/ 0 h 720000"/>
                <a:gd name="connsiteX7" fmla="*/ 3698613 w 3807586"/>
                <a:gd name="connsiteY7" fmla="*/ 0 h 720000"/>
                <a:gd name="connsiteX8" fmla="*/ 3807586 w 3807586"/>
                <a:gd name="connsiteY8" fmla="*/ 108972 h 720000"/>
                <a:gd name="connsiteX9" fmla="*/ 3807586 w 3807586"/>
                <a:gd name="connsiteY9" fmla="*/ 611028 h 720000"/>
                <a:gd name="connsiteX10" fmla="*/ 3698613 w 3807586"/>
                <a:gd name="connsiteY10" fmla="*/ 720000 h 720000"/>
                <a:gd name="connsiteX11" fmla="*/ 3208028 w 3807586"/>
                <a:gd name="connsiteY11" fmla="*/ 720000 h 720000"/>
                <a:gd name="connsiteX12" fmla="*/ 2609755 w 3807586"/>
                <a:gd name="connsiteY12" fmla="*/ 720000 h 720000"/>
                <a:gd name="connsiteX13" fmla="*/ 2011480 w 3807586"/>
                <a:gd name="connsiteY13" fmla="*/ 720000 h 720000"/>
                <a:gd name="connsiteX14" fmla="*/ 1413208 w 3807586"/>
                <a:gd name="connsiteY14" fmla="*/ 720000 h 720000"/>
                <a:gd name="connsiteX15" fmla="*/ 743141 w 3807586"/>
                <a:gd name="connsiteY15" fmla="*/ 720000 h 720000"/>
                <a:gd name="connsiteX16" fmla="*/ 108970 w 3807586"/>
                <a:gd name="connsiteY16" fmla="*/ 720000 h 720000"/>
                <a:gd name="connsiteX17" fmla="*/ 0 w 3807586"/>
                <a:gd name="connsiteY17" fmla="*/ 611028 h 720000"/>
                <a:gd name="connsiteX18" fmla="*/ 0 w 3807586"/>
                <a:gd name="connsiteY18" fmla="*/ 108972 h 720000"/>
                <a:gd name="connsiteX0" fmla="*/ 0 w 3807586"/>
                <a:gd name="connsiteY0" fmla="*/ 108972 h 720000"/>
                <a:gd name="connsiteX1" fmla="*/ 108970 w 3807586"/>
                <a:gd name="connsiteY1" fmla="*/ 0 h 720000"/>
                <a:gd name="connsiteX2" fmla="*/ 743141 w 3807586"/>
                <a:gd name="connsiteY2" fmla="*/ 0 h 720000"/>
                <a:gd name="connsiteX3" fmla="*/ 1305518 w 3807586"/>
                <a:gd name="connsiteY3" fmla="*/ 0 h 720000"/>
                <a:gd name="connsiteX4" fmla="*/ 1831999 w 3807586"/>
                <a:gd name="connsiteY4" fmla="*/ 0 h 720000"/>
                <a:gd name="connsiteX5" fmla="*/ 2358480 w 3807586"/>
                <a:gd name="connsiteY5" fmla="*/ 0 h 720000"/>
                <a:gd name="connsiteX6" fmla="*/ 2884960 w 3807586"/>
                <a:gd name="connsiteY6" fmla="*/ 0 h 720000"/>
                <a:gd name="connsiteX7" fmla="*/ 3698613 w 3807586"/>
                <a:gd name="connsiteY7" fmla="*/ 0 h 720000"/>
                <a:gd name="connsiteX8" fmla="*/ 3807586 w 3807586"/>
                <a:gd name="connsiteY8" fmla="*/ 108972 h 720000"/>
                <a:gd name="connsiteX9" fmla="*/ 3807586 w 3807586"/>
                <a:gd name="connsiteY9" fmla="*/ 611028 h 720000"/>
                <a:gd name="connsiteX10" fmla="*/ 3698613 w 3807586"/>
                <a:gd name="connsiteY10" fmla="*/ 720000 h 720000"/>
                <a:gd name="connsiteX11" fmla="*/ 3100338 w 3807586"/>
                <a:gd name="connsiteY11" fmla="*/ 720000 h 720000"/>
                <a:gd name="connsiteX12" fmla="*/ 2537961 w 3807586"/>
                <a:gd name="connsiteY12" fmla="*/ 720000 h 720000"/>
                <a:gd name="connsiteX13" fmla="*/ 1939688 w 3807586"/>
                <a:gd name="connsiteY13" fmla="*/ 720000 h 720000"/>
                <a:gd name="connsiteX14" fmla="*/ 1449104 w 3807586"/>
                <a:gd name="connsiteY14" fmla="*/ 720000 h 720000"/>
                <a:gd name="connsiteX15" fmla="*/ 958519 w 3807586"/>
                <a:gd name="connsiteY15" fmla="*/ 720000 h 720000"/>
                <a:gd name="connsiteX16" fmla="*/ 108970 w 3807586"/>
                <a:gd name="connsiteY16" fmla="*/ 720000 h 720000"/>
                <a:gd name="connsiteX17" fmla="*/ 0 w 3807586"/>
                <a:gd name="connsiteY17" fmla="*/ 611028 h 720000"/>
                <a:gd name="connsiteX18" fmla="*/ 0 w 3807586"/>
                <a:gd name="connsiteY18" fmla="*/ 108972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07586" h="720000" fill="none" extrusionOk="0">
                  <a:moveTo>
                    <a:pt x="0" y="108972"/>
                  </a:moveTo>
                  <a:cubicBezTo>
                    <a:pt x="-8908" y="39110"/>
                    <a:pt x="69007" y="204"/>
                    <a:pt x="108970" y="0"/>
                  </a:cubicBezTo>
                  <a:cubicBezTo>
                    <a:pt x="357222" y="-64511"/>
                    <a:pt x="565444" y="78713"/>
                    <a:pt x="743141" y="0"/>
                  </a:cubicBezTo>
                  <a:cubicBezTo>
                    <a:pt x="923450" y="-35022"/>
                    <a:pt x="1126076" y="-8200"/>
                    <a:pt x="1305518" y="0"/>
                  </a:cubicBezTo>
                  <a:cubicBezTo>
                    <a:pt x="1453394" y="-31977"/>
                    <a:pt x="1572937" y="-5837"/>
                    <a:pt x="1831999" y="0"/>
                  </a:cubicBezTo>
                  <a:cubicBezTo>
                    <a:pt x="2147275" y="-48286"/>
                    <a:pt x="2246928" y="68591"/>
                    <a:pt x="2358480" y="0"/>
                  </a:cubicBezTo>
                  <a:cubicBezTo>
                    <a:pt x="2533093" y="-11432"/>
                    <a:pt x="2807969" y="70969"/>
                    <a:pt x="2884960" y="0"/>
                  </a:cubicBezTo>
                  <a:cubicBezTo>
                    <a:pt x="2930493" y="-96389"/>
                    <a:pt x="3426801" y="-21106"/>
                    <a:pt x="3698613" y="0"/>
                  </a:cubicBezTo>
                  <a:cubicBezTo>
                    <a:pt x="3765979" y="5482"/>
                    <a:pt x="3834631" y="62620"/>
                    <a:pt x="3807586" y="108972"/>
                  </a:cubicBezTo>
                  <a:cubicBezTo>
                    <a:pt x="3846000" y="383543"/>
                    <a:pt x="3800660" y="436593"/>
                    <a:pt x="3807586" y="611028"/>
                  </a:cubicBezTo>
                  <a:cubicBezTo>
                    <a:pt x="3797960" y="653682"/>
                    <a:pt x="3760141" y="704270"/>
                    <a:pt x="3698613" y="720000"/>
                  </a:cubicBezTo>
                  <a:cubicBezTo>
                    <a:pt x="3410864" y="810583"/>
                    <a:pt x="3230548" y="680137"/>
                    <a:pt x="3100338" y="720000"/>
                  </a:cubicBezTo>
                  <a:cubicBezTo>
                    <a:pt x="3023336" y="736729"/>
                    <a:pt x="2750772" y="621472"/>
                    <a:pt x="2537961" y="720000"/>
                  </a:cubicBezTo>
                  <a:cubicBezTo>
                    <a:pt x="2228136" y="771171"/>
                    <a:pt x="2216086" y="693381"/>
                    <a:pt x="1939688" y="720000"/>
                  </a:cubicBezTo>
                  <a:cubicBezTo>
                    <a:pt x="1718358" y="765043"/>
                    <a:pt x="1530785" y="687686"/>
                    <a:pt x="1449104" y="720000"/>
                  </a:cubicBezTo>
                  <a:cubicBezTo>
                    <a:pt x="1358772" y="774123"/>
                    <a:pt x="1185555" y="659869"/>
                    <a:pt x="958519" y="720000"/>
                  </a:cubicBezTo>
                  <a:cubicBezTo>
                    <a:pt x="926659" y="813988"/>
                    <a:pt x="409625" y="549570"/>
                    <a:pt x="108970" y="720000"/>
                  </a:cubicBezTo>
                  <a:cubicBezTo>
                    <a:pt x="53159" y="736714"/>
                    <a:pt x="-15769" y="683040"/>
                    <a:pt x="0" y="611028"/>
                  </a:cubicBezTo>
                  <a:cubicBezTo>
                    <a:pt x="41413" y="527634"/>
                    <a:pt x="29989" y="276450"/>
                    <a:pt x="0" y="108972"/>
                  </a:cubicBezTo>
                  <a:close/>
                </a:path>
                <a:path w="3807586" h="720000" stroke="0" extrusionOk="0">
                  <a:moveTo>
                    <a:pt x="0" y="108972"/>
                  </a:moveTo>
                  <a:cubicBezTo>
                    <a:pt x="31363" y="51685"/>
                    <a:pt x="37716" y="-2834"/>
                    <a:pt x="108970" y="0"/>
                  </a:cubicBezTo>
                  <a:cubicBezTo>
                    <a:pt x="416474" y="-26789"/>
                    <a:pt x="472755" y="19634"/>
                    <a:pt x="707245" y="0"/>
                  </a:cubicBezTo>
                  <a:cubicBezTo>
                    <a:pt x="838909" y="-130192"/>
                    <a:pt x="984505" y="56103"/>
                    <a:pt x="1305518" y="0"/>
                  </a:cubicBezTo>
                  <a:cubicBezTo>
                    <a:pt x="1584620" y="-77911"/>
                    <a:pt x="1588235" y="11302"/>
                    <a:pt x="1831999" y="0"/>
                  </a:cubicBezTo>
                  <a:cubicBezTo>
                    <a:pt x="2055090" y="6709"/>
                    <a:pt x="2286824" y="103719"/>
                    <a:pt x="2394376" y="0"/>
                  </a:cubicBezTo>
                  <a:cubicBezTo>
                    <a:pt x="2580636" y="-96853"/>
                    <a:pt x="2818013" y="18868"/>
                    <a:pt x="3028546" y="0"/>
                  </a:cubicBezTo>
                  <a:cubicBezTo>
                    <a:pt x="3157940" y="-42332"/>
                    <a:pt x="3551458" y="97410"/>
                    <a:pt x="3698613" y="0"/>
                  </a:cubicBezTo>
                  <a:cubicBezTo>
                    <a:pt x="3739742" y="-37992"/>
                    <a:pt x="3819367" y="41566"/>
                    <a:pt x="3807586" y="108972"/>
                  </a:cubicBezTo>
                  <a:cubicBezTo>
                    <a:pt x="3829362" y="290644"/>
                    <a:pt x="3806923" y="500469"/>
                    <a:pt x="3807586" y="611028"/>
                  </a:cubicBezTo>
                  <a:cubicBezTo>
                    <a:pt x="3793895" y="673414"/>
                    <a:pt x="3773470" y="713660"/>
                    <a:pt x="3698613" y="720000"/>
                  </a:cubicBezTo>
                  <a:cubicBezTo>
                    <a:pt x="3475654" y="775808"/>
                    <a:pt x="3377886" y="705813"/>
                    <a:pt x="3208028" y="720000"/>
                  </a:cubicBezTo>
                  <a:cubicBezTo>
                    <a:pt x="3078727" y="779710"/>
                    <a:pt x="2741027" y="722909"/>
                    <a:pt x="2609755" y="720000"/>
                  </a:cubicBezTo>
                  <a:cubicBezTo>
                    <a:pt x="2574361" y="731923"/>
                    <a:pt x="2250889" y="662397"/>
                    <a:pt x="2011480" y="720000"/>
                  </a:cubicBezTo>
                  <a:cubicBezTo>
                    <a:pt x="1690489" y="726020"/>
                    <a:pt x="1557933" y="717699"/>
                    <a:pt x="1413208" y="720000"/>
                  </a:cubicBezTo>
                  <a:cubicBezTo>
                    <a:pt x="1244772" y="710646"/>
                    <a:pt x="1048764" y="719739"/>
                    <a:pt x="743141" y="720000"/>
                  </a:cubicBezTo>
                  <a:cubicBezTo>
                    <a:pt x="558533" y="739187"/>
                    <a:pt x="266824" y="645723"/>
                    <a:pt x="108970" y="720000"/>
                  </a:cubicBezTo>
                  <a:cubicBezTo>
                    <a:pt x="45028" y="695852"/>
                    <a:pt x="-14138" y="668404"/>
                    <a:pt x="0" y="611028"/>
                  </a:cubicBezTo>
                  <a:cubicBezTo>
                    <a:pt x="18479" y="490087"/>
                    <a:pt x="70265" y="252841"/>
                    <a:pt x="0" y="108972"/>
                  </a:cubicBezTo>
                  <a:close/>
                </a:path>
                <a:path w="3807586" h="720000" fill="none" stroke="0" extrusionOk="0">
                  <a:moveTo>
                    <a:pt x="0" y="108972"/>
                  </a:moveTo>
                  <a:cubicBezTo>
                    <a:pt x="6060" y="52331"/>
                    <a:pt x="49070" y="-17439"/>
                    <a:pt x="108970" y="0"/>
                  </a:cubicBezTo>
                  <a:cubicBezTo>
                    <a:pt x="377191" y="-68519"/>
                    <a:pt x="532038" y="13104"/>
                    <a:pt x="743141" y="0"/>
                  </a:cubicBezTo>
                  <a:cubicBezTo>
                    <a:pt x="1016960" y="-48484"/>
                    <a:pt x="1104769" y="63085"/>
                    <a:pt x="1305518" y="0"/>
                  </a:cubicBezTo>
                  <a:cubicBezTo>
                    <a:pt x="1476651" y="-71141"/>
                    <a:pt x="1542514" y="62455"/>
                    <a:pt x="1831999" y="0"/>
                  </a:cubicBezTo>
                  <a:cubicBezTo>
                    <a:pt x="2106288" y="-50502"/>
                    <a:pt x="2244110" y="62026"/>
                    <a:pt x="2358480" y="0"/>
                  </a:cubicBezTo>
                  <a:cubicBezTo>
                    <a:pt x="2469916" y="-84349"/>
                    <a:pt x="2744491" y="49102"/>
                    <a:pt x="2884960" y="0"/>
                  </a:cubicBezTo>
                  <a:cubicBezTo>
                    <a:pt x="3022930" y="-164925"/>
                    <a:pt x="3428138" y="50852"/>
                    <a:pt x="3698613" y="0"/>
                  </a:cubicBezTo>
                  <a:cubicBezTo>
                    <a:pt x="3761374" y="11391"/>
                    <a:pt x="3813689" y="47614"/>
                    <a:pt x="3807586" y="108972"/>
                  </a:cubicBezTo>
                  <a:cubicBezTo>
                    <a:pt x="3842716" y="353095"/>
                    <a:pt x="3792843" y="453317"/>
                    <a:pt x="3807586" y="611028"/>
                  </a:cubicBezTo>
                  <a:cubicBezTo>
                    <a:pt x="3824076" y="681461"/>
                    <a:pt x="3771681" y="724071"/>
                    <a:pt x="3698613" y="720000"/>
                  </a:cubicBezTo>
                  <a:cubicBezTo>
                    <a:pt x="3427055" y="795986"/>
                    <a:pt x="3287650" y="674711"/>
                    <a:pt x="3100338" y="720000"/>
                  </a:cubicBezTo>
                  <a:cubicBezTo>
                    <a:pt x="3034895" y="768505"/>
                    <a:pt x="2812598" y="681415"/>
                    <a:pt x="2537961" y="720000"/>
                  </a:cubicBezTo>
                  <a:cubicBezTo>
                    <a:pt x="2297870" y="789445"/>
                    <a:pt x="2103985" y="745995"/>
                    <a:pt x="1939688" y="720000"/>
                  </a:cubicBezTo>
                  <a:cubicBezTo>
                    <a:pt x="1718491" y="782393"/>
                    <a:pt x="1564918" y="662765"/>
                    <a:pt x="1449104" y="720000"/>
                  </a:cubicBezTo>
                  <a:cubicBezTo>
                    <a:pt x="1298612" y="718888"/>
                    <a:pt x="1087315" y="698436"/>
                    <a:pt x="958519" y="720000"/>
                  </a:cubicBezTo>
                  <a:cubicBezTo>
                    <a:pt x="697398" y="762947"/>
                    <a:pt x="409268" y="668406"/>
                    <a:pt x="108970" y="720000"/>
                  </a:cubicBezTo>
                  <a:cubicBezTo>
                    <a:pt x="32933" y="725318"/>
                    <a:pt x="-5092" y="662754"/>
                    <a:pt x="0" y="611028"/>
                  </a:cubicBezTo>
                  <a:cubicBezTo>
                    <a:pt x="-27191" y="495029"/>
                    <a:pt x="58980" y="307194"/>
                    <a:pt x="0" y="108972"/>
                  </a:cubicBezTo>
                  <a:close/>
                </a:path>
                <a:path w="3807586" h="720000" fill="none" stroke="0" extrusionOk="0">
                  <a:moveTo>
                    <a:pt x="0" y="108972"/>
                  </a:moveTo>
                  <a:cubicBezTo>
                    <a:pt x="-1787" y="52709"/>
                    <a:pt x="65392" y="-10855"/>
                    <a:pt x="108970" y="0"/>
                  </a:cubicBezTo>
                  <a:cubicBezTo>
                    <a:pt x="355142" y="-23226"/>
                    <a:pt x="533790" y="9263"/>
                    <a:pt x="743141" y="0"/>
                  </a:cubicBezTo>
                  <a:cubicBezTo>
                    <a:pt x="959356" y="-32046"/>
                    <a:pt x="1136572" y="53733"/>
                    <a:pt x="1305518" y="0"/>
                  </a:cubicBezTo>
                  <a:cubicBezTo>
                    <a:pt x="1459584" y="-78130"/>
                    <a:pt x="1585770" y="-14714"/>
                    <a:pt x="1831999" y="0"/>
                  </a:cubicBezTo>
                  <a:cubicBezTo>
                    <a:pt x="2126413" y="-59579"/>
                    <a:pt x="2276864" y="44196"/>
                    <a:pt x="2358480" y="0"/>
                  </a:cubicBezTo>
                  <a:cubicBezTo>
                    <a:pt x="2502440" y="-58990"/>
                    <a:pt x="2765221" y="55172"/>
                    <a:pt x="2884960" y="0"/>
                  </a:cubicBezTo>
                  <a:cubicBezTo>
                    <a:pt x="2991349" y="-144596"/>
                    <a:pt x="3403326" y="66155"/>
                    <a:pt x="3698613" y="0"/>
                  </a:cubicBezTo>
                  <a:cubicBezTo>
                    <a:pt x="3765135" y="14270"/>
                    <a:pt x="3822052" y="52308"/>
                    <a:pt x="3807586" y="108972"/>
                  </a:cubicBezTo>
                  <a:cubicBezTo>
                    <a:pt x="3845733" y="364887"/>
                    <a:pt x="3806487" y="422785"/>
                    <a:pt x="3807586" y="611028"/>
                  </a:cubicBezTo>
                  <a:cubicBezTo>
                    <a:pt x="3806511" y="658175"/>
                    <a:pt x="3775110" y="731527"/>
                    <a:pt x="3698613" y="720000"/>
                  </a:cubicBezTo>
                  <a:cubicBezTo>
                    <a:pt x="3422188" y="793579"/>
                    <a:pt x="3238472" y="682718"/>
                    <a:pt x="3100338" y="720000"/>
                  </a:cubicBezTo>
                  <a:cubicBezTo>
                    <a:pt x="3045755" y="790921"/>
                    <a:pt x="2731670" y="650844"/>
                    <a:pt x="2537961" y="720000"/>
                  </a:cubicBezTo>
                  <a:cubicBezTo>
                    <a:pt x="2277228" y="780616"/>
                    <a:pt x="2193543" y="718576"/>
                    <a:pt x="1939688" y="720000"/>
                  </a:cubicBezTo>
                  <a:cubicBezTo>
                    <a:pt x="1719528" y="768586"/>
                    <a:pt x="1516740" y="679297"/>
                    <a:pt x="1449104" y="720000"/>
                  </a:cubicBezTo>
                  <a:cubicBezTo>
                    <a:pt x="1347392" y="750566"/>
                    <a:pt x="1127862" y="645140"/>
                    <a:pt x="958519" y="720000"/>
                  </a:cubicBezTo>
                  <a:cubicBezTo>
                    <a:pt x="786787" y="784597"/>
                    <a:pt x="373495" y="632206"/>
                    <a:pt x="108970" y="720000"/>
                  </a:cubicBezTo>
                  <a:cubicBezTo>
                    <a:pt x="43044" y="714842"/>
                    <a:pt x="-22653" y="672318"/>
                    <a:pt x="0" y="611028"/>
                  </a:cubicBezTo>
                  <a:cubicBezTo>
                    <a:pt x="31041" y="518245"/>
                    <a:pt x="38813" y="303138"/>
                    <a:pt x="0" y="108972"/>
                  </a:cubicBezTo>
                  <a:close/>
                </a:path>
              </a:pathLst>
            </a:custGeom>
            <a:ln w="25400" cmpd="thinThick">
              <a:solidFill>
                <a:srgbClr val="FFCE00"/>
              </a:solidFill>
              <a:extLst>
                <a:ext uri="{C807C97D-BFC1-408E-A445-0C87EB9F89A2}">
                  <ask:lineSketchStyleProps xmlns:ask="http://schemas.microsoft.com/office/drawing/2018/sketchyshapes" xmlns="" sd="376331080">
                    <a:custGeom>
                      <a:avLst/>
                      <a:gdLst>
                        <a:gd name="connsiteX0" fmla="*/ 0 w 2014854"/>
                        <a:gd name="connsiteY0" fmla="*/ 108972 h 720000"/>
                        <a:gd name="connsiteX1" fmla="*/ 57664 w 2014854"/>
                        <a:gd name="connsiteY1" fmla="*/ 0 h 720000"/>
                        <a:gd name="connsiteX2" fmla="*/ 393247 w 2014854"/>
                        <a:gd name="connsiteY2" fmla="*/ 0 h 720000"/>
                        <a:gd name="connsiteX3" fmla="*/ 690839 w 2014854"/>
                        <a:gd name="connsiteY3" fmla="*/ 0 h 720000"/>
                        <a:gd name="connsiteX4" fmla="*/ 969436 w 2014854"/>
                        <a:gd name="connsiteY4" fmla="*/ 0 h 720000"/>
                        <a:gd name="connsiteX5" fmla="*/ 1248033 w 2014854"/>
                        <a:gd name="connsiteY5" fmla="*/ 0 h 720000"/>
                        <a:gd name="connsiteX6" fmla="*/ 1526630 w 2014854"/>
                        <a:gd name="connsiteY6" fmla="*/ 0 h 720000"/>
                        <a:gd name="connsiteX7" fmla="*/ 1957189 w 2014854"/>
                        <a:gd name="connsiteY7" fmla="*/ 0 h 720000"/>
                        <a:gd name="connsiteX8" fmla="*/ 2014854 w 2014854"/>
                        <a:gd name="connsiteY8" fmla="*/ 108972 h 720000"/>
                        <a:gd name="connsiteX9" fmla="*/ 2014854 w 2014854"/>
                        <a:gd name="connsiteY9" fmla="*/ 611028 h 720000"/>
                        <a:gd name="connsiteX10" fmla="*/ 1957189 w 2014854"/>
                        <a:gd name="connsiteY10" fmla="*/ 720000 h 720000"/>
                        <a:gd name="connsiteX11" fmla="*/ 1640601 w 2014854"/>
                        <a:gd name="connsiteY11" fmla="*/ 720000 h 720000"/>
                        <a:gd name="connsiteX12" fmla="*/ 1343009 w 2014854"/>
                        <a:gd name="connsiteY12" fmla="*/ 720000 h 720000"/>
                        <a:gd name="connsiteX13" fmla="*/ 1026422 w 2014854"/>
                        <a:gd name="connsiteY13" fmla="*/ 720000 h 720000"/>
                        <a:gd name="connsiteX14" fmla="*/ 766820 w 2014854"/>
                        <a:gd name="connsiteY14" fmla="*/ 720000 h 720000"/>
                        <a:gd name="connsiteX15" fmla="*/ 507218 w 2014854"/>
                        <a:gd name="connsiteY15" fmla="*/ 720000 h 720000"/>
                        <a:gd name="connsiteX16" fmla="*/ 57664 w 2014854"/>
                        <a:gd name="connsiteY16" fmla="*/ 720000 h 720000"/>
                        <a:gd name="connsiteX17" fmla="*/ 0 w 2014854"/>
                        <a:gd name="connsiteY17" fmla="*/ 611028 h 720000"/>
                        <a:gd name="connsiteX18" fmla="*/ 0 w 2014854"/>
                        <a:gd name="connsiteY18" fmla="*/ 108972 h 720000"/>
                        <a:gd name="connsiteX0" fmla="*/ 0 w 2014854"/>
                        <a:gd name="connsiteY0" fmla="*/ 108972 h 720000"/>
                        <a:gd name="connsiteX1" fmla="*/ 57664 w 2014854"/>
                        <a:gd name="connsiteY1" fmla="*/ 0 h 720000"/>
                        <a:gd name="connsiteX2" fmla="*/ 374252 w 2014854"/>
                        <a:gd name="connsiteY2" fmla="*/ 0 h 720000"/>
                        <a:gd name="connsiteX3" fmla="*/ 690839 w 2014854"/>
                        <a:gd name="connsiteY3" fmla="*/ 0 h 720000"/>
                        <a:gd name="connsiteX4" fmla="*/ 969436 w 2014854"/>
                        <a:gd name="connsiteY4" fmla="*/ 0 h 720000"/>
                        <a:gd name="connsiteX5" fmla="*/ 1267028 w 2014854"/>
                        <a:gd name="connsiteY5" fmla="*/ 0 h 720000"/>
                        <a:gd name="connsiteX6" fmla="*/ 1602611 w 2014854"/>
                        <a:gd name="connsiteY6" fmla="*/ 0 h 720000"/>
                        <a:gd name="connsiteX7" fmla="*/ 1957189 w 2014854"/>
                        <a:gd name="connsiteY7" fmla="*/ 0 h 720000"/>
                        <a:gd name="connsiteX8" fmla="*/ 2014854 w 2014854"/>
                        <a:gd name="connsiteY8" fmla="*/ 108972 h 720000"/>
                        <a:gd name="connsiteX9" fmla="*/ 2014854 w 2014854"/>
                        <a:gd name="connsiteY9" fmla="*/ 611028 h 720000"/>
                        <a:gd name="connsiteX10" fmla="*/ 1957189 w 2014854"/>
                        <a:gd name="connsiteY10" fmla="*/ 720000 h 720000"/>
                        <a:gd name="connsiteX11" fmla="*/ 1697587 w 2014854"/>
                        <a:gd name="connsiteY11" fmla="*/ 720000 h 720000"/>
                        <a:gd name="connsiteX12" fmla="*/ 1381000 w 2014854"/>
                        <a:gd name="connsiteY12" fmla="*/ 720000 h 720000"/>
                        <a:gd name="connsiteX13" fmla="*/ 1064412 w 2014854"/>
                        <a:gd name="connsiteY13" fmla="*/ 720000 h 720000"/>
                        <a:gd name="connsiteX14" fmla="*/ 747825 w 2014854"/>
                        <a:gd name="connsiteY14" fmla="*/ 720000 h 720000"/>
                        <a:gd name="connsiteX15" fmla="*/ 393247 w 2014854"/>
                        <a:gd name="connsiteY15" fmla="*/ 720000 h 720000"/>
                        <a:gd name="connsiteX16" fmla="*/ 57664 w 2014854"/>
                        <a:gd name="connsiteY16" fmla="*/ 720000 h 720000"/>
                        <a:gd name="connsiteX17" fmla="*/ 0 w 2014854"/>
                        <a:gd name="connsiteY17" fmla="*/ 611028 h 720000"/>
                        <a:gd name="connsiteX18" fmla="*/ 0 w 2014854"/>
                        <a:gd name="connsiteY18" fmla="*/ 108972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4854" h="720000" fill="none" extrusionOk="0">
                          <a:moveTo>
                            <a:pt x="0" y="108972"/>
                          </a:moveTo>
                          <a:cubicBezTo>
                            <a:pt x="-4320" y="40964"/>
                            <a:pt x="28229" y="-913"/>
                            <a:pt x="57664" y="0"/>
                          </a:cubicBezTo>
                          <a:cubicBezTo>
                            <a:pt x="192510" y="-66786"/>
                            <a:pt x="285517" y="40950"/>
                            <a:pt x="393247" y="0"/>
                          </a:cubicBezTo>
                          <a:cubicBezTo>
                            <a:pt x="493174" y="-30127"/>
                            <a:pt x="597000" y="20718"/>
                            <a:pt x="690839" y="0"/>
                          </a:cubicBezTo>
                          <a:cubicBezTo>
                            <a:pt x="779978" y="-49241"/>
                            <a:pt x="832245" y="17615"/>
                            <a:pt x="969436" y="0"/>
                          </a:cubicBezTo>
                          <a:cubicBezTo>
                            <a:pt x="1117706" y="-44885"/>
                            <a:pt x="1187844" y="66680"/>
                            <a:pt x="1248033" y="0"/>
                          </a:cubicBezTo>
                          <a:cubicBezTo>
                            <a:pt x="1332719" y="-35642"/>
                            <a:pt x="1474286" y="57142"/>
                            <a:pt x="1526630" y="0"/>
                          </a:cubicBezTo>
                          <a:cubicBezTo>
                            <a:pt x="1560491" y="-78183"/>
                            <a:pt x="1799504" y="25641"/>
                            <a:pt x="1957189" y="0"/>
                          </a:cubicBezTo>
                          <a:cubicBezTo>
                            <a:pt x="1990904" y="2381"/>
                            <a:pt x="2022445" y="57051"/>
                            <a:pt x="2014854" y="108972"/>
                          </a:cubicBezTo>
                          <a:cubicBezTo>
                            <a:pt x="2034739" y="359927"/>
                            <a:pt x="2010981" y="441402"/>
                            <a:pt x="2014854" y="611028"/>
                          </a:cubicBezTo>
                          <a:cubicBezTo>
                            <a:pt x="2013409" y="665304"/>
                            <a:pt x="1992632" y="716696"/>
                            <a:pt x="1957189" y="720000"/>
                          </a:cubicBezTo>
                          <a:cubicBezTo>
                            <a:pt x="1815429" y="778511"/>
                            <a:pt x="1711052" y="671581"/>
                            <a:pt x="1640601" y="720000"/>
                          </a:cubicBezTo>
                          <a:cubicBezTo>
                            <a:pt x="1577986" y="770310"/>
                            <a:pt x="1459631" y="645338"/>
                            <a:pt x="1343009" y="720000"/>
                          </a:cubicBezTo>
                          <a:cubicBezTo>
                            <a:pt x="1194203" y="774705"/>
                            <a:pt x="1166307" y="690915"/>
                            <a:pt x="1026422" y="720000"/>
                          </a:cubicBezTo>
                          <a:cubicBezTo>
                            <a:pt x="910444" y="761092"/>
                            <a:pt x="814879" y="685400"/>
                            <a:pt x="766820" y="720000"/>
                          </a:cubicBezTo>
                          <a:cubicBezTo>
                            <a:pt x="715792" y="768941"/>
                            <a:pt x="611864" y="674973"/>
                            <a:pt x="507218" y="720000"/>
                          </a:cubicBezTo>
                          <a:cubicBezTo>
                            <a:pt x="449231" y="778968"/>
                            <a:pt x="224675" y="612818"/>
                            <a:pt x="57664" y="720000"/>
                          </a:cubicBezTo>
                          <a:cubicBezTo>
                            <a:pt x="24876" y="728626"/>
                            <a:pt x="-7062" y="677845"/>
                            <a:pt x="0" y="611028"/>
                          </a:cubicBezTo>
                          <a:cubicBezTo>
                            <a:pt x="20260" y="521531"/>
                            <a:pt x="12773" y="301797"/>
                            <a:pt x="0" y="108972"/>
                          </a:cubicBezTo>
                          <a:close/>
                        </a:path>
                        <a:path w="2014854" h="720000" stroke="0" extrusionOk="0">
                          <a:moveTo>
                            <a:pt x="0" y="108972"/>
                          </a:moveTo>
                          <a:cubicBezTo>
                            <a:pt x="9493" y="56963"/>
                            <a:pt x="27566" y="-8149"/>
                            <a:pt x="57664" y="0"/>
                          </a:cubicBezTo>
                          <a:cubicBezTo>
                            <a:pt x="203103" y="-29308"/>
                            <a:pt x="256189" y="46991"/>
                            <a:pt x="374252" y="0"/>
                          </a:cubicBezTo>
                          <a:cubicBezTo>
                            <a:pt x="458366" y="-96886"/>
                            <a:pt x="545288" y="61535"/>
                            <a:pt x="690839" y="0"/>
                          </a:cubicBezTo>
                          <a:cubicBezTo>
                            <a:pt x="826618" y="-66567"/>
                            <a:pt x="844852" y="27451"/>
                            <a:pt x="969436" y="0"/>
                          </a:cubicBezTo>
                          <a:cubicBezTo>
                            <a:pt x="1090708" y="-25180"/>
                            <a:pt x="1207088" y="78458"/>
                            <a:pt x="1267028" y="0"/>
                          </a:cubicBezTo>
                          <a:cubicBezTo>
                            <a:pt x="1343027" y="-71787"/>
                            <a:pt x="1509151" y="28418"/>
                            <a:pt x="1602611" y="0"/>
                          </a:cubicBezTo>
                          <a:cubicBezTo>
                            <a:pt x="1675115" y="-38284"/>
                            <a:pt x="1874617" y="60111"/>
                            <a:pt x="1957189" y="0"/>
                          </a:cubicBezTo>
                          <a:cubicBezTo>
                            <a:pt x="1983688" y="-26352"/>
                            <a:pt x="2017442" y="51197"/>
                            <a:pt x="2014854" y="108972"/>
                          </a:cubicBezTo>
                          <a:cubicBezTo>
                            <a:pt x="2027786" y="301364"/>
                            <a:pt x="2012668" y="482085"/>
                            <a:pt x="2014854" y="611028"/>
                          </a:cubicBezTo>
                          <a:cubicBezTo>
                            <a:pt x="2007985" y="670944"/>
                            <a:pt x="1993947" y="712141"/>
                            <a:pt x="1957189" y="720000"/>
                          </a:cubicBezTo>
                          <a:cubicBezTo>
                            <a:pt x="1845703" y="761698"/>
                            <a:pt x="1777543" y="697834"/>
                            <a:pt x="1697587" y="720000"/>
                          </a:cubicBezTo>
                          <a:cubicBezTo>
                            <a:pt x="1626252" y="761896"/>
                            <a:pt x="1457485" y="717735"/>
                            <a:pt x="1381000" y="720000"/>
                          </a:cubicBezTo>
                          <a:cubicBezTo>
                            <a:pt x="1323426" y="726759"/>
                            <a:pt x="1194649" y="692698"/>
                            <a:pt x="1064412" y="720000"/>
                          </a:cubicBezTo>
                          <a:cubicBezTo>
                            <a:pt x="914492" y="724082"/>
                            <a:pt x="817512" y="702906"/>
                            <a:pt x="747825" y="720000"/>
                          </a:cubicBezTo>
                          <a:cubicBezTo>
                            <a:pt x="672009" y="733083"/>
                            <a:pt x="527877" y="681765"/>
                            <a:pt x="393247" y="720000"/>
                          </a:cubicBezTo>
                          <a:cubicBezTo>
                            <a:pt x="289673" y="747147"/>
                            <a:pt x="166297" y="683908"/>
                            <a:pt x="57664" y="720000"/>
                          </a:cubicBezTo>
                          <a:cubicBezTo>
                            <a:pt x="23603" y="708230"/>
                            <a:pt x="-4645" y="673372"/>
                            <a:pt x="0" y="611028"/>
                          </a:cubicBezTo>
                          <a:cubicBezTo>
                            <a:pt x="400" y="478247"/>
                            <a:pt x="34573" y="254228"/>
                            <a:pt x="0" y="108972"/>
                          </a:cubicBezTo>
                          <a:close/>
                        </a:path>
                        <a:path w="2014854" h="720000" fill="none" stroke="0" extrusionOk="0">
                          <a:moveTo>
                            <a:pt x="0" y="108972"/>
                          </a:moveTo>
                          <a:cubicBezTo>
                            <a:pt x="920" y="52028"/>
                            <a:pt x="29869" y="-5667"/>
                            <a:pt x="57664" y="0"/>
                          </a:cubicBezTo>
                          <a:cubicBezTo>
                            <a:pt x="204223" y="-53660"/>
                            <a:pt x="265906" y="2987"/>
                            <a:pt x="393247" y="0"/>
                          </a:cubicBezTo>
                          <a:cubicBezTo>
                            <a:pt x="545896" y="-17660"/>
                            <a:pt x="600567" y="56569"/>
                            <a:pt x="690839" y="0"/>
                          </a:cubicBezTo>
                          <a:cubicBezTo>
                            <a:pt x="777803" y="-60637"/>
                            <a:pt x="834092" y="38705"/>
                            <a:pt x="969436" y="0"/>
                          </a:cubicBezTo>
                          <a:cubicBezTo>
                            <a:pt x="1109545" y="-46621"/>
                            <a:pt x="1186275" y="48537"/>
                            <a:pt x="1248033" y="0"/>
                          </a:cubicBezTo>
                          <a:cubicBezTo>
                            <a:pt x="1309562" y="-71829"/>
                            <a:pt x="1462567" y="51807"/>
                            <a:pt x="1526630" y="0"/>
                          </a:cubicBezTo>
                          <a:cubicBezTo>
                            <a:pt x="1617040" y="-99439"/>
                            <a:pt x="1780477" y="114349"/>
                            <a:pt x="1957189" y="0"/>
                          </a:cubicBezTo>
                          <a:cubicBezTo>
                            <a:pt x="1991758" y="8952"/>
                            <a:pt x="2016745" y="51989"/>
                            <a:pt x="2014854" y="108972"/>
                          </a:cubicBezTo>
                          <a:cubicBezTo>
                            <a:pt x="2036088" y="353257"/>
                            <a:pt x="2017511" y="440851"/>
                            <a:pt x="2014854" y="611028"/>
                          </a:cubicBezTo>
                          <a:cubicBezTo>
                            <a:pt x="2019538" y="660494"/>
                            <a:pt x="1997910" y="726731"/>
                            <a:pt x="1957189" y="720000"/>
                          </a:cubicBezTo>
                          <a:cubicBezTo>
                            <a:pt x="1823742" y="765357"/>
                            <a:pt x="1716778" y="664196"/>
                            <a:pt x="1640601" y="720000"/>
                          </a:cubicBezTo>
                          <a:cubicBezTo>
                            <a:pt x="1586856" y="786518"/>
                            <a:pt x="1455175" y="663982"/>
                            <a:pt x="1343009" y="720000"/>
                          </a:cubicBezTo>
                          <a:cubicBezTo>
                            <a:pt x="1226483" y="779579"/>
                            <a:pt x="1128158" y="713625"/>
                            <a:pt x="1026422" y="720000"/>
                          </a:cubicBezTo>
                          <a:cubicBezTo>
                            <a:pt x="911730" y="771435"/>
                            <a:pt x="826711" y="680642"/>
                            <a:pt x="766820" y="720000"/>
                          </a:cubicBezTo>
                          <a:cubicBezTo>
                            <a:pt x="695066" y="729339"/>
                            <a:pt x="598562" y="672481"/>
                            <a:pt x="507218" y="720000"/>
                          </a:cubicBezTo>
                          <a:cubicBezTo>
                            <a:pt x="356759" y="766061"/>
                            <a:pt x="185858" y="666663"/>
                            <a:pt x="57664" y="720000"/>
                          </a:cubicBezTo>
                          <a:cubicBezTo>
                            <a:pt x="21093" y="721236"/>
                            <a:pt x="-3437" y="665810"/>
                            <a:pt x="0" y="611028"/>
                          </a:cubicBezTo>
                          <a:cubicBezTo>
                            <a:pt x="-11225" y="474858"/>
                            <a:pt x="32072" y="311807"/>
                            <a:pt x="0" y="108972"/>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28" name="TextBox 27">
              <a:extLst>
                <a:ext uri="{FF2B5EF4-FFF2-40B4-BE49-F238E27FC236}">
                  <a16:creationId xmlns:a16="http://schemas.microsoft.com/office/drawing/2014/main" xmlns="" id="{6F6CBD73-C14E-3FFE-5006-F2460637DE2D}"/>
                </a:ext>
              </a:extLst>
            </p:cNvPr>
            <p:cNvSpPr txBox="1"/>
            <p:nvPr/>
          </p:nvSpPr>
          <p:spPr>
            <a:xfrm>
              <a:off x="8162121" y="1380165"/>
              <a:ext cx="3807586"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a:ea typeface="+mn-ea"/>
                  <a:cs typeface="+mn-cs"/>
                </a:rPr>
                <a:t>2 ô li</a:t>
              </a:r>
            </a:p>
          </p:txBody>
        </p:sp>
      </p:grpSp>
      <p:pic>
        <p:nvPicPr>
          <p:cNvPr id="29" name="Picture 4" descr="Link e-commerse">
            <a:extLst>
              <a:ext uri="{FF2B5EF4-FFF2-40B4-BE49-F238E27FC236}">
                <a16:creationId xmlns:a16="http://schemas.microsoft.com/office/drawing/2014/main" xmlns="" id="{0799C82A-0956-DF14-70FB-45E2A786E93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8202139" y="1492858"/>
            <a:ext cx="1620000" cy="1620000"/>
          </a:xfrm>
          <a:prstGeom prst="rect">
            <a:avLst/>
          </a:prstGeom>
          <a:noFill/>
          <a:effectLst>
            <a:glow rad="88900">
              <a:schemeClr val="bg1"/>
            </a:glow>
          </a:effectLst>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xmlns="" id="{B8C7A0B9-4AE1-05AB-4815-8277CA0A5D6D}"/>
              </a:ext>
            </a:extLst>
          </p:cNvPr>
          <p:cNvGrpSpPr/>
          <p:nvPr/>
        </p:nvGrpSpPr>
        <p:grpSpPr>
          <a:xfrm>
            <a:off x="3626430" y="4614482"/>
            <a:ext cx="7295546" cy="1479303"/>
            <a:chOff x="7370635" y="1243667"/>
            <a:chExt cx="5380539" cy="1479303"/>
          </a:xfrm>
        </p:grpSpPr>
        <p:sp>
          <p:nvSpPr>
            <p:cNvPr id="31" name="Rectangle: Rounded Corners 39">
              <a:extLst>
                <a:ext uri="{FF2B5EF4-FFF2-40B4-BE49-F238E27FC236}">
                  <a16:creationId xmlns:a16="http://schemas.microsoft.com/office/drawing/2014/main" xmlns="" id="{5DCEFEEE-5113-6D19-69B3-3F56F9311410}"/>
                </a:ext>
              </a:extLst>
            </p:cNvPr>
            <p:cNvSpPr/>
            <p:nvPr/>
          </p:nvSpPr>
          <p:spPr>
            <a:xfrm>
              <a:off x="7370636" y="1243667"/>
              <a:ext cx="5380538" cy="1479303"/>
            </a:xfrm>
            <a:custGeom>
              <a:avLst/>
              <a:gdLst>
                <a:gd name="connsiteX0" fmla="*/ 0 w 5380538"/>
                <a:gd name="connsiteY0" fmla="*/ 223892 h 1479303"/>
                <a:gd name="connsiteX1" fmla="*/ 126533 w 5380538"/>
                <a:gd name="connsiteY1" fmla="*/ 0 h 1479303"/>
                <a:gd name="connsiteX2" fmla="*/ 451273 w 5380538"/>
                <a:gd name="connsiteY2" fmla="*/ 0 h 1479303"/>
                <a:gd name="connsiteX3" fmla="*/ 929837 w 5380538"/>
                <a:gd name="connsiteY3" fmla="*/ 0 h 1479303"/>
                <a:gd name="connsiteX4" fmla="*/ 1459676 w 5380538"/>
                <a:gd name="connsiteY4" fmla="*/ 0 h 1479303"/>
                <a:gd name="connsiteX5" fmla="*/ 1733141 w 5380538"/>
                <a:gd name="connsiteY5" fmla="*/ 0 h 1479303"/>
                <a:gd name="connsiteX6" fmla="*/ 2109155 w 5380538"/>
                <a:gd name="connsiteY6" fmla="*/ 0 h 1479303"/>
                <a:gd name="connsiteX7" fmla="*/ 2382620 w 5380538"/>
                <a:gd name="connsiteY7" fmla="*/ 0 h 1479303"/>
                <a:gd name="connsiteX8" fmla="*/ 2758635 w 5380538"/>
                <a:gd name="connsiteY8" fmla="*/ 0 h 1479303"/>
                <a:gd name="connsiteX9" fmla="*/ 3134649 w 5380538"/>
                <a:gd name="connsiteY9" fmla="*/ 0 h 1479303"/>
                <a:gd name="connsiteX10" fmla="*/ 3561939 w 5380538"/>
                <a:gd name="connsiteY10" fmla="*/ 0 h 1479303"/>
                <a:gd name="connsiteX11" fmla="*/ 4091777 w 5380538"/>
                <a:gd name="connsiteY11" fmla="*/ 0 h 1479303"/>
                <a:gd name="connsiteX12" fmla="*/ 4365242 w 5380538"/>
                <a:gd name="connsiteY12" fmla="*/ 0 h 1479303"/>
                <a:gd name="connsiteX13" fmla="*/ 4792531 w 5380538"/>
                <a:gd name="connsiteY13" fmla="*/ 0 h 1479303"/>
                <a:gd name="connsiteX14" fmla="*/ 5254004 w 5380538"/>
                <a:gd name="connsiteY14" fmla="*/ 0 h 1479303"/>
                <a:gd name="connsiteX15" fmla="*/ 5380538 w 5380538"/>
                <a:gd name="connsiteY15" fmla="*/ 223892 h 1479303"/>
                <a:gd name="connsiteX16" fmla="*/ 5380538 w 5380538"/>
                <a:gd name="connsiteY16" fmla="*/ 729335 h 1479303"/>
                <a:gd name="connsiteX17" fmla="*/ 5380538 w 5380538"/>
                <a:gd name="connsiteY17" fmla="*/ 1255410 h 1479303"/>
                <a:gd name="connsiteX18" fmla="*/ 5254004 w 5380538"/>
                <a:gd name="connsiteY18" fmla="*/ 1479303 h 1479303"/>
                <a:gd name="connsiteX19" fmla="*/ 4877989 w 5380538"/>
                <a:gd name="connsiteY19" fmla="*/ 1479303 h 1479303"/>
                <a:gd name="connsiteX20" fmla="*/ 4604524 w 5380538"/>
                <a:gd name="connsiteY20" fmla="*/ 1479303 h 1479303"/>
                <a:gd name="connsiteX21" fmla="*/ 4074685 w 5380538"/>
                <a:gd name="connsiteY21" fmla="*/ 1479303 h 1479303"/>
                <a:gd name="connsiteX22" fmla="*/ 3596122 w 5380538"/>
                <a:gd name="connsiteY22" fmla="*/ 1479303 h 1479303"/>
                <a:gd name="connsiteX23" fmla="*/ 3220107 w 5380538"/>
                <a:gd name="connsiteY23" fmla="*/ 1479303 h 1479303"/>
                <a:gd name="connsiteX24" fmla="*/ 2741544 w 5380538"/>
                <a:gd name="connsiteY24" fmla="*/ 1479303 h 1479303"/>
                <a:gd name="connsiteX25" fmla="*/ 2365528 w 5380538"/>
                <a:gd name="connsiteY25" fmla="*/ 1479303 h 1479303"/>
                <a:gd name="connsiteX26" fmla="*/ 1835690 w 5380538"/>
                <a:gd name="connsiteY26" fmla="*/ 1479303 h 1479303"/>
                <a:gd name="connsiteX27" fmla="*/ 1510950 w 5380538"/>
                <a:gd name="connsiteY27" fmla="*/ 1479303 h 1479303"/>
                <a:gd name="connsiteX28" fmla="*/ 981112 w 5380538"/>
                <a:gd name="connsiteY28" fmla="*/ 1479303 h 1479303"/>
                <a:gd name="connsiteX29" fmla="*/ 126533 w 5380538"/>
                <a:gd name="connsiteY29" fmla="*/ 1479303 h 1479303"/>
                <a:gd name="connsiteX30" fmla="*/ 0 w 5380538"/>
                <a:gd name="connsiteY30" fmla="*/ 1255410 h 1479303"/>
                <a:gd name="connsiteX31" fmla="*/ 0 w 5380538"/>
                <a:gd name="connsiteY31" fmla="*/ 729335 h 1479303"/>
                <a:gd name="connsiteX32" fmla="*/ 0 w 5380538"/>
                <a:gd name="connsiteY32" fmla="*/ 223892 h 1479303"/>
                <a:gd name="connsiteX0" fmla="*/ 0 w 5380538"/>
                <a:gd name="connsiteY0" fmla="*/ 223892 h 1479303"/>
                <a:gd name="connsiteX1" fmla="*/ 126533 w 5380538"/>
                <a:gd name="connsiteY1" fmla="*/ 0 h 1479303"/>
                <a:gd name="connsiteX2" fmla="*/ 553822 w 5380538"/>
                <a:gd name="connsiteY2" fmla="*/ 0 h 1479303"/>
                <a:gd name="connsiteX3" fmla="*/ 981112 w 5380538"/>
                <a:gd name="connsiteY3" fmla="*/ 0 h 1479303"/>
                <a:gd name="connsiteX4" fmla="*/ 1305852 w 5380538"/>
                <a:gd name="connsiteY4" fmla="*/ 0 h 1479303"/>
                <a:gd name="connsiteX5" fmla="*/ 1681866 w 5380538"/>
                <a:gd name="connsiteY5" fmla="*/ 0 h 1479303"/>
                <a:gd name="connsiteX6" fmla="*/ 2160430 w 5380538"/>
                <a:gd name="connsiteY6" fmla="*/ 0 h 1479303"/>
                <a:gd name="connsiteX7" fmla="*/ 2587719 w 5380538"/>
                <a:gd name="connsiteY7" fmla="*/ 0 h 1479303"/>
                <a:gd name="connsiteX8" fmla="*/ 3117558 w 5380538"/>
                <a:gd name="connsiteY8" fmla="*/ 0 h 1479303"/>
                <a:gd name="connsiteX9" fmla="*/ 3493572 w 5380538"/>
                <a:gd name="connsiteY9" fmla="*/ 0 h 1479303"/>
                <a:gd name="connsiteX10" fmla="*/ 3869587 w 5380538"/>
                <a:gd name="connsiteY10" fmla="*/ 0 h 1479303"/>
                <a:gd name="connsiteX11" fmla="*/ 4245601 w 5380538"/>
                <a:gd name="connsiteY11" fmla="*/ 0 h 1479303"/>
                <a:gd name="connsiteX12" fmla="*/ 4672891 w 5380538"/>
                <a:gd name="connsiteY12" fmla="*/ 0 h 1479303"/>
                <a:gd name="connsiteX13" fmla="*/ 5254004 w 5380538"/>
                <a:gd name="connsiteY13" fmla="*/ 0 h 1479303"/>
                <a:gd name="connsiteX14" fmla="*/ 5380538 w 5380538"/>
                <a:gd name="connsiteY14" fmla="*/ 223892 h 1479303"/>
                <a:gd name="connsiteX15" fmla="*/ 5380538 w 5380538"/>
                <a:gd name="connsiteY15" fmla="*/ 760281 h 1479303"/>
                <a:gd name="connsiteX16" fmla="*/ 5380538 w 5380538"/>
                <a:gd name="connsiteY16" fmla="*/ 1255410 h 1479303"/>
                <a:gd name="connsiteX17" fmla="*/ 5254004 w 5380538"/>
                <a:gd name="connsiteY17" fmla="*/ 1479303 h 1479303"/>
                <a:gd name="connsiteX18" fmla="*/ 4775440 w 5380538"/>
                <a:gd name="connsiteY18" fmla="*/ 1479303 h 1479303"/>
                <a:gd name="connsiteX19" fmla="*/ 4348150 w 5380538"/>
                <a:gd name="connsiteY19" fmla="*/ 1479303 h 1479303"/>
                <a:gd name="connsiteX20" fmla="*/ 3818312 w 5380538"/>
                <a:gd name="connsiteY20" fmla="*/ 1479303 h 1479303"/>
                <a:gd name="connsiteX21" fmla="*/ 3544847 w 5380538"/>
                <a:gd name="connsiteY21" fmla="*/ 1479303 h 1479303"/>
                <a:gd name="connsiteX22" fmla="*/ 3168833 w 5380538"/>
                <a:gd name="connsiteY22" fmla="*/ 1479303 h 1479303"/>
                <a:gd name="connsiteX23" fmla="*/ 2792818 w 5380538"/>
                <a:gd name="connsiteY23" fmla="*/ 1479303 h 1479303"/>
                <a:gd name="connsiteX24" fmla="*/ 2468078 w 5380538"/>
                <a:gd name="connsiteY24" fmla="*/ 1479303 h 1479303"/>
                <a:gd name="connsiteX25" fmla="*/ 2143338 w 5380538"/>
                <a:gd name="connsiteY25" fmla="*/ 1479303 h 1479303"/>
                <a:gd name="connsiteX26" fmla="*/ 1818598 w 5380538"/>
                <a:gd name="connsiteY26" fmla="*/ 1479303 h 1479303"/>
                <a:gd name="connsiteX27" fmla="*/ 1391309 w 5380538"/>
                <a:gd name="connsiteY27" fmla="*/ 1479303 h 1479303"/>
                <a:gd name="connsiteX28" fmla="*/ 1117844 w 5380538"/>
                <a:gd name="connsiteY28" fmla="*/ 1479303 h 1479303"/>
                <a:gd name="connsiteX29" fmla="*/ 690555 w 5380538"/>
                <a:gd name="connsiteY29" fmla="*/ 1479303 h 1479303"/>
                <a:gd name="connsiteX30" fmla="*/ 126533 w 5380538"/>
                <a:gd name="connsiteY30" fmla="*/ 1479303 h 1479303"/>
                <a:gd name="connsiteX31" fmla="*/ 0 w 5380538"/>
                <a:gd name="connsiteY31" fmla="*/ 1255410 h 1479303"/>
                <a:gd name="connsiteX32" fmla="*/ 0 w 5380538"/>
                <a:gd name="connsiteY32" fmla="*/ 739651 h 1479303"/>
                <a:gd name="connsiteX33" fmla="*/ 0 w 5380538"/>
                <a:gd name="connsiteY33" fmla="*/ 223892 h 147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80538" h="1479303" fill="none" extrusionOk="0">
                  <a:moveTo>
                    <a:pt x="0" y="223892"/>
                  </a:moveTo>
                  <a:cubicBezTo>
                    <a:pt x="6787" y="116130"/>
                    <a:pt x="70936" y="-10676"/>
                    <a:pt x="126533" y="0"/>
                  </a:cubicBezTo>
                  <a:cubicBezTo>
                    <a:pt x="263490" y="-29151"/>
                    <a:pt x="382845" y="60137"/>
                    <a:pt x="451273" y="0"/>
                  </a:cubicBezTo>
                  <a:cubicBezTo>
                    <a:pt x="528861" y="-50056"/>
                    <a:pt x="763743" y="69300"/>
                    <a:pt x="929837" y="0"/>
                  </a:cubicBezTo>
                  <a:cubicBezTo>
                    <a:pt x="1101140" y="-43142"/>
                    <a:pt x="1293895" y="-34605"/>
                    <a:pt x="1459676" y="0"/>
                  </a:cubicBezTo>
                  <a:cubicBezTo>
                    <a:pt x="1639968" y="-3036"/>
                    <a:pt x="1597375" y="25329"/>
                    <a:pt x="1733141" y="0"/>
                  </a:cubicBezTo>
                  <a:cubicBezTo>
                    <a:pt x="1889539" y="-21291"/>
                    <a:pt x="1965921" y="9284"/>
                    <a:pt x="2109155" y="0"/>
                  </a:cubicBezTo>
                  <a:cubicBezTo>
                    <a:pt x="2236474" y="-38019"/>
                    <a:pt x="2277483" y="1982"/>
                    <a:pt x="2382620" y="0"/>
                  </a:cubicBezTo>
                  <a:cubicBezTo>
                    <a:pt x="2502766" y="-19953"/>
                    <a:pt x="2607282" y="-32354"/>
                    <a:pt x="2758635" y="0"/>
                  </a:cubicBezTo>
                  <a:cubicBezTo>
                    <a:pt x="2890330" y="14068"/>
                    <a:pt x="3039419" y="28996"/>
                    <a:pt x="3134649" y="0"/>
                  </a:cubicBezTo>
                  <a:cubicBezTo>
                    <a:pt x="3240759" y="-13923"/>
                    <a:pt x="3417432" y="79711"/>
                    <a:pt x="3561939" y="0"/>
                  </a:cubicBezTo>
                  <a:cubicBezTo>
                    <a:pt x="3665235" y="-93907"/>
                    <a:pt x="3897335" y="17006"/>
                    <a:pt x="4091777" y="0"/>
                  </a:cubicBezTo>
                  <a:cubicBezTo>
                    <a:pt x="4286282" y="-13730"/>
                    <a:pt x="4306874" y="13691"/>
                    <a:pt x="4365242" y="0"/>
                  </a:cubicBezTo>
                  <a:cubicBezTo>
                    <a:pt x="4424961" y="-33920"/>
                    <a:pt x="4641666" y="108624"/>
                    <a:pt x="4792531" y="0"/>
                  </a:cubicBezTo>
                  <a:cubicBezTo>
                    <a:pt x="4943527" y="-39560"/>
                    <a:pt x="5128636" y="56256"/>
                    <a:pt x="5254004" y="0"/>
                  </a:cubicBezTo>
                  <a:cubicBezTo>
                    <a:pt x="5338309" y="-12299"/>
                    <a:pt x="5402350" y="94140"/>
                    <a:pt x="5380538" y="223892"/>
                  </a:cubicBezTo>
                  <a:cubicBezTo>
                    <a:pt x="5387307" y="382067"/>
                    <a:pt x="5360226" y="556775"/>
                    <a:pt x="5380538" y="729335"/>
                  </a:cubicBezTo>
                  <a:cubicBezTo>
                    <a:pt x="5421061" y="907744"/>
                    <a:pt x="5340844" y="1072245"/>
                    <a:pt x="5380538" y="1255410"/>
                  </a:cubicBezTo>
                  <a:cubicBezTo>
                    <a:pt x="5369768" y="1374520"/>
                    <a:pt x="5335315" y="1514634"/>
                    <a:pt x="5254004" y="1479303"/>
                  </a:cubicBezTo>
                  <a:cubicBezTo>
                    <a:pt x="5124840" y="1499873"/>
                    <a:pt x="5026342" y="1421180"/>
                    <a:pt x="4877989" y="1479303"/>
                  </a:cubicBezTo>
                  <a:cubicBezTo>
                    <a:pt x="4749607" y="1528633"/>
                    <a:pt x="4685599" y="1436191"/>
                    <a:pt x="4604524" y="1479303"/>
                  </a:cubicBezTo>
                  <a:cubicBezTo>
                    <a:pt x="4513953" y="1499314"/>
                    <a:pt x="4257116" y="1425851"/>
                    <a:pt x="4074685" y="1479303"/>
                  </a:cubicBezTo>
                  <a:cubicBezTo>
                    <a:pt x="3878726" y="1515012"/>
                    <a:pt x="3785651" y="1456246"/>
                    <a:pt x="3596122" y="1479303"/>
                  </a:cubicBezTo>
                  <a:cubicBezTo>
                    <a:pt x="3428344" y="1500575"/>
                    <a:pt x="3289868" y="1400030"/>
                    <a:pt x="3220107" y="1479303"/>
                  </a:cubicBezTo>
                  <a:cubicBezTo>
                    <a:pt x="3126650" y="1519936"/>
                    <a:pt x="2887507" y="1455746"/>
                    <a:pt x="2741544" y="1479303"/>
                  </a:cubicBezTo>
                  <a:cubicBezTo>
                    <a:pt x="2609760" y="1491006"/>
                    <a:pt x="2525535" y="1474613"/>
                    <a:pt x="2365528" y="1479303"/>
                  </a:cubicBezTo>
                  <a:cubicBezTo>
                    <a:pt x="2217151" y="1449626"/>
                    <a:pt x="1959748" y="1412758"/>
                    <a:pt x="1835690" y="1479303"/>
                  </a:cubicBezTo>
                  <a:cubicBezTo>
                    <a:pt x="1701787" y="1554490"/>
                    <a:pt x="1655995" y="1476813"/>
                    <a:pt x="1510950" y="1479303"/>
                  </a:cubicBezTo>
                  <a:cubicBezTo>
                    <a:pt x="1351483" y="1460500"/>
                    <a:pt x="1172358" y="1400599"/>
                    <a:pt x="981112" y="1479303"/>
                  </a:cubicBezTo>
                  <a:cubicBezTo>
                    <a:pt x="743550" y="1540460"/>
                    <a:pt x="394094" y="1338643"/>
                    <a:pt x="126533" y="1479303"/>
                  </a:cubicBezTo>
                  <a:cubicBezTo>
                    <a:pt x="48407" y="1483933"/>
                    <a:pt x="7521" y="1356173"/>
                    <a:pt x="0" y="1255410"/>
                  </a:cubicBezTo>
                  <a:cubicBezTo>
                    <a:pt x="-27108" y="996316"/>
                    <a:pt x="-3726" y="915221"/>
                    <a:pt x="0" y="729335"/>
                  </a:cubicBezTo>
                  <a:cubicBezTo>
                    <a:pt x="12666" y="585877"/>
                    <a:pt x="-25258" y="347115"/>
                    <a:pt x="0" y="223892"/>
                  </a:cubicBezTo>
                  <a:close/>
                </a:path>
                <a:path w="5380538" h="1479303" stroke="0" extrusionOk="0">
                  <a:moveTo>
                    <a:pt x="0" y="223892"/>
                  </a:moveTo>
                  <a:cubicBezTo>
                    <a:pt x="-7327" y="116139"/>
                    <a:pt x="80412" y="-17640"/>
                    <a:pt x="126533" y="0"/>
                  </a:cubicBezTo>
                  <a:cubicBezTo>
                    <a:pt x="259426" y="-17470"/>
                    <a:pt x="420464" y="91820"/>
                    <a:pt x="553822" y="0"/>
                  </a:cubicBezTo>
                  <a:cubicBezTo>
                    <a:pt x="702881" y="-71872"/>
                    <a:pt x="800657" y="57269"/>
                    <a:pt x="981112" y="0"/>
                  </a:cubicBezTo>
                  <a:cubicBezTo>
                    <a:pt x="1142506" y="-23707"/>
                    <a:pt x="1237332" y="20794"/>
                    <a:pt x="1305852" y="0"/>
                  </a:cubicBezTo>
                  <a:cubicBezTo>
                    <a:pt x="1363674" y="-47555"/>
                    <a:pt x="1544837" y="47209"/>
                    <a:pt x="1681866" y="0"/>
                  </a:cubicBezTo>
                  <a:cubicBezTo>
                    <a:pt x="1838753" y="-36771"/>
                    <a:pt x="1979798" y="74928"/>
                    <a:pt x="2160430" y="0"/>
                  </a:cubicBezTo>
                  <a:cubicBezTo>
                    <a:pt x="2373012" y="-71837"/>
                    <a:pt x="2394024" y="32695"/>
                    <a:pt x="2587719" y="0"/>
                  </a:cubicBezTo>
                  <a:cubicBezTo>
                    <a:pt x="2777083" y="-13340"/>
                    <a:pt x="2862878" y="44077"/>
                    <a:pt x="3117558" y="0"/>
                  </a:cubicBezTo>
                  <a:cubicBezTo>
                    <a:pt x="3358009" y="-54993"/>
                    <a:pt x="3382184" y="71962"/>
                    <a:pt x="3493572" y="0"/>
                  </a:cubicBezTo>
                  <a:cubicBezTo>
                    <a:pt x="3600039" y="-22253"/>
                    <a:pt x="3777854" y="1091"/>
                    <a:pt x="3869587" y="0"/>
                  </a:cubicBezTo>
                  <a:cubicBezTo>
                    <a:pt x="3940658" y="12238"/>
                    <a:pt x="4139948" y="88531"/>
                    <a:pt x="4245601" y="0"/>
                  </a:cubicBezTo>
                  <a:cubicBezTo>
                    <a:pt x="4335811" y="-84730"/>
                    <a:pt x="4489231" y="-12200"/>
                    <a:pt x="4672891" y="0"/>
                  </a:cubicBezTo>
                  <a:cubicBezTo>
                    <a:pt x="4874096" y="-31078"/>
                    <a:pt x="4959477" y="99252"/>
                    <a:pt x="5254004" y="0"/>
                  </a:cubicBezTo>
                  <a:cubicBezTo>
                    <a:pt x="5319450" y="21609"/>
                    <a:pt x="5385051" y="121703"/>
                    <a:pt x="5380538" y="223892"/>
                  </a:cubicBezTo>
                  <a:cubicBezTo>
                    <a:pt x="5436334" y="368238"/>
                    <a:pt x="5351258" y="504736"/>
                    <a:pt x="5380538" y="760281"/>
                  </a:cubicBezTo>
                  <a:cubicBezTo>
                    <a:pt x="5425061" y="984748"/>
                    <a:pt x="5370328" y="1166008"/>
                    <a:pt x="5380538" y="1255410"/>
                  </a:cubicBezTo>
                  <a:cubicBezTo>
                    <a:pt x="5393281" y="1365812"/>
                    <a:pt x="5301691" y="1469468"/>
                    <a:pt x="5254004" y="1479303"/>
                  </a:cubicBezTo>
                  <a:cubicBezTo>
                    <a:pt x="5046879" y="1529285"/>
                    <a:pt x="4911410" y="1418218"/>
                    <a:pt x="4775440" y="1479303"/>
                  </a:cubicBezTo>
                  <a:cubicBezTo>
                    <a:pt x="4613404" y="1568726"/>
                    <a:pt x="4479600" y="1429785"/>
                    <a:pt x="4348150" y="1479303"/>
                  </a:cubicBezTo>
                  <a:cubicBezTo>
                    <a:pt x="4186478" y="1550914"/>
                    <a:pt x="3926780" y="1372238"/>
                    <a:pt x="3818312" y="1479303"/>
                  </a:cubicBezTo>
                  <a:cubicBezTo>
                    <a:pt x="3685871" y="1554145"/>
                    <a:pt x="3662471" y="1475251"/>
                    <a:pt x="3544847" y="1479303"/>
                  </a:cubicBezTo>
                  <a:cubicBezTo>
                    <a:pt x="3438737" y="1505110"/>
                    <a:pt x="3253895" y="1449471"/>
                    <a:pt x="3168833" y="1479303"/>
                  </a:cubicBezTo>
                  <a:cubicBezTo>
                    <a:pt x="3058689" y="1501770"/>
                    <a:pt x="2889608" y="1456694"/>
                    <a:pt x="2792818" y="1479303"/>
                  </a:cubicBezTo>
                  <a:cubicBezTo>
                    <a:pt x="2698886" y="1497447"/>
                    <a:pt x="2544841" y="1466314"/>
                    <a:pt x="2468078" y="1479303"/>
                  </a:cubicBezTo>
                  <a:cubicBezTo>
                    <a:pt x="2384605" y="1508697"/>
                    <a:pt x="2232636" y="1476326"/>
                    <a:pt x="2143338" y="1479303"/>
                  </a:cubicBezTo>
                  <a:cubicBezTo>
                    <a:pt x="2052175" y="1483647"/>
                    <a:pt x="1941484" y="1457438"/>
                    <a:pt x="1818598" y="1479303"/>
                  </a:cubicBezTo>
                  <a:cubicBezTo>
                    <a:pt x="1703209" y="1536573"/>
                    <a:pt x="1527012" y="1439687"/>
                    <a:pt x="1391309" y="1479303"/>
                  </a:cubicBezTo>
                  <a:cubicBezTo>
                    <a:pt x="1250385" y="1523223"/>
                    <a:pt x="1206618" y="1460609"/>
                    <a:pt x="1117844" y="1479303"/>
                  </a:cubicBezTo>
                  <a:cubicBezTo>
                    <a:pt x="1020821" y="1465145"/>
                    <a:pt x="831592" y="1369827"/>
                    <a:pt x="690555" y="1479303"/>
                  </a:cubicBezTo>
                  <a:cubicBezTo>
                    <a:pt x="576857" y="1604288"/>
                    <a:pt x="316812" y="1429553"/>
                    <a:pt x="126533" y="1479303"/>
                  </a:cubicBezTo>
                  <a:cubicBezTo>
                    <a:pt x="55312" y="1477809"/>
                    <a:pt x="9817" y="1399795"/>
                    <a:pt x="0" y="1255410"/>
                  </a:cubicBezTo>
                  <a:cubicBezTo>
                    <a:pt x="-14582" y="1107979"/>
                    <a:pt x="29301" y="984454"/>
                    <a:pt x="0" y="739651"/>
                  </a:cubicBezTo>
                  <a:cubicBezTo>
                    <a:pt x="-33183" y="518706"/>
                    <a:pt x="22801" y="452213"/>
                    <a:pt x="0" y="223892"/>
                  </a:cubicBezTo>
                  <a:close/>
                </a:path>
                <a:path w="5380538" h="1479303" fill="none" stroke="0" extrusionOk="0">
                  <a:moveTo>
                    <a:pt x="0" y="223892"/>
                  </a:moveTo>
                  <a:cubicBezTo>
                    <a:pt x="12202" y="128474"/>
                    <a:pt x="63521" y="-10475"/>
                    <a:pt x="126533" y="0"/>
                  </a:cubicBezTo>
                  <a:cubicBezTo>
                    <a:pt x="260529" y="-24969"/>
                    <a:pt x="378810" y="37113"/>
                    <a:pt x="451273" y="0"/>
                  </a:cubicBezTo>
                  <a:cubicBezTo>
                    <a:pt x="558231" y="-65737"/>
                    <a:pt x="778277" y="102774"/>
                    <a:pt x="929837" y="0"/>
                  </a:cubicBezTo>
                  <a:cubicBezTo>
                    <a:pt x="1087332" y="-70358"/>
                    <a:pt x="1291281" y="-13121"/>
                    <a:pt x="1459676" y="0"/>
                  </a:cubicBezTo>
                  <a:cubicBezTo>
                    <a:pt x="1639272" y="-6414"/>
                    <a:pt x="1611963" y="16928"/>
                    <a:pt x="1733141" y="0"/>
                  </a:cubicBezTo>
                  <a:cubicBezTo>
                    <a:pt x="1849219" y="-43944"/>
                    <a:pt x="1959005" y="26799"/>
                    <a:pt x="2109155" y="0"/>
                  </a:cubicBezTo>
                  <a:cubicBezTo>
                    <a:pt x="2249245" y="-35598"/>
                    <a:pt x="2294784" y="12513"/>
                    <a:pt x="2382620" y="0"/>
                  </a:cubicBezTo>
                  <a:cubicBezTo>
                    <a:pt x="2474625" y="11267"/>
                    <a:pt x="2625142" y="-37512"/>
                    <a:pt x="2758635" y="0"/>
                  </a:cubicBezTo>
                  <a:cubicBezTo>
                    <a:pt x="2893913" y="6748"/>
                    <a:pt x="3044389" y="-17665"/>
                    <a:pt x="3134649" y="0"/>
                  </a:cubicBezTo>
                  <a:cubicBezTo>
                    <a:pt x="3236424" y="-19754"/>
                    <a:pt x="3452201" y="94528"/>
                    <a:pt x="3561939" y="0"/>
                  </a:cubicBezTo>
                  <a:cubicBezTo>
                    <a:pt x="3673222" y="-84167"/>
                    <a:pt x="3913769" y="51449"/>
                    <a:pt x="4091777" y="0"/>
                  </a:cubicBezTo>
                  <a:cubicBezTo>
                    <a:pt x="4288684" y="-11938"/>
                    <a:pt x="4296116" y="21548"/>
                    <a:pt x="4365242" y="0"/>
                  </a:cubicBezTo>
                  <a:cubicBezTo>
                    <a:pt x="4468728" y="-8646"/>
                    <a:pt x="4625030" y="89642"/>
                    <a:pt x="4792531" y="0"/>
                  </a:cubicBezTo>
                  <a:cubicBezTo>
                    <a:pt x="4945970" y="-26209"/>
                    <a:pt x="5073140" y="41029"/>
                    <a:pt x="5254004" y="0"/>
                  </a:cubicBezTo>
                  <a:cubicBezTo>
                    <a:pt x="5339537" y="-18084"/>
                    <a:pt x="5369832" y="76820"/>
                    <a:pt x="5380538" y="223892"/>
                  </a:cubicBezTo>
                  <a:cubicBezTo>
                    <a:pt x="5334242" y="368861"/>
                    <a:pt x="5360871" y="556429"/>
                    <a:pt x="5380538" y="729335"/>
                  </a:cubicBezTo>
                  <a:cubicBezTo>
                    <a:pt x="5388928" y="897635"/>
                    <a:pt x="5318833" y="1084074"/>
                    <a:pt x="5380538" y="1255410"/>
                  </a:cubicBezTo>
                  <a:cubicBezTo>
                    <a:pt x="5366766" y="1370316"/>
                    <a:pt x="5335073" y="1506393"/>
                    <a:pt x="5254004" y="1479303"/>
                  </a:cubicBezTo>
                  <a:cubicBezTo>
                    <a:pt x="5142218" y="1512589"/>
                    <a:pt x="5066925" y="1421543"/>
                    <a:pt x="4877989" y="1479303"/>
                  </a:cubicBezTo>
                  <a:cubicBezTo>
                    <a:pt x="4724365" y="1543354"/>
                    <a:pt x="4699216" y="1449508"/>
                    <a:pt x="4604524" y="1479303"/>
                  </a:cubicBezTo>
                  <a:cubicBezTo>
                    <a:pt x="4494164" y="1503292"/>
                    <a:pt x="4289966" y="1446275"/>
                    <a:pt x="4074685" y="1479303"/>
                  </a:cubicBezTo>
                  <a:cubicBezTo>
                    <a:pt x="3847809" y="1510655"/>
                    <a:pt x="3776380" y="1441967"/>
                    <a:pt x="3596122" y="1479303"/>
                  </a:cubicBezTo>
                  <a:cubicBezTo>
                    <a:pt x="3421461" y="1499182"/>
                    <a:pt x="3316803" y="1435008"/>
                    <a:pt x="3220107" y="1479303"/>
                  </a:cubicBezTo>
                  <a:cubicBezTo>
                    <a:pt x="3145101" y="1550888"/>
                    <a:pt x="2868597" y="1450640"/>
                    <a:pt x="2741544" y="1479303"/>
                  </a:cubicBezTo>
                  <a:cubicBezTo>
                    <a:pt x="2606150" y="1498045"/>
                    <a:pt x="2550695" y="1449012"/>
                    <a:pt x="2365528" y="1479303"/>
                  </a:cubicBezTo>
                  <a:cubicBezTo>
                    <a:pt x="2202120" y="1494220"/>
                    <a:pt x="2000601" y="1412841"/>
                    <a:pt x="1835690" y="1479303"/>
                  </a:cubicBezTo>
                  <a:cubicBezTo>
                    <a:pt x="1697125" y="1587711"/>
                    <a:pt x="1652962" y="1423282"/>
                    <a:pt x="1510950" y="1479303"/>
                  </a:cubicBezTo>
                  <a:cubicBezTo>
                    <a:pt x="1344588" y="1466437"/>
                    <a:pt x="1199852" y="1376957"/>
                    <a:pt x="981112" y="1479303"/>
                  </a:cubicBezTo>
                  <a:cubicBezTo>
                    <a:pt x="719874" y="1600293"/>
                    <a:pt x="336210" y="1416364"/>
                    <a:pt x="126533" y="1479303"/>
                  </a:cubicBezTo>
                  <a:cubicBezTo>
                    <a:pt x="60451" y="1473523"/>
                    <a:pt x="-6505" y="1366785"/>
                    <a:pt x="0" y="1255410"/>
                  </a:cubicBezTo>
                  <a:cubicBezTo>
                    <a:pt x="-12390" y="996591"/>
                    <a:pt x="11803" y="913973"/>
                    <a:pt x="0" y="729335"/>
                  </a:cubicBezTo>
                  <a:cubicBezTo>
                    <a:pt x="-22743" y="585507"/>
                    <a:pt x="5918" y="372156"/>
                    <a:pt x="0" y="223892"/>
                  </a:cubicBezTo>
                  <a:close/>
                </a:path>
              </a:pathLst>
            </a:custGeom>
            <a:ln w="25400" cmpd="thinThick">
              <a:solidFill>
                <a:srgbClr val="02A2D3"/>
              </a:solidFill>
              <a:extLst>
                <a:ext uri="{C807C97D-BFC1-408E-A445-0C87EB9F89A2}">
                  <ask:lineSketchStyleProps xmlns:ask="http://schemas.microsoft.com/office/drawing/2018/sketchyshapes" xmlns="" sd="376331080">
                    <a:custGeom>
                      <a:avLst/>
                      <a:gdLst>
                        <a:gd name="connsiteX0" fmla="*/ 0 w 7295545"/>
                        <a:gd name="connsiteY0" fmla="*/ 171569 h 1133590"/>
                        <a:gd name="connsiteX1" fmla="*/ 171569 w 7295545"/>
                        <a:gd name="connsiteY1" fmla="*/ 0 h 1133590"/>
                        <a:gd name="connsiteX2" fmla="*/ 611888 w 7295545"/>
                        <a:gd name="connsiteY2" fmla="*/ 0 h 1133590"/>
                        <a:gd name="connsiteX3" fmla="*/ 1260779 w 7295545"/>
                        <a:gd name="connsiteY3" fmla="*/ 0 h 1133590"/>
                        <a:gd name="connsiteX4" fmla="*/ 1979195 w 7295545"/>
                        <a:gd name="connsiteY4" fmla="*/ 0 h 1133590"/>
                        <a:gd name="connsiteX5" fmla="*/ 2349990 w 7295545"/>
                        <a:gd name="connsiteY5" fmla="*/ 0 h 1133590"/>
                        <a:gd name="connsiteX6" fmla="*/ 2859833 w 7295545"/>
                        <a:gd name="connsiteY6" fmla="*/ 0 h 1133590"/>
                        <a:gd name="connsiteX7" fmla="*/ 3230628 w 7295545"/>
                        <a:gd name="connsiteY7" fmla="*/ 0 h 1133590"/>
                        <a:gd name="connsiteX8" fmla="*/ 3740471 w 7295545"/>
                        <a:gd name="connsiteY8" fmla="*/ 0 h 1133590"/>
                        <a:gd name="connsiteX9" fmla="*/ 4250314 w 7295545"/>
                        <a:gd name="connsiteY9" fmla="*/ 0 h 1133590"/>
                        <a:gd name="connsiteX10" fmla="*/ 4829682 w 7295545"/>
                        <a:gd name="connsiteY10" fmla="*/ 0 h 1133590"/>
                        <a:gd name="connsiteX11" fmla="*/ 5548097 w 7295545"/>
                        <a:gd name="connsiteY11" fmla="*/ 0 h 1133590"/>
                        <a:gd name="connsiteX12" fmla="*/ 5918892 w 7295545"/>
                        <a:gd name="connsiteY12" fmla="*/ 0 h 1133590"/>
                        <a:gd name="connsiteX13" fmla="*/ 6498259 w 7295545"/>
                        <a:gd name="connsiteY13" fmla="*/ 0 h 1133590"/>
                        <a:gd name="connsiteX14" fmla="*/ 7123976 w 7295545"/>
                        <a:gd name="connsiteY14" fmla="*/ 0 h 1133590"/>
                        <a:gd name="connsiteX15" fmla="*/ 7295545 w 7295545"/>
                        <a:gd name="connsiteY15" fmla="*/ 171569 h 1133590"/>
                        <a:gd name="connsiteX16" fmla="*/ 7295545 w 7295545"/>
                        <a:gd name="connsiteY16" fmla="*/ 558890 h 1133590"/>
                        <a:gd name="connsiteX17" fmla="*/ 7295545 w 7295545"/>
                        <a:gd name="connsiteY17" fmla="*/ 962021 h 1133590"/>
                        <a:gd name="connsiteX18" fmla="*/ 7123976 w 7295545"/>
                        <a:gd name="connsiteY18" fmla="*/ 1133590 h 1133590"/>
                        <a:gd name="connsiteX19" fmla="*/ 6614133 w 7295545"/>
                        <a:gd name="connsiteY19" fmla="*/ 1133590 h 1133590"/>
                        <a:gd name="connsiteX20" fmla="*/ 6243338 w 7295545"/>
                        <a:gd name="connsiteY20" fmla="*/ 1133590 h 1133590"/>
                        <a:gd name="connsiteX21" fmla="*/ 5524922 w 7295545"/>
                        <a:gd name="connsiteY21" fmla="*/ 1133590 h 1133590"/>
                        <a:gd name="connsiteX22" fmla="*/ 4876031 w 7295545"/>
                        <a:gd name="connsiteY22" fmla="*/ 1133590 h 1133590"/>
                        <a:gd name="connsiteX23" fmla="*/ 4366188 w 7295545"/>
                        <a:gd name="connsiteY23" fmla="*/ 1133590 h 1133590"/>
                        <a:gd name="connsiteX24" fmla="*/ 3717297 w 7295545"/>
                        <a:gd name="connsiteY24" fmla="*/ 1133590 h 1133590"/>
                        <a:gd name="connsiteX25" fmla="*/ 3207453 w 7295545"/>
                        <a:gd name="connsiteY25" fmla="*/ 1133590 h 1133590"/>
                        <a:gd name="connsiteX26" fmla="*/ 2489038 w 7295545"/>
                        <a:gd name="connsiteY26" fmla="*/ 1133590 h 1133590"/>
                        <a:gd name="connsiteX27" fmla="*/ 2048719 w 7295545"/>
                        <a:gd name="connsiteY27" fmla="*/ 1133590 h 1133590"/>
                        <a:gd name="connsiteX28" fmla="*/ 1330304 w 7295545"/>
                        <a:gd name="connsiteY28" fmla="*/ 1133590 h 1133590"/>
                        <a:gd name="connsiteX29" fmla="*/ 171569 w 7295545"/>
                        <a:gd name="connsiteY29" fmla="*/ 1133590 h 1133590"/>
                        <a:gd name="connsiteX30" fmla="*/ 0 w 7295545"/>
                        <a:gd name="connsiteY30" fmla="*/ 962021 h 1133590"/>
                        <a:gd name="connsiteX31" fmla="*/ 0 w 7295545"/>
                        <a:gd name="connsiteY31" fmla="*/ 558890 h 1133590"/>
                        <a:gd name="connsiteX32" fmla="*/ 0 w 7295545"/>
                        <a:gd name="connsiteY32" fmla="*/ 171569 h 113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95545" h="1133590" fill="none" extrusionOk="0">
                          <a:moveTo>
                            <a:pt x="0" y="171569"/>
                          </a:moveTo>
                          <a:cubicBezTo>
                            <a:pt x="5964" y="87435"/>
                            <a:pt x="70250" y="-620"/>
                            <a:pt x="171569" y="0"/>
                          </a:cubicBezTo>
                          <a:cubicBezTo>
                            <a:pt x="354619" y="-23013"/>
                            <a:pt x="520019" y="48268"/>
                            <a:pt x="611888" y="0"/>
                          </a:cubicBezTo>
                          <a:cubicBezTo>
                            <a:pt x="703757" y="-48268"/>
                            <a:pt x="1040864" y="46691"/>
                            <a:pt x="1260779" y="0"/>
                          </a:cubicBezTo>
                          <a:cubicBezTo>
                            <a:pt x="1480694" y="-46691"/>
                            <a:pt x="1743414" y="397"/>
                            <a:pt x="1979195" y="0"/>
                          </a:cubicBezTo>
                          <a:cubicBezTo>
                            <a:pt x="2214976" y="-397"/>
                            <a:pt x="2173330" y="17858"/>
                            <a:pt x="2349990" y="0"/>
                          </a:cubicBezTo>
                          <a:cubicBezTo>
                            <a:pt x="2526650" y="-17858"/>
                            <a:pt x="2676288" y="21608"/>
                            <a:pt x="2859833" y="0"/>
                          </a:cubicBezTo>
                          <a:cubicBezTo>
                            <a:pt x="3043378" y="-21608"/>
                            <a:pt x="3110757" y="3035"/>
                            <a:pt x="3230628" y="0"/>
                          </a:cubicBezTo>
                          <a:cubicBezTo>
                            <a:pt x="3350500" y="-3035"/>
                            <a:pt x="3558160" y="310"/>
                            <a:pt x="3740471" y="0"/>
                          </a:cubicBezTo>
                          <a:cubicBezTo>
                            <a:pt x="3922782" y="-310"/>
                            <a:pt x="4115372" y="7701"/>
                            <a:pt x="4250314" y="0"/>
                          </a:cubicBezTo>
                          <a:cubicBezTo>
                            <a:pt x="4385256" y="-7701"/>
                            <a:pt x="4675547" y="67735"/>
                            <a:pt x="4829682" y="0"/>
                          </a:cubicBezTo>
                          <a:cubicBezTo>
                            <a:pt x="4983817" y="-67735"/>
                            <a:pt x="5282955" y="9485"/>
                            <a:pt x="5548097" y="0"/>
                          </a:cubicBezTo>
                          <a:cubicBezTo>
                            <a:pt x="5813239" y="-9485"/>
                            <a:pt x="5833335" y="15559"/>
                            <a:pt x="5918892" y="0"/>
                          </a:cubicBezTo>
                          <a:cubicBezTo>
                            <a:pt x="6004450" y="-15559"/>
                            <a:pt x="6282961" y="51084"/>
                            <a:pt x="6498259" y="0"/>
                          </a:cubicBezTo>
                          <a:cubicBezTo>
                            <a:pt x="6713557" y="-51084"/>
                            <a:pt x="6908629" y="35888"/>
                            <a:pt x="7123976" y="0"/>
                          </a:cubicBezTo>
                          <a:cubicBezTo>
                            <a:pt x="7241233" y="-11338"/>
                            <a:pt x="7288607" y="63364"/>
                            <a:pt x="7295545" y="171569"/>
                          </a:cubicBezTo>
                          <a:cubicBezTo>
                            <a:pt x="7297383" y="279351"/>
                            <a:pt x="7281043" y="423783"/>
                            <a:pt x="7295545" y="558890"/>
                          </a:cubicBezTo>
                          <a:cubicBezTo>
                            <a:pt x="7310047" y="693997"/>
                            <a:pt x="7250332" y="843633"/>
                            <a:pt x="7295545" y="962021"/>
                          </a:cubicBezTo>
                          <a:cubicBezTo>
                            <a:pt x="7288575" y="1053073"/>
                            <a:pt x="7223549" y="1153815"/>
                            <a:pt x="7123976" y="1133590"/>
                          </a:cubicBezTo>
                          <a:cubicBezTo>
                            <a:pt x="6974759" y="1162415"/>
                            <a:pt x="6810169" y="1086906"/>
                            <a:pt x="6614133" y="1133590"/>
                          </a:cubicBezTo>
                          <a:cubicBezTo>
                            <a:pt x="6418097" y="1180274"/>
                            <a:pt x="6366846" y="1106731"/>
                            <a:pt x="6243338" y="1133590"/>
                          </a:cubicBezTo>
                          <a:cubicBezTo>
                            <a:pt x="6119830" y="1160449"/>
                            <a:pt x="5817887" y="1116517"/>
                            <a:pt x="5524922" y="1133590"/>
                          </a:cubicBezTo>
                          <a:cubicBezTo>
                            <a:pt x="5231957" y="1150663"/>
                            <a:pt x="5120253" y="1117951"/>
                            <a:pt x="4876031" y="1133590"/>
                          </a:cubicBezTo>
                          <a:cubicBezTo>
                            <a:pt x="4631809" y="1149229"/>
                            <a:pt x="4482279" y="1092240"/>
                            <a:pt x="4366188" y="1133590"/>
                          </a:cubicBezTo>
                          <a:cubicBezTo>
                            <a:pt x="4250097" y="1174940"/>
                            <a:pt x="3883122" y="1109328"/>
                            <a:pt x="3717297" y="1133590"/>
                          </a:cubicBezTo>
                          <a:cubicBezTo>
                            <a:pt x="3551472" y="1157852"/>
                            <a:pt x="3441106" y="1127957"/>
                            <a:pt x="3207453" y="1133590"/>
                          </a:cubicBezTo>
                          <a:cubicBezTo>
                            <a:pt x="2973800" y="1139223"/>
                            <a:pt x="2678404" y="1074175"/>
                            <a:pt x="2489038" y="1133590"/>
                          </a:cubicBezTo>
                          <a:cubicBezTo>
                            <a:pt x="2299672" y="1193005"/>
                            <a:pt x="2238554" y="1109407"/>
                            <a:pt x="2048719" y="1133590"/>
                          </a:cubicBezTo>
                          <a:cubicBezTo>
                            <a:pt x="1858884" y="1157773"/>
                            <a:pt x="1644301" y="1077588"/>
                            <a:pt x="1330304" y="1133590"/>
                          </a:cubicBezTo>
                          <a:cubicBezTo>
                            <a:pt x="1016308" y="1189592"/>
                            <a:pt x="469828" y="1062289"/>
                            <a:pt x="171569" y="1133590"/>
                          </a:cubicBezTo>
                          <a:cubicBezTo>
                            <a:pt x="71754" y="1133852"/>
                            <a:pt x="-5028" y="1054116"/>
                            <a:pt x="0" y="962021"/>
                          </a:cubicBezTo>
                          <a:cubicBezTo>
                            <a:pt x="-13803" y="763897"/>
                            <a:pt x="2133" y="698773"/>
                            <a:pt x="0" y="558890"/>
                          </a:cubicBezTo>
                          <a:cubicBezTo>
                            <a:pt x="-2133" y="419007"/>
                            <a:pt x="13372" y="284428"/>
                            <a:pt x="0" y="171569"/>
                          </a:cubicBezTo>
                          <a:close/>
                        </a:path>
                        <a:path w="7295545" h="1133590" stroke="0" extrusionOk="0">
                          <a:moveTo>
                            <a:pt x="0" y="171569"/>
                          </a:moveTo>
                          <a:cubicBezTo>
                            <a:pt x="1210" y="79042"/>
                            <a:pt x="95449" y="-15379"/>
                            <a:pt x="171569" y="0"/>
                          </a:cubicBezTo>
                          <a:cubicBezTo>
                            <a:pt x="309880" y="-1584"/>
                            <a:pt x="521541" y="62726"/>
                            <a:pt x="750936" y="0"/>
                          </a:cubicBezTo>
                          <a:cubicBezTo>
                            <a:pt x="980331" y="-62726"/>
                            <a:pt x="1099485" y="34815"/>
                            <a:pt x="1330304" y="0"/>
                          </a:cubicBezTo>
                          <a:cubicBezTo>
                            <a:pt x="1561123" y="-34815"/>
                            <a:pt x="1674229" y="29306"/>
                            <a:pt x="1770623" y="0"/>
                          </a:cubicBezTo>
                          <a:cubicBezTo>
                            <a:pt x="1867017" y="-29306"/>
                            <a:pt x="2133450" y="23195"/>
                            <a:pt x="2280466" y="0"/>
                          </a:cubicBezTo>
                          <a:cubicBezTo>
                            <a:pt x="2427482" y="-23195"/>
                            <a:pt x="2636445" y="56603"/>
                            <a:pt x="2929357" y="0"/>
                          </a:cubicBezTo>
                          <a:cubicBezTo>
                            <a:pt x="3222269" y="-56603"/>
                            <a:pt x="3240719" y="31662"/>
                            <a:pt x="3508724" y="0"/>
                          </a:cubicBezTo>
                          <a:cubicBezTo>
                            <a:pt x="3776729" y="-31662"/>
                            <a:pt x="3886265" y="40899"/>
                            <a:pt x="4227140" y="0"/>
                          </a:cubicBezTo>
                          <a:cubicBezTo>
                            <a:pt x="4568015" y="-40899"/>
                            <a:pt x="4586806" y="36722"/>
                            <a:pt x="4736983" y="0"/>
                          </a:cubicBezTo>
                          <a:cubicBezTo>
                            <a:pt x="4887160" y="-36722"/>
                            <a:pt x="5126689" y="490"/>
                            <a:pt x="5246826" y="0"/>
                          </a:cubicBezTo>
                          <a:cubicBezTo>
                            <a:pt x="5366963" y="-490"/>
                            <a:pt x="5627160" y="60887"/>
                            <a:pt x="5756669" y="0"/>
                          </a:cubicBezTo>
                          <a:cubicBezTo>
                            <a:pt x="5886178" y="-60887"/>
                            <a:pt x="6048090" y="14330"/>
                            <a:pt x="6336037" y="0"/>
                          </a:cubicBezTo>
                          <a:cubicBezTo>
                            <a:pt x="6623984" y="-14330"/>
                            <a:pt x="6753602" y="80969"/>
                            <a:pt x="7123976" y="0"/>
                          </a:cubicBezTo>
                          <a:cubicBezTo>
                            <a:pt x="7224698" y="13295"/>
                            <a:pt x="7318640" y="84282"/>
                            <a:pt x="7295545" y="171569"/>
                          </a:cubicBezTo>
                          <a:cubicBezTo>
                            <a:pt x="7311678" y="280409"/>
                            <a:pt x="7249500" y="427416"/>
                            <a:pt x="7295545" y="582604"/>
                          </a:cubicBezTo>
                          <a:cubicBezTo>
                            <a:pt x="7341590" y="737792"/>
                            <a:pt x="7283145" y="886025"/>
                            <a:pt x="7295545" y="962021"/>
                          </a:cubicBezTo>
                          <a:cubicBezTo>
                            <a:pt x="7292041" y="1055854"/>
                            <a:pt x="7216278" y="1125056"/>
                            <a:pt x="7123976" y="1133590"/>
                          </a:cubicBezTo>
                          <a:cubicBezTo>
                            <a:pt x="6861450" y="1175816"/>
                            <a:pt x="6666851" y="1091553"/>
                            <a:pt x="6475085" y="1133590"/>
                          </a:cubicBezTo>
                          <a:cubicBezTo>
                            <a:pt x="6283319" y="1175627"/>
                            <a:pt x="6097201" y="1094022"/>
                            <a:pt x="5895717" y="1133590"/>
                          </a:cubicBezTo>
                          <a:cubicBezTo>
                            <a:pt x="5694233" y="1173158"/>
                            <a:pt x="5343460" y="1058881"/>
                            <a:pt x="5177302" y="1133590"/>
                          </a:cubicBezTo>
                          <a:cubicBezTo>
                            <a:pt x="5011144" y="1208299"/>
                            <a:pt x="4948258" y="1116634"/>
                            <a:pt x="4806507" y="1133590"/>
                          </a:cubicBezTo>
                          <a:cubicBezTo>
                            <a:pt x="4664757" y="1150546"/>
                            <a:pt x="4447546" y="1119213"/>
                            <a:pt x="4296664" y="1133590"/>
                          </a:cubicBezTo>
                          <a:cubicBezTo>
                            <a:pt x="4145782" y="1147967"/>
                            <a:pt x="3915033" y="1117966"/>
                            <a:pt x="3786821" y="1133590"/>
                          </a:cubicBezTo>
                          <a:cubicBezTo>
                            <a:pt x="3658609" y="1149214"/>
                            <a:pt x="3454177" y="1115514"/>
                            <a:pt x="3346502" y="1133590"/>
                          </a:cubicBezTo>
                          <a:cubicBezTo>
                            <a:pt x="3238827" y="1151666"/>
                            <a:pt x="3019410" y="1131416"/>
                            <a:pt x="2906182" y="1133590"/>
                          </a:cubicBezTo>
                          <a:cubicBezTo>
                            <a:pt x="2792954" y="1135764"/>
                            <a:pt x="2613510" y="1107149"/>
                            <a:pt x="2465863" y="1133590"/>
                          </a:cubicBezTo>
                          <a:cubicBezTo>
                            <a:pt x="2318216" y="1160031"/>
                            <a:pt x="2085951" y="1096419"/>
                            <a:pt x="1886496" y="1133590"/>
                          </a:cubicBezTo>
                          <a:cubicBezTo>
                            <a:pt x="1687041" y="1170761"/>
                            <a:pt x="1621402" y="1127555"/>
                            <a:pt x="1515701" y="1133590"/>
                          </a:cubicBezTo>
                          <a:cubicBezTo>
                            <a:pt x="1410000" y="1139625"/>
                            <a:pt x="1109018" y="1080349"/>
                            <a:pt x="936334" y="1133590"/>
                          </a:cubicBezTo>
                          <a:cubicBezTo>
                            <a:pt x="763650" y="1186831"/>
                            <a:pt x="440740" y="1094296"/>
                            <a:pt x="171569" y="1133590"/>
                          </a:cubicBezTo>
                          <a:cubicBezTo>
                            <a:pt x="81000" y="1133757"/>
                            <a:pt x="26807" y="1062397"/>
                            <a:pt x="0" y="962021"/>
                          </a:cubicBezTo>
                          <a:cubicBezTo>
                            <a:pt x="-4999" y="840463"/>
                            <a:pt x="19023" y="735428"/>
                            <a:pt x="0" y="566795"/>
                          </a:cubicBezTo>
                          <a:cubicBezTo>
                            <a:pt x="-19023" y="398162"/>
                            <a:pt x="27299" y="349463"/>
                            <a:pt x="0" y="171569"/>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2A2D3"/>
                </a:solidFill>
                <a:effectLst/>
                <a:uLnTx/>
                <a:uFillTx/>
                <a:latin typeface="Arial"/>
                <a:ea typeface="+mn-ea"/>
                <a:cs typeface="+mn-cs"/>
              </a:endParaRPr>
            </a:p>
          </p:txBody>
        </p:sp>
        <p:sp>
          <p:nvSpPr>
            <p:cNvPr id="32" name="TextBox 31">
              <a:extLst>
                <a:ext uri="{FF2B5EF4-FFF2-40B4-BE49-F238E27FC236}">
                  <a16:creationId xmlns:a16="http://schemas.microsoft.com/office/drawing/2014/main" xmlns="" id="{C263B607-CF39-37B5-291E-59FA5A6E9937}"/>
                </a:ext>
              </a:extLst>
            </p:cNvPr>
            <p:cNvSpPr txBox="1"/>
            <p:nvPr/>
          </p:nvSpPr>
          <p:spPr>
            <a:xfrm>
              <a:off x="7370635" y="1300040"/>
              <a:ext cx="5118297"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2A2D3"/>
                  </a:solidFill>
                  <a:cs typeface="Calibri" panose="020F0502020204030204" pitchFamily="34" charset="0"/>
                </a:rPr>
                <a:t>Chữ T được viết bởi nét</a:t>
              </a:r>
              <a:r>
                <a:rPr lang="vi-VN" sz="2800">
                  <a:solidFill>
                    <a:srgbClr val="02A2D3"/>
                  </a:solidFill>
                  <a:cs typeface="Calibri" panose="020F0502020204030204" pitchFamily="34" charset="0"/>
                </a:rPr>
                <a:t> cong trái (nhỏ), lượn ngang (ngắn) và cong trái (to) nối liền nhau. </a:t>
              </a:r>
              <a:endParaRPr kumimoji="0" lang="vi-VN" sz="2800" b="0" i="0" u="none" strike="noStrike" kern="1200" cap="none" spc="0" normalizeH="0" baseline="0" noProof="0">
                <a:ln>
                  <a:noFill/>
                </a:ln>
                <a:solidFill>
                  <a:srgbClr val="02A2D3"/>
                </a:solidFill>
                <a:effectLst/>
                <a:uLnTx/>
                <a:uFillTx/>
                <a:latin typeface="Arial"/>
                <a:ea typeface="+mn-ea"/>
                <a:cs typeface="Calibri" panose="020F0502020204030204" pitchFamily="34" charset="0"/>
              </a:endParaRPr>
            </a:p>
          </p:txBody>
        </p:sp>
      </p:grpSp>
      <p:pic>
        <p:nvPicPr>
          <p:cNvPr id="33" name="Picture 4" descr="Link e-commerse">
            <a:extLst>
              <a:ext uri="{FF2B5EF4-FFF2-40B4-BE49-F238E27FC236}">
                <a16:creationId xmlns:a16="http://schemas.microsoft.com/office/drawing/2014/main" xmlns="" id="{9327E6FE-5021-EAD1-2123-000AF891683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2395051" y="4021424"/>
            <a:ext cx="1620000" cy="1620000"/>
          </a:xfrm>
          <a:prstGeom prst="rect">
            <a:avLst/>
          </a:prstGeom>
          <a:noFill/>
          <a:effectLst>
            <a:glow rad="88900">
              <a:schemeClr val="bg1"/>
            </a:glow>
          </a:effectLst>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xmlns="" id="{C9D2D22F-F2D4-130C-F0E1-99577E0AC839}"/>
              </a:ext>
            </a:extLst>
          </p:cNvPr>
          <p:cNvGrpSpPr/>
          <p:nvPr/>
        </p:nvGrpSpPr>
        <p:grpSpPr>
          <a:xfrm>
            <a:off x="72203" y="115661"/>
            <a:ext cx="2880000" cy="2115249"/>
            <a:chOff x="2202169" y="1734309"/>
            <a:chExt cx="2880000" cy="1980000"/>
          </a:xfrm>
        </p:grpSpPr>
        <p:sp>
          <p:nvSpPr>
            <p:cNvPr id="35" name="Speech Bubble: Oval 34">
              <a:extLst>
                <a:ext uri="{FF2B5EF4-FFF2-40B4-BE49-F238E27FC236}">
                  <a16:creationId xmlns:a16="http://schemas.microsoft.com/office/drawing/2014/main" xmlns="" id="{447695D4-3737-D7BB-897F-D7905CE6E3F4}"/>
                </a:ext>
              </a:extLst>
            </p:cNvPr>
            <p:cNvSpPr/>
            <p:nvPr/>
          </p:nvSpPr>
          <p:spPr>
            <a:xfrm>
              <a:off x="2202169" y="1734309"/>
              <a:ext cx="2880000" cy="1980000"/>
            </a:xfrm>
            <a:prstGeom prst="wedgeEllipseCallout">
              <a:avLst>
                <a:gd name="adj1" fmla="val -18448"/>
                <a:gd name="adj2" fmla="val 64957"/>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mn-cs"/>
              </a:endParaRPr>
            </a:p>
          </p:txBody>
        </p:sp>
        <p:sp>
          <p:nvSpPr>
            <p:cNvPr id="36" name="TextBox 35">
              <a:extLst>
                <a:ext uri="{FF2B5EF4-FFF2-40B4-BE49-F238E27FC236}">
                  <a16:creationId xmlns:a16="http://schemas.microsoft.com/office/drawing/2014/main" xmlns="" id="{00EA330C-13D5-919F-3937-D67E1E82DE97}"/>
                </a:ext>
              </a:extLst>
            </p:cNvPr>
            <p:cNvSpPr txBox="1"/>
            <p:nvPr/>
          </p:nvSpPr>
          <p:spPr>
            <a:xfrm>
              <a:off x="2392533" y="2101061"/>
              <a:ext cx="2499272"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3399"/>
                  </a:solidFill>
                  <a:effectLst/>
                  <a:uLnTx/>
                  <a:uFillTx/>
                  <a:latin typeface="Arial"/>
                  <a:ea typeface="+mn-ea"/>
                  <a:cs typeface="+mn-cs"/>
                </a:rPr>
                <a:t>Các bạn hãy trả lời câu hỏi giúp mình nhé</a:t>
              </a:r>
            </a:p>
          </p:txBody>
        </p:sp>
      </p:grpSp>
      <p:pic>
        <p:nvPicPr>
          <p:cNvPr id="37" name="slide trò chơi">
            <a:hlinkClick r:id="" action="ppaction://media"/>
            <a:extLst>
              <a:ext uri="{FF2B5EF4-FFF2-40B4-BE49-F238E27FC236}">
                <a16:creationId xmlns:a16="http://schemas.microsoft.com/office/drawing/2014/main" xmlns="" id="{F12DD236-61AD-A72C-85DD-982DD8DC1368}"/>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860444" y="0"/>
            <a:ext cx="487363" cy="487363"/>
          </a:xfrm>
          <a:prstGeom prst="rect">
            <a:avLst/>
          </a:prstGeom>
        </p:spPr>
      </p:pic>
    </p:spTree>
    <p:extLst>
      <p:ext uri="{BB962C8B-B14F-4D97-AF65-F5344CB8AC3E}">
        <p14:creationId xmlns:p14="http://schemas.microsoft.com/office/powerpoint/2010/main" val="1280902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0000">
                                          <p:cBhvr additive="base">
                                            <p:cTn id="7" dur="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uỷn.wav"/>
                                            </p:tgtEl>
                                          </p:cMediaNode>
                                        </p:audio>
                                      </p:sub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par>
                              <p:cTn id="13" fill="hold">
                                <p:stCondLst>
                                  <p:cond delay="1250"/>
                                </p:stCondLst>
                                <p:childTnLst>
                                  <p:par>
                                    <p:cTn id="14" presetID="1" presetClass="mediacall" presetSubtype="0" fill="hold" nodeType="afterEffect">
                                      <p:stCondLst>
                                        <p:cond delay="0"/>
                                      </p:stCondLst>
                                      <p:childTnLst>
                                        <p:cmd type="call" cmd="playFrom(0.0)">
                                          <p:cBhvr>
                                            <p:cTn id="15" dur="3564" fill="hold"/>
                                            <p:tgtEl>
                                              <p:spTgt spid="37"/>
                                            </p:tgtEl>
                                          </p:cBhvr>
                                        </p:cmd>
                                      </p:childTnLst>
                                    </p:cTn>
                                  </p:par>
                                </p:childTnLst>
                              </p:cTn>
                            </p:par>
                            <p:par>
                              <p:cTn id="16" fill="hold">
                                <p:stCondLst>
                                  <p:cond delay="4814"/>
                                </p:stCondLst>
                                <p:childTnLst>
                                  <p:par>
                                    <p:cTn id="17" presetID="22" presetClass="exit" presetSubtype="1" fill="hold" nodeType="afterEffect">
                                      <p:stCondLst>
                                        <p:cond delay="0"/>
                                      </p:stCondLst>
                                      <p:childTnLst>
                                        <p:animEffect transition="out" filter="wipe(up)">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Trò-chơi-chíu.wav"/>
                                            </p:tgtEl>
                                          </p:cMediaNode>
                                        </p:audio>
                                      </p:sub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vertical)">
                                          <p:cBhvr>
                                            <p:cTn id="31" dur="500"/>
                                            <p:tgtEl>
                                              <p:spTgt spid="22"/>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subTnLst>
                                        <p:audio>
                                          <p:cMediaNode>
                                            <p:cTn display="0" masterRel="sameClick">
                                              <p:stCondLst>
                                                <p:cond evt="begin" delay="0">
                                                  <p:tn val="33"/>
                                                </p:cond>
                                              </p:stCondLst>
                                              <p:endCondLst>
                                                <p:cond evt="onStopAudio" delay="0">
                                                  <p:tgtEl>
                                                    <p:sldTgt/>
                                                  </p:tgtEl>
                                                </p:cond>
                                              </p:endCondLst>
                                            </p:cTn>
                                            <p:tgtEl>
                                              <p:sndTgt r:embed="rId7" name="Trò-chơi-ting.wav"/>
                                            </p:tgtEl>
                                          </p:cMediaNode>
                                        </p:audio>
                                      </p:sub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Trò-chơi-chíu.wav"/>
                                            </p:tgtEl>
                                          </p:cMediaNode>
                                        </p:audio>
                                      </p:subTnLst>
                                    </p:cTn>
                                  </p:par>
                                </p:childTnLst>
                              </p:cTn>
                            </p:par>
                          </p:childTnLst>
                        </p:cTn>
                      </p:par>
                      <p:par>
                        <p:cTn id="43" fill="hold">
                          <p:stCondLst>
                            <p:cond delay="indefinite"/>
                          </p:stCondLst>
                          <p:childTnLst>
                            <p:par>
                              <p:cTn id="44" fill="hold">
                                <p:stCondLst>
                                  <p:cond delay="0"/>
                                </p:stCondLst>
                                <p:childTnLst>
                                  <p:par>
                                    <p:cTn id="45" presetID="14" presetClass="entr" presetSubtype="5"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randombar(vertical)">
                                          <p:cBhvr>
                                            <p:cTn id="47" dur="500"/>
                                            <p:tgtEl>
                                              <p:spTgt spid="29"/>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subTnLst>
                                        <p:audio>
                                          <p:cMediaNode>
                                            <p:cTn display="0" masterRel="sameClick">
                                              <p:stCondLst>
                                                <p:cond evt="begin" delay="0">
                                                  <p:tn val="49"/>
                                                </p:cond>
                                              </p:stCondLst>
                                              <p:endCondLst>
                                                <p:cond evt="onStopAudio" delay="0">
                                                  <p:tgtEl>
                                                    <p:sldTgt/>
                                                  </p:tgtEl>
                                                </p:cond>
                                              </p:endCondLst>
                                            </p:cTn>
                                            <p:tgtEl>
                                              <p:sndTgt r:embed="rId7" name="Trò-chơi-ting.wav"/>
                                            </p:tgtEl>
                                          </p:cMediaNode>
                                        </p:audio>
                                      </p:sub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anim calcmode="lin" valueType="num">
                                          <p:cBhvr>
                                            <p:cTn id="57" dur="500" fill="hold"/>
                                            <p:tgtEl>
                                              <p:spTgt spid="16"/>
                                            </p:tgtEl>
                                            <p:attrNameLst>
                                              <p:attrName>ppt_x</p:attrName>
                                            </p:attrNameLst>
                                          </p:cBhvr>
                                          <p:tavLst>
                                            <p:tav tm="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6" name="Trò-chơi-chíu.wav"/>
                                            </p:tgtEl>
                                          </p:cMediaNode>
                                        </p:audio>
                                      </p:subTnLst>
                                    </p:cTn>
                                  </p:par>
                                </p:childTnLst>
                              </p:cTn>
                            </p:par>
                          </p:childTnLst>
                        </p:cTn>
                      </p:par>
                      <p:par>
                        <p:cTn id="59" fill="hold">
                          <p:stCondLst>
                            <p:cond delay="indefinite"/>
                          </p:stCondLst>
                          <p:childTnLst>
                            <p:par>
                              <p:cTn id="60" fill="hold">
                                <p:stCondLst>
                                  <p:cond delay="0"/>
                                </p:stCondLst>
                                <p:childTnLst>
                                  <p:par>
                                    <p:cTn id="61" presetID="14" presetClass="entr" presetSubtype="5"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vertical)">
                                          <p:cBhvr>
                                            <p:cTn id="63" dur="500"/>
                                            <p:tgtEl>
                                              <p:spTgt spid="33"/>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subTnLst>
                                        <p:audio>
                                          <p:cMediaNode>
                                            <p:cTn display="0" masterRel="sameClick">
                                              <p:stCondLst>
                                                <p:cond evt="begin" delay="0">
                                                  <p:tn val="65"/>
                                                </p:cond>
                                              </p:stCondLst>
                                              <p:endCondLst>
                                                <p:cond evt="onStopAudio" delay="0">
                                                  <p:tgtEl>
                                                    <p:sldTgt/>
                                                  </p:tgtEl>
                                                </p:cond>
                                              </p:endCondLst>
                                            </p:cTn>
                                            <p:tgtEl>
                                              <p:sndTgt r:embed="rId7"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68" fill="hold" display="0">
                      <p:stCondLst>
                        <p:cond delay="indefinite"/>
                      </p:stCondLst>
                      <p:endCondLst>
                        <p:cond evt="onStopAudio" delay="0">
                          <p:tgtEl>
                            <p:sldTgt/>
                          </p:tgtEl>
                        </p:cond>
                      </p:endCondLst>
                    </p:cTn>
                    <p:tgtEl>
                      <p:spTgt spid="37"/>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ppt_x"/>
                                              </p:val>
                                            </p:tav>
                                            <p:tav tm="100000">
                                              <p:val>
                                                <p:strVal val="#ppt_x"/>
                                              </p:val>
                                            </p:tav>
                                          </p:tavLst>
                                        </p:anim>
                                        <p:anim calcmode="lin" valueType="num">
                                          <p:cBhvr additive="base">
                                            <p:cTn id="8" dur="75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5" name="uỷn.wav"/>
                                            </p:tgtEl>
                                          </p:cMediaNode>
                                        </p:audio>
                                      </p:sub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par>
                              <p:cTn id="13" fill="hold">
                                <p:stCondLst>
                                  <p:cond delay="1250"/>
                                </p:stCondLst>
                                <p:childTnLst>
                                  <p:par>
                                    <p:cTn id="14" presetID="1" presetClass="mediacall" presetSubtype="0" fill="hold" nodeType="afterEffect">
                                      <p:stCondLst>
                                        <p:cond delay="0"/>
                                      </p:stCondLst>
                                      <p:childTnLst>
                                        <p:cmd type="call" cmd="playFrom(0.0)">
                                          <p:cBhvr>
                                            <p:cTn id="15" dur="3564" fill="hold"/>
                                            <p:tgtEl>
                                              <p:spTgt spid="37"/>
                                            </p:tgtEl>
                                          </p:cBhvr>
                                        </p:cmd>
                                      </p:childTnLst>
                                    </p:cTn>
                                  </p:par>
                                </p:childTnLst>
                              </p:cTn>
                            </p:par>
                            <p:par>
                              <p:cTn id="16" fill="hold">
                                <p:stCondLst>
                                  <p:cond delay="4814"/>
                                </p:stCondLst>
                                <p:childTnLst>
                                  <p:par>
                                    <p:cTn id="17" presetID="22" presetClass="exit" presetSubtype="1" fill="hold" nodeType="afterEffect">
                                      <p:stCondLst>
                                        <p:cond delay="0"/>
                                      </p:stCondLst>
                                      <p:childTnLst>
                                        <p:animEffect transition="out" filter="wipe(up)">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16" name="Trò-chơi-chíu.wav"/>
                                            </p:tgtEl>
                                          </p:cMediaNode>
                                        </p:audio>
                                      </p:sub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vertical)">
                                          <p:cBhvr>
                                            <p:cTn id="31" dur="500"/>
                                            <p:tgtEl>
                                              <p:spTgt spid="22"/>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subTnLst>
                                        <p:audio>
                                          <p:cMediaNode>
                                            <p:cTn display="0" masterRel="sameClick">
                                              <p:stCondLst>
                                                <p:cond evt="begin" delay="0">
                                                  <p:tn val="33"/>
                                                </p:cond>
                                              </p:stCondLst>
                                              <p:endCondLst>
                                                <p:cond evt="onStopAudio" delay="0">
                                                  <p:tgtEl>
                                                    <p:sldTgt/>
                                                  </p:tgtEl>
                                                </p:cond>
                                              </p:endCondLst>
                                            </p:cTn>
                                            <p:tgtEl>
                                              <p:sndTgt r:embed="rId17" name="Trò-chơi-ting.wav"/>
                                            </p:tgtEl>
                                          </p:cMediaNode>
                                        </p:audio>
                                      </p:sub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16" name="Trò-chơi-chíu.wav"/>
                                            </p:tgtEl>
                                          </p:cMediaNode>
                                        </p:audio>
                                      </p:subTnLst>
                                    </p:cTn>
                                  </p:par>
                                </p:childTnLst>
                              </p:cTn>
                            </p:par>
                          </p:childTnLst>
                        </p:cTn>
                      </p:par>
                      <p:par>
                        <p:cTn id="43" fill="hold">
                          <p:stCondLst>
                            <p:cond delay="indefinite"/>
                          </p:stCondLst>
                          <p:childTnLst>
                            <p:par>
                              <p:cTn id="44" fill="hold">
                                <p:stCondLst>
                                  <p:cond delay="0"/>
                                </p:stCondLst>
                                <p:childTnLst>
                                  <p:par>
                                    <p:cTn id="45" presetID="14" presetClass="entr" presetSubtype="5"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randombar(vertical)">
                                          <p:cBhvr>
                                            <p:cTn id="47" dur="500"/>
                                            <p:tgtEl>
                                              <p:spTgt spid="29"/>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subTnLst>
                                        <p:audio>
                                          <p:cMediaNode>
                                            <p:cTn display="0" masterRel="sameClick">
                                              <p:stCondLst>
                                                <p:cond evt="begin" delay="0">
                                                  <p:tn val="49"/>
                                                </p:cond>
                                              </p:stCondLst>
                                              <p:endCondLst>
                                                <p:cond evt="onStopAudio" delay="0">
                                                  <p:tgtEl>
                                                    <p:sldTgt/>
                                                  </p:tgtEl>
                                                </p:cond>
                                              </p:endCondLst>
                                            </p:cTn>
                                            <p:tgtEl>
                                              <p:sndTgt r:embed="rId17" name="Trò-chơi-ting.wav"/>
                                            </p:tgtEl>
                                          </p:cMediaNode>
                                        </p:audio>
                                      </p:sub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anim calcmode="lin" valueType="num">
                                          <p:cBhvr>
                                            <p:cTn id="57" dur="500" fill="hold"/>
                                            <p:tgtEl>
                                              <p:spTgt spid="16"/>
                                            </p:tgtEl>
                                            <p:attrNameLst>
                                              <p:attrName>ppt_x</p:attrName>
                                            </p:attrNameLst>
                                          </p:cBhvr>
                                          <p:tavLst>
                                            <p:tav tm="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16" name="Trò-chơi-chíu.wav"/>
                                            </p:tgtEl>
                                          </p:cMediaNode>
                                        </p:audio>
                                      </p:subTnLst>
                                    </p:cTn>
                                  </p:par>
                                </p:childTnLst>
                              </p:cTn>
                            </p:par>
                          </p:childTnLst>
                        </p:cTn>
                      </p:par>
                      <p:par>
                        <p:cTn id="59" fill="hold">
                          <p:stCondLst>
                            <p:cond delay="indefinite"/>
                          </p:stCondLst>
                          <p:childTnLst>
                            <p:par>
                              <p:cTn id="60" fill="hold">
                                <p:stCondLst>
                                  <p:cond delay="0"/>
                                </p:stCondLst>
                                <p:childTnLst>
                                  <p:par>
                                    <p:cTn id="61" presetID="14" presetClass="entr" presetSubtype="5"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vertical)">
                                          <p:cBhvr>
                                            <p:cTn id="63" dur="500"/>
                                            <p:tgtEl>
                                              <p:spTgt spid="33"/>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subTnLst>
                                        <p:audio>
                                          <p:cMediaNode>
                                            <p:cTn display="0" masterRel="sameClick">
                                              <p:stCondLst>
                                                <p:cond evt="begin" delay="0">
                                                  <p:tn val="65"/>
                                                </p:cond>
                                              </p:stCondLst>
                                              <p:endCondLst>
                                                <p:cond evt="onStopAudio" delay="0">
                                                  <p:tgtEl>
                                                    <p:sldTgt/>
                                                  </p:tgtEl>
                                                </p:cond>
                                              </p:endCondLst>
                                            </p:cTn>
                                            <p:tgtEl>
                                              <p:sndTgt r:embed="rId17"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68" fill="hold" display="0">
                      <p:stCondLst>
                        <p:cond delay="indefinite"/>
                      </p:stCondLst>
                      <p:endCondLst>
                        <p:cond evt="onStopAudio" delay="0">
                          <p:tgtEl>
                            <p:sldTgt/>
                          </p:tgtEl>
                        </p:cond>
                      </p:endCondLst>
                    </p:cTn>
                    <p:tgtEl>
                      <p:spTgt spid="37"/>
                    </p:tgtEl>
                  </p:cMediaNode>
                </p:audio>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794"/>
        <p:cNvGrpSpPr/>
        <p:nvPr/>
      </p:nvGrpSpPr>
      <p:grpSpPr>
        <a:xfrm>
          <a:off x="0" y="0"/>
          <a:ext cx="0" cy="0"/>
          <a:chOff x="0" y="0"/>
          <a:chExt cx="0" cy="0"/>
        </a:xfrm>
      </p:grpSpPr>
      <p:sp>
        <p:nvSpPr>
          <p:cNvPr id="2" name="Google Shape;1019;p19">
            <a:extLst>
              <a:ext uri="{FF2B5EF4-FFF2-40B4-BE49-F238E27FC236}">
                <a16:creationId xmlns:a16="http://schemas.microsoft.com/office/drawing/2014/main" xmlns="" id="{4ACBB020-69CA-52C8-ABB5-19DDF348AC07}"/>
              </a:ext>
            </a:extLst>
          </p:cNvPr>
          <p:cNvSpPr/>
          <p:nvPr/>
        </p:nvSpPr>
        <p:spPr>
          <a:xfrm>
            <a:off x="439208" y="452362"/>
            <a:ext cx="11313583" cy="5953275"/>
          </a:xfrm>
          <a:prstGeom prst="roundRect">
            <a:avLst>
              <a:gd name="adj" fmla="val 12616"/>
            </a:avLst>
          </a:prstGeom>
          <a:solidFill>
            <a:schemeClr val="lt1"/>
          </a:solidFill>
          <a:ln w="38100" cap="flat" cmpd="sng">
            <a:solidFill>
              <a:srgbClr val="E36C09"/>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0" cap="none" spc="0" normalizeH="0" baseline="0" noProof="0">
              <a:ln>
                <a:noFill/>
              </a:ln>
              <a:solidFill>
                <a:srgbClr val="FFFFFF"/>
              </a:solidFill>
              <a:effectLst/>
              <a:uLnTx/>
              <a:uFillTx/>
              <a:latin typeface="Calibri" panose="020F0502020204030204" pitchFamily="34" charset="0"/>
              <a:ea typeface="Calibri"/>
              <a:cs typeface="Calibri" panose="020F0502020204030204" pitchFamily="34" charset="0"/>
              <a:sym typeface="Calibri"/>
            </a:endParaRPr>
          </a:p>
        </p:txBody>
      </p:sp>
      <p:grpSp>
        <p:nvGrpSpPr>
          <p:cNvPr id="3" name="Group 2">
            <a:extLst>
              <a:ext uri="{FF2B5EF4-FFF2-40B4-BE49-F238E27FC236}">
                <a16:creationId xmlns:a16="http://schemas.microsoft.com/office/drawing/2014/main" xmlns="" id="{D1FD7F31-F1E2-26DB-2E99-0354AA5C4840}"/>
              </a:ext>
            </a:extLst>
          </p:cNvPr>
          <p:cNvGrpSpPr/>
          <p:nvPr/>
        </p:nvGrpSpPr>
        <p:grpSpPr>
          <a:xfrm>
            <a:off x="516000" y="304226"/>
            <a:ext cx="4920704" cy="1465673"/>
            <a:chOff x="154297" y="195325"/>
            <a:chExt cx="3786761" cy="1465673"/>
          </a:xfrm>
        </p:grpSpPr>
        <p:grpSp>
          <p:nvGrpSpPr>
            <p:cNvPr id="4" name="Group 3">
              <a:extLst>
                <a:ext uri="{FF2B5EF4-FFF2-40B4-BE49-F238E27FC236}">
                  <a16:creationId xmlns:a16="http://schemas.microsoft.com/office/drawing/2014/main" xmlns="" id="{B9FE744C-3D2E-BC41-3E9B-469E45A4D8F2}"/>
                </a:ext>
              </a:extLst>
            </p:cNvPr>
            <p:cNvGrpSpPr/>
            <p:nvPr/>
          </p:nvGrpSpPr>
          <p:grpSpPr>
            <a:xfrm>
              <a:off x="154297" y="195325"/>
              <a:ext cx="3786761" cy="911675"/>
              <a:chOff x="154297" y="195325"/>
              <a:chExt cx="3786761" cy="911675"/>
            </a:xfrm>
          </p:grpSpPr>
          <p:sp>
            <p:nvSpPr>
              <p:cNvPr id="6" name="Rectangle: Rounded Corners 3">
                <a:extLst>
                  <a:ext uri="{FF2B5EF4-FFF2-40B4-BE49-F238E27FC236}">
                    <a16:creationId xmlns:a16="http://schemas.microsoft.com/office/drawing/2014/main" xmlns="" id="{D5FB2DC9-A3FB-5E19-DAE7-1978FFDE4487}"/>
                  </a:ext>
                </a:extLst>
              </p:cNvPr>
              <p:cNvSpPr/>
              <p:nvPr/>
            </p:nvSpPr>
            <p:spPr>
              <a:xfrm>
                <a:off x="701058" y="459000"/>
                <a:ext cx="3240000" cy="648000"/>
              </a:xfrm>
              <a:custGeom>
                <a:avLst/>
                <a:gdLst>
                  <a:gd name="connsiteX0" fmla="*/ 0 w 4210216"/>
                  <a:gd name="connsiteY0" fmla="*/ 108002 h 648000"/>
                  <a:gd name="connsiteX1" fmla="*/ 108002 w 4210216"/>
                  <a:gd name="connsiteY1" fmla="*/ 0 h 648000"/>
                  <a:gd name="connsiteX2" fmla="*/ 4102214 w 4210216"/>
                  <a:gd name="connsiteY2" fmla="*/ 0 h 648000"/>
                  <a:gd name="connsiteX3" fmla="*/ 4210216 w 4210216"/>
                  <a:gd name="connsiteY3" fmla="*/ 108002 h 648000"/>
                  <a:gd name="connsiteX4" fmla="*/ 4210216 w 4210216"/>
                  <a:gd name="connsiteY4" fmla="*/ 539998 h 648000"/>
                  <a:gd name="connsiteX5" fmla="*/ 4102214 w 4210216"/>
                  <a:gd name="connsiteY5" fmla="*/ 648000 h 648000"/>
                  <a:gd name="connsiteX6" fmla="*/ 108002 w 4210216"/>
                  <a:gd name="connsiteY6" fmla="*/ 648000 h 648000"/>
                  <a:gd name="connsiteX7" fmla="*/ 0 w 4210216"/>
                  <a:gd name="connsiteY7" fmla="*/ 539998 h 648000"/>
                  <a:gd name="connsiteX8" fmla="*/ 0 w 4210216"/>
                  <a:gd name="connsiteY8" fmla="*/ 108002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0216" h="648000" fill="none" extrusionOk="0">
                    <a:moveTo>
                      <a:pt x="0" y="108002"/>
                    </a:moveTo>
                    <a:cubicBezTo>
                      <a:pt x="-1802" y="45803"/>
                      <a:pt x="37825" y="3587"/>
                      <a:pt x="108002" y="0"/>
                    </a:cubicBezTo>
                    <a:cubicBezTo>
                      <a:pt x="2018789" y="-92351"/>
                      <a:pt x="2206587" y="104030"/>
                      <a:pt x="4102214" y="0"/>
                    </a:cubicBezTo>
                    <a:cubicBezTo>
                      <a:pt x="4154968" y="8059"/>
                      <a:pt x="4214582" y="39568"/>
                      <a:pt x="4210216" y="108002"/>
                    </a:cubicBezTo>
                    <a:cubicBezTo>
                      <a:pt x="4243353" y="218953"/>
                      <a:pt x="4177049" y="463525"/>
                      <a:pt x="4210216" y="539998"/>
                    </a:cubicBezTo>
                    <a:cubicBezTo>
                      <a:pt x="4209844" y="605181"/>
                      <a:pt x="4159960" y="645138"/>
                      <a:pt x="4102214" y="648000"/>
                    </a:cubicBezTo>
                    <a:cubicBezTo>
                      <a:pt x="2734052" y="511374"/>
                      <a:pt x="1420124" y="639177"/>
                      <a:pt x="108002" y="648000"/>
                    </a:cubicBezTo>
                    <a:cubicBezTo>
                      <a:pt x="48657" y="642086"/>
                      <a:pt x="1297" y="602110"/>
                      <a:pt x="0" y="539998"/>
                    </a:cubicBezTo>
                    <a:cubicBezTo>
                      <a:pt x="15329" y="390535"/>
                      <a:pt x="15581" y="177117"/>
                      <a:pt x="0" y="108002"/>
                    </a:cubicBezTo>
                    <a:close/>
                  </a:path>
                  <a:path w="4210216" h="648000" stroke="0" extrusionOk="0">
                    <a:moveTo>
                      <a:pt x="0" y="108002"/>
                    </a:moveTo>
                    <a:cubicBezTo>
                      <a:pt x="906" y="53130"/>
                      <a:pt x="47723" y="-968"/>
                      <a:pt x="108002" y="0"/>
                    </a:cubicBezTo>
                    <a:cubicBezTo>
                      <a:pt x="1665349" y="-168373"/>
                      <a:pt x="2753556" y="-141978"/>
                      <a:pt x="4102214" y="0"/>
                    </a:cubicBezTo>
                    <a:cubicBezTo>
                      <a:pt x="4157208" y="5380"/>
                      <a:pt x="4210915" y="47991"/>
                      <a:pt x="4210216" y="108002"/>
                    </a:cubicBezTo>
                    <a:cubicBezTo>
                      <a:pt x="4174764" y="323289"/>
                      <a:pt x="4197243" y="436722"/>
                      <a:pt x="4210216" y="539998"/>
                    </a:cubicBezTo>
                    <a:cubicBezTo>
                      <a:pt x="4207975" y="603052"/>
                      <a:pt x="4169841" y="652702"/>
                      <a:pt x="4102214" y="648000"/>
                    </a:cubicBezTo>
                    <a:cubicBezTo>
                      <a:pt x="3098521" y="735901"/>
                      <a:pt x="1170472" y="751720"/>
                      <a:pt x="108002" y="648000"/>
                    </a:cubicBezTo>
                    <a:cubicBezTo>
                      <a:pt x="42555" y="655947"/>
                      <a:pt x="5357" y="607247"/>
                      <a:pt x="0" y="539998"/>
                    </a:cubicBezTo>
                    <a:cubicBezTo>
                      <a:pt x="23919" y="349993"/>
                      <a:pt x="-7106" y="230383"/>
                      <a:pt x="0" y="108002"/>
                    </a:cubicBezTo>
                    <a:close/>
                  </a:path>
                </a:pathLst>
              </a:custGeom>
              <a:solidFill>
                <a:schemeClr val="accent5">
                  <a:lumMod val="20000"/>
                  <a:lumOff val="80000"/>
                </a:schemeClr>
              </a:solidFill>
              <a:ln>
                <a:solidFill>
                  <a:srgbClr val="C00000"/>
                </a:solidFill>
                <a:extLst>
                  <a:ext uri="{C807C97D-BFC1-408E-A445-0C87EB9F89A2}">
                    <ask:lineSketchStyleProps xmlns:ask="http://schemas.microsoft.com/office/drawing/2018/sketchyshapes" xmlns="" sd="122658111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descr="A picture containing icon&#10;&#10;Description automatically generated">
                <a:extLst>
                  <a:ext uri="{FF2B5EF4-FFF2-40B4-BE49-F238E27FC236}">
                    <a16:creationId xmlns:a16="http://schemas.microsoft.com/office/drawing/2014/main" xmlns="" id="{1EECBE16-9621-DCF4-72DD-D8C380ABD7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297" y="195325"/>
                <a:ext cx="838638" cy="900000"/>
              </a:xfrm>
              <a:prstGeom prst="rect">
                <a:avLst/>
              </a:prstGeom>
              <a:effectLst>
                <a:innerShdw blurRad="63500" dist="50800" dir="8100000">
                  <a:schemeClr val="bg1">
                    <a:lumMod val="65000"/>
                    <a:alpha val="50000"/>
                  </a:schemeClr>
                </a:innerShdw>
              </a:effectLst>
            </p:spPr>
          </p:pic>
        </p:grpSp>
        <p:sp>
          <p:nvSpPr>
            <p:cNvPr id="5" name="TextBox 4">
              <a:extLst>
                <a:ext uri="{FF2B5EF4-FFF2-40B4-BE49-F238E27FC236}">
                  <a16:creationId xmlns:a16="http://schemas.microsoft.com/office/drawing/2014/main" xmlns="" id="{AEC94E54-C320-1AA6-D083-F34B1688820A}"/>
                </a:ext>
              </a:extLst>
            </p:cNvPr>
            <p:cNvSpPr txBox="1"/>
            <p:nvPr/>
          </p:nvSpPr>
          <p:spPr>
            <a:xfrm>
              <a:off x="1054557" y="460669"/>
              <a:ext cx="26705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w="0"/>
                  <a:solidFill>
                    <a:srgbClr val="FF6438"/>
                  </a:solidFill>
                  <a:effectLst/>
                  <a:uLnTx/>
                  <a:uFillTx/>
                  <a:latin typeface="Calibri" panose="020F0502020204030204" pitchFamily="34" charset="0"/>
                  <a:ea typeface="+mn-ea"/>
                  <a:cs typeface="Calibri" panose="020F0502020204030204" pitchFamily="34" charset="0"/>
                </a:rPr>
                <a:t>CÙNG QUAN SÁT</a:t>
              </a:r>
              <a:endParaRPr kumimoji="0" lang="en-US" sz="3600" b="0" i="0" u="none" strike="noStrike" kern="1200" cap="none" spc="0" normalizeH="0" baseline="0" noProof="0" dirty="0">
                <a:ln w="0"/>
                <a:solidFill>
                  <a:srgbClr val="FF6438"/>
                </a:solidFill>
                <a:effectLst/>
                <a:uLnTx/>
                <a:uFillTx/>
                <a:latin typeface="Calibri" panose="020F0502020204030204" pitchFamily="34" charset="0"/>
                <a:ea typeface="+mn-ea"/>
                <a:cs typeface="Calibri" panose="020F0502020204030204" pitchFamily="34" charset="0"/>
              </a:endParaRPr>
            </a:p>
          </p:txBody>
        </p:sp>
      </p:grpSp>
      <p:sp>
        <p:nvSpPr>
          <p:cNvPr id="9" name="Rectangle 8">
            <a:extLst>
              <a:ext uri="{FF2B5EF4-FFF2-40B4-BE49-F238E27FC236}">
                <a16:creationId xmlns:a16="http://schemas.microsoft.com/office/drawing/2014/main" xmlns="" id="{FE926D30-6362-4AC4-8CFD-1BA4BE80523A}"/>
              </a:ext>
            </a:extLst>
          </p:cNvPr>
          <p:cNvSpPr/>
          <p:nvPr/>
        </p:nvSpPr>
        <p:spPr>
          <a:xfrm>
            <a:off x="6515100" y="5581651"/>
            <a:ext cx="3028950" cy="5100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10" name="U hoa">
            <a:hlinkClick r:id="" action="ppaction://media"/>
            <a:extLst>
              <a:ext uri="{FF2B5EF4-FFF2-40B4-BE49-F238E27FC236}">
                <a16:creationId xmlns:a16="http://schemas.microsoft.com/office/drawing/2014/main" xmlns="" id="{6A51A877-AB41-42EA-BE94-D2E0B77B7113}"/>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977886" y="1394584"/>
            <a:ext cx="8564217" cy="4817372"/>
          </a:xfrm>
          <a:prstGeom prst="rect">
            <a:avLst/>
          </a:prstGeom>
        </p:spPr>
      </p:pic>
    </p:spTree>
    <p:extLst>
      <p:ext uri="{BB962C8B-B14F-4D97-AF65-F5344CB8AC3E}">
        <p14:creationId xmlns:p14="http://schemas.microsoft.com/office/powerpoint/2010/main" val="3350839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3366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794"/>
        <p:cNvGrpSpPr/>
        <p:nvPr/>
      </p:nvGrpSpPr>
      <p:grpSpPr>
        <a:xfrm>
          <a:off x="0" y="0"/>
          <a:ext cx="0" cy="0"/>
          <a:chOff x="0" y="0"/>
          <a:chExt cx="0" cy="0"/>
        </a:xfrm>
      </p:grpSpPr>
      <p:sp>
        <p:nvSpPr>
          <p:cNvPr id="2" name="Google Shape;1019;p19">
            <a:extLst>
              <a:ext uri="{FF2B5EF4-FFF2-40B4-BE49-F238E27FC236}">
                <a16:creationId xmlns:a16="http://schemas.microsoft.com/office/drawing/2014/main" xmlns="" id="{4ACBB020-69CA-52C8-ABB5-19DDF348AC07}"/>
              </a:ext>
            </a:extLst>
          </p:cNvPr>
          <p:cNvSpPr/>
          <p:nvPr/>
        </p:nvSpPr>
        <p:spPr>
          <a:xfrm>
            <a:off x="439208" y="452362"/>
            <a:ext cx="11313583" cy="5953275"/>
          </a:xfrm>
          <a:prstGeom prst="roundRect">
            <a:avLst>
              <a:gd name="adj" fmla="val 12616"/>
            </a:avLst>
          </a:prstGeom>
          <a:solidFill>
            <a:schemeClr val="lt1"/>
          </a:solidFill>
          <a:ln w="38100" cap="flat" cmpd="sng">
            <a:solidFill>
              <a:srgbClr val="E36C09"/>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just" defTabSz="609630" rtl="0" eaLnBrk="1" fontAlgn="auto" latinLnBrk="0" hangingPunct="1">
              <a:lnSpc>
                <a:spcPct val="100000"/>
              </a:lnSpc>
              <a:spcBef>
                <a:spcPts val="0"/>
              </a:spcBef>
              <a:spcAft>
                <a:spcPts val="0"/>
              </a:spcAft>
              <a:buClr>
                <a:srgbClr val="000000"/>
              </a:buClr>
              <a:buSzPts val="1800"/>
              <a:buFontTx/>
              <a:buNone/>
              <a:tabLst/>
              <a:defRPr/>
            </a:pPr>
            <a:endParaRPr kumimoji="0" sz="2800" b="0" i="0" u="none" strike="noStrike" kern="0" cap="none" spc="0" normalizeH="0" baseline="0" noProof="0">
              <a:ln>
                <a:noFill/>
              </a:ln>
              <a:solidFill>
                <a:srgbClr val="FFFFFF"/>
              </a:solidFill>
              <a:effectLst/>
              <a:uLnTx/>
              <a:uFillTx/>
              <a:latin typeface="Arial"/>
              <a:ea typeface="Calibri"/>
              <a:cs typeface="Calibri"/>
              <a:sym typeface="Calibri"/>
            </a:endParaRPr>
          </a:p>
        </p:txBody>
      </p:sp>
      <p:grpSp>
        <p:nvGrpSpPr>
          <p:cNvPr id="8" name="Group 7">
            <a:extLst>
              <a:ext uri="{FF2B5EF4-FFF2-40B4-BE49-F238E27FC236}">
                <a16:creationId xmlns:a16="http://schemas.microsoft.com/office/drawing/2014/main" xmlns="" id="{D3EA84EE-3C05-24B5-5E8F-75C90BEECCE6}"/>
              </a:ext>
            </a:extLst>
          </p:cNvPr>
          <p:cNvGrpSpPr/>
          <p:nvPr/>
        </p:nvGrpSpPr>
        <p:grpSpPr>
          <a:xfrm>
            <a:off x="2893931" y="763447"/>
            <a:ext cx="6153306" cy="866857"/>
            <a:chOff x="6916947" y="195142"/>
            <a:chExt cx="5721043" cy="866857"/>
          </a:xfrm>
        </p:grpSpPr>
        <p:sp>
          <p:nvSpPr>
            <p:cNvPr id="9" name="Rectangle: Rounded Corners 12">
              <a:extLst>
                <a:ext uri="{FF2B5EF4-FFF2-40B4-BE49-F238E27FC236}">
                  <a16:creationId xmlns:a16="http://schemas.microsoft.com/office/drawing/2014/main" xmlns="" id="{105B69FC-1EA4-3B39-7F7B-19FBD4CBF904}"/>
                </a:ext>
              </a:extLst>
            </p:cNvPr>
            <p:cNvSpPr/>
            <p:nvPr/>
          </p:nvSpPr>
          <p:spPr>
            <a:xfrm>
              <a:off x="7402683" y="233999"/>
              <a:ext cx="4567025" cy="828000"/>
            </a:xfrm>
            <a:custGeom>
              <a:avLst/>
              <a:gdLst>
                <a:gd name="connsiteX0" fmla="*/ 0 w 4567025"/>
                <a:gd name="connsiteY0" fmla="*/ 125318 h 828000"/>
                <a:gd name="connsiteX1" fmla="*/ 113557 w 4567025"/>
                <a:gd name="connsiteY1" fmla="*/ 0 h 828000"/>
                <a:gd name="connsiteX2" fmla="*/ 569247 w 4567025"/>
                <a:gd name="connsiteY2" fmla="*/ 0 h 828000"/>
                <a:gd name="connsiteX3" fmla="*/ 1024938 w 4567025"/>
                <a:gd name="connsiteY3" fmla="*/ 0 h 828000"/>
                <a:gd name="connsiteX4" fmla="*/ 1567426 w 4567025"/>
                <a:gd name="connsiteY4" fmla="*/ 0 h 828000"/>
                <a:gd name="connsiteX5" fmla="*/ 1979719 w 4567025"/>
                <a:gd name="connsiteY5" fmla="*/ 0 h 828000"/>
                <a:gd name="connsiteX6" fmla="*/ 2522207 w 4567025"/>
                <a:gd name="connsiteY6" fmla="*/ 0 h 828000"/>
                <a:gd name="connsiteX7" fmla="*/ 3151493 w 4567025"/>
                <a:gd name="connsiteY7" fmla="*/ 0 h 828000"/>
                <a:gd name="connsiteX8" fmla="*/ 3650584 w 4567025"/>
                <a:gd name="connsiteY8" fmla="*/ 0 h 828000"/>
                <a:gd name="connsiteX9" fmla="*/ 4453467 w 4567025"/>
                <a:gd name="connsiteY9" fmla="*/ 0 h 828000"/>
                <a:gd name="connsiteX10" fmla="*/ 4567025 w 4567025"/>
                <a:gd name="connsiteY10" fmla="*/ 125318 h 828000"/>
                <a:gd name="connsiteX11" fmla="*/ 4567025 w 4567025"/>
                <a:gd name="connsiteY11" fmla="*/ 702682 h 828000"/>
                <a:gd name="connsiteX12" fmla="*/ 4453467 w 4567025"/>
                <a:gd name="connsiteY12" fmla="*/ 828000 h 828000"/>
                <a:gd name="connsiteX13" fmla="*/ 4041175 w 4567025"/>
                <a:gd name="connsiteY13" fmla="*/ 828000 h 828000"/>
                <a:gd name="connsiteX14" fmla="*/ 3411889 w 4567025"/>
                <a:gd name="connsiteY14" fmla="*/ 828000 h 828000"/>
                <a:gd name="connsiteX15" fmla="*/ 2999597 w 4567025"/>
                <a:gd name="connsiteY15" fmla="*/ 828000 h 828000"/>
                <a:gd name="connsiteX16" fmla="*/ 2500507 w 4567025"/>
                <a:gd name="connsiteY16" fmla="*/ 828000 h 828000"/>
                <a:gd name="connsiteX17" fmla="*/ 2088216 w 4567025"/>
                <a:gd name="connsiteY17" fmla="*/ 828000 h 828000"/>
                <a:gd name="connsiteX18" fmla="*/ 1589126 w 4567025"/>
                <a:gd name="connsiteY18" fmla="*/ 828000 h 828000"/>
                <a:gd name="connsiteX19" fmla="*/ 1090036 w 4567025"/>
                <a:gd name="connsiteY19" fmla="*/ 828000 h 828000"/>
                <a:gd name="connsiteX20" fmla="*/ 113557 w 4567025"/>
                <a:gd name="connsiteY20" fmla="*/ 828000 h 828000"/>
                <a:gd name="connsiteX21" fmla="*/ 0 w 4567025"/>
                <a:gd name="connsiteY21" fmla="*/ 702682 h 828000"/>
                <a:gd name="connsiteX22" fmla="*/ 0 w 4567025"/>
                <a:gd name="connsiteY22" fmla="*/ 125318 h 828000"/>
                <a:gd name="connsiteX0" fmla="*/ 0 w 4567025"/>
                <a:gd name="connsiteY0" fmla="*/ 125318 h 828000"/>
                <a:gd name="connsiteX1" fmla="*/ 113557 w 4567025"/>
                <a:gd name="connsiteY1" fmla="*/ 0 h 828000"/>
                <a:gd name="connsiteX2" fmla="*/ 656046 w 4567025"/>
                <a:gd name="connsiteY2" fmla="*/ 0 h 828000"/>
                <a:gd name="connsiteX3" fmla="*/ 1198534 w 4567025"/>
                <a:gd name="connsiteY3" fmla="*/ 0 h 828000"/>
                <a:gd name="connsiteX4" fmla="*/ 1654225 w 4567025"/>
                <a:gd name="connsiteY4" fmla="*/ 0 h 828000"/>
                <a:gd name="connsiteX5" fmla="*/ 2153314 w 4567025"/>
                <a:gd name="connsiteY5" fmla="*/ 0 h 828000"/>
                <a:gd name="connsiteX6" fmla="*/ 2739202 w 4567025"/>
                <a:gd name="connsiteY6" fmla="*/ 0 h 828000"/>
                <a:gd name="connsiteX7" fmla="*/ 3281691 w 4567025"/>
                <a:gd name="connsiteY7" fmla="*/ 0 h 828000"/>
                <a:gd name="connsiteX8" fmla="*/ 3910978 w 4567025"/>
                <a:gd name="connsiteY8" fmla="*/ 0 h 828000"/>
                <a:gd name="connsiteX9" fmla="*/ 4453467 w 4567025"/>
                <a:gd name="connsiteY9" fmla="*/ 0 h 828000"/>
                <a:gd name="connsiteX10" fmla="*/ 4567025 w 4567025"/>
                <a:gd name="connsiteY10" fmla="*/ 125318 h 828000"/>
                <a:gd name="connsiteX11" fmla="*/ 4567025 w 4567025"/>
                <a:gd name="connsiteY11" fmla="*/ 702682 h 828000"/>
                <a:gd name="connsiteX12" fmla="*/ 4453467 w 4567025"/>
                <a:gd name="connsiteY12" fmla="*/ 828000 h 828000"/>
                <a:gd name="connsiteX13" fmla="*/ 3824179 w 4567025"/>
                <a:gd name="connsiteY13" fmla="*/ 828000 h 828000"/>
                <a:gd name="connsiteX14" fmla="*/ 3281691 w 4567025"/>
                <a:gd name="connsiteY14" fmla="*/ 828000 h 828000"/>
                <a:gd name="connsiteX15" fmla="*/ 2652404 w 4567025"/>
                <a:gd name="connsiteY15" fmla="*/ 828000 h 828000"/>
                <a:gd name="connsiteX16" fmla="*/ 2109914 w 4567025"/>
                <a:gd name="connsiteY16" fmla="*/ 828000 h 828000"/>
                <a:gd name="connsiteX17" fmla="*/ 1610826 w 4567025"/>
                <a:gd name="connsiteY17" fmla="*/ 828000 h 828000"/>
                <a:gd name="connsiteX18" fmla="*/ 1068337 w 4567025"/>
                <a:gd name="connsiteY18" fmla="*/ 828000 h 828000"/>
                <a:gd name="connsiteX19" fmla="*/ 113557 w 4567025"/>
                <a:gd name="connsiteY19" fmla="*/ 828000 h 828000"/>
                <a:gd name="connsiteX20" fmla="*/ 0 w 4567025"/>
                <a:gd name="connsiteY20" fmla="*/ 702682 h 828000"/>
                <a:gd name="connsiteX21" fmla="*/ 0 w 4567025"/>
                <a:gd name="connsiteY21" fmla="*/ 125318 h 828000"/>
                <a:gd name="connsiteX0" fmla="*/ 0 w 4567025"/>
                <a:gd name="connsiteY0" fmla="*/ 125318 h 828000"/>
                <a:gd name="connsiteX1" fmla="*/ 113557 w 4567025"/>
                <a:gd name="connsiteY1" fmla="*/ 0 h 828000"/>
                <a:gd name="connsiteX2" fmla="*/ 569247 w 4567025"/>
                <a:gd name="connsiteY2" fmla="*/ 0 h 828000"/>
                <a:gd name="connsiteX3" fmla="*/ 1024938 w 4567025"/>
                <a:gd name="connsiteY3" fmla="*/ 0 h 828000"/>
                <a:gd name="connsiteX4" fmla="*/ 1567426 w 4567025"/>
                <a:gd name="connsiteY4" fmla="*/ 0 h 828000"/>
                <a:gd name="connsiteX5" fmla="*/ 1979719 w 4567025"/>
                <a:gd name="connsiteY5" fmla="*/ 0 h 828000"/>
                <a:gd name="connsiteX6" fmla="*/ 2522207 w 4567025"/>
                <a:gd name="connsiteY6" fmla="*/ 0 h 828000"/>
                <a:gd name="connsiteX7" fmla="*/ 3151493 w 4567025"/>
                <a:gd name="connsiteY7" fmla="*/ 0 h 828000"/>
                <a:gd name="connsiteX8" fmla="*/ 3650584 w 4567025"/>
                <a:gd name="connsiteY8" fmla="*/ 0 h 828000"/>
                <a:gd name="connsiteX9" fmla="*/ 4453467 w 4567025"/>
                <a:gd name="connsiteY9" fmla="*/ 0 h 828000"/>
                <a:gd name="connsiteX10" fmla="*/ 4567025 w 4567025"/>
                <a:gd name="connsiteY10" fmla="*/ 125318 h 828000"/>
                <a:gd name="connsiteX11" fmla="*/ 4567025 w 4567025"/>
                <a:gd name="connsiteY11" fmla="*/ 702682 h 828000"/>
                <a:gd name="connsiteX12" fmla="*/ 4453467 w 4567025"/>
                <a:gd name="connsiteY12" fmla="*/ 828000 h 828000"/>
                <a:gd name="connsiteX13" fmla="*/ 4041175 w 4567025"/>
                <a:gd name="connsiteY13" fmla="*/ 828000 h 828000"/>
                <a:gd name="connsiteX14" fmla="*/ 3411889 w 4567025"/>
                <a:gd name="connsiteY14" fmla="*/ 828000 h 828000"/>
                <a:gd name="connsiteX15" fmla="*/ 2999597 w 4567025"/>
                <a:gd name="connsiteY15" fmla="*/ 828000 h 828000"/>
                <a:gd name="connsiteX16" fmla="*/ 2500507 w 4567025"/>
                <a:gd name="connsiteY16" fmla="*/ 828000 h 828000"/>
                <a:gd name="connsiteX17" fmla="*/ 2088216 w 4567025"/>
                <a:gd name="connsiteY17" fmla="*/ 828000 h 828000"/>
                <a:gd name="connsiteX18" fmla="*/ 1589126 w 4567025"/>
                <a:gd name="connsiteY18" fmla="*/ 828000 h 828000"/>
                <a:gd name="connsiteX19" fmla="*/ 1090036 w 4567025"/>
                <a:gd name="connsiteY19" fmla="*/ 828000 h 828000"/>
                <a:gd name="connsiteX20" fmla="*/ 113557 w 4567025"/>
                <a:gd name="connsiteY20" fmla="*/ 828000 h 828000"/>
                <a:gd name="connsiteX21" fmla="*/ 0 w 4567025"/>
                <a:gd name="connsiteY21" fmla="*/ 702682 h 828000"/>
                <a:gd name="connsiteX22" fmla="*/ 0 w 4567025"/>
                <a:gd name="connsiteY22" fmla="*/ 125318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67025" h="828000" fill="none" extrusionOk="0">
                  <a:moveTo>
                    <a:pt x="0" y="125318"/>
                  </a:moveTo>
                  <a:cubicBezTo>
                    <a:pt x="28904" y="48469"/>
                    <a:pt x="76058" y="17421"/>
                    <a:pt x="113557" y="0"/>
                  </a:cubicBezTo>
                  <a:cubicBezTo>
                    <a:pt x="266151" y="-14531"/>
                    <a:pt x="496533" y="37782"/>
                    <a:pt x="569247" y="0"/>
                  </a:cubicBezTo>
                  <a:cubicBezTo>
                    <a:pt x="656043" y="-38436"/>
                    <a:pt x="911343" y="-22386"/>
                    <a:pt x="1024938" y="0"/>
                  </a:cubicBezTo>
                  <a:cubicBezTo>
                    <a:pt x="1175028" y="6159"/>
                    <a:pt x="1335646" y="42827"/>
                    <a:pt x="1567426" y="0"/>
                  </a:cubicBezTo>
                  <a:cubicBezTo>
                    <a:pt x="1836945" y="-9402"/>
                    <a:pt x="1889924" y="19718"/>
                    <a:pt x="1979719" y="0"/>
                  </a:cubicBezTo>
                  <a:cubicBezTo>
                    <a:pt x="2018464" y="-136443"/>
                    <a:pt x="2260698" y="-43812"/>
                    <a:pt x="2522207" y="0"/>
                  </a:cubicBezTo>
                  <a:cubicBezTo>
                    <a:pt x="2748199" y="1780"/>
                    <a:pt x="2854835" y="71431"/>
                    <a:pt x="3151493" y="0"/>
                  </a:cubicBezTo>
                  <a:cubicBezTo>
                    <a:pt x="3443253" y="-36755"/>
                    <a:pt x="3498533" y="-28259"/>
                    <a:pt x="3650584" y="0"/>
                  </a:cubicBezTo>
                  <a:cubicBezTo>
                    <a:pt x="3745141" y="-6637"/>
                    <a:pt x="4240497" y="57154"/>
                    <a:pt x="4453467" y="0"/>
                  </a:cubicBezTo>
                  <a:cubicBezTo>
                    <a:pt x="4511194" y="26825"/>
                    <a:pt x="4555883" y="65880"/>
                    <a:pt x="4567025" y="125318"/>
                  </a:cubicBezTo>
                  <a:cubicBezTo>
                    <a:pt x="4602023" y="411141"/>
                    <a:pt x="4555736" y="438986"/>
                    <a:pt x="4567025" y="702682"/>
                  </a:cubicBezTo>
                  <a:cubicBezTo>
                    <a:pt x="4572765" y="795588"/>
                    <a:pt x="4521973" y="806689"/>
                    <a:pt x="4453467" y="828000"/>
                  </a:cubicBezTo>
                  <a:cubicBezTo>
                    <a:pt x="4356834" y="847547"/>
                    <a:pt x="4174284" y="862194"/>
                    <a:pt x="4041175" y="828000"/>
                  </a:cubicBezTo>
                  <a:cubicBezTo>
                    <a:pt x="3904407" y="854531"/>
                    <a:pt x="3695390" y="683630"/>
                    <a:pt x="3411889" y="828000"/>
                  </a:cubicBezTo>
                  <a:cubicBezTo>
                    <a:pt x="3176250" y="856598"/>
                    <a:pt x="3080194" y="826988"/>
                    <a:pt x="2999597" y="828000"/>
                  </a:cubicBezTo>
                  <a:cubicBezTo>
                    <a:pt x="2944151" y="838860"/>
                    <a:pt x="2637696" y="747902"/>
                    <a:pt x="2500507" y="828000"/>
                  </a:cubicBezTo>
                  <a:cubicBezTo>
                    <a:pt x="2325546" y="830386"/>
                    <a:pt x="2219936" y="801713"/>
                    <a:pt x="2088216" y="828000"/>
                  </a:cubicBezTo>
                  <a:cubicBezTo>
                    <a:pt x="1986902" y="828842"/>
                    <a:pt x="1711332" y="707064"/>
                    <a:pt x="1589126" y="828000"/>
                  </a:cubicBezTo>
                  <a:cubicBezTo>
                    <a:pt x="1433818" y="921591"/>
                    <a:pt x="1247310" y="833745"/>
                    <a:pt x="1090036" y="828000"/>
                  </a:cubicBezTo>
                  <a:cubicBezTo>
                    <a:pt x="1064604" y="784452"/>
                    <a:pt x="431093" y="690031"/>
                    <a:pt x="113557" y="828000"/>
                  </a:cubicBezTo>
                  <a:cubicBezTo>
                    <a:pt x="39984" y="812903"/>
                    <a:pt x="2633" y="797246"/>
                    <a:pt x="0" y="702682"/>
                  </a:cubicBezTo>
                  <a:cubicBezTo>
                    <a:pt x="-78135" y="492551"/>
                    <a:pt x="52487" y="215638"/>
                    <a:pt x="0" y="125318"/>
                  </a:cubicBezTo>
                  <a:close/>
                </a:path>
                <a:path w="4567025" h="828000" stroke="0" extrusionOk="0">
                  <a:moveTo>
                    <a:pt x="0" y="125318"/>
                  </a:moveTo>
                  <a:cubicBezTo>
                    <a:pt x="1561" y="49614"/>
                    <a:pt x="61139" y="26327"/>
                    <a:pt x="113557" y="0"/>
                  </a:cubicBezTo>
                  <a:cubicBezTo>
                    <a:pt x="285797" y="-6490"/>
                    <a:pt x="552627" y="26179"/>
                    <a:pt x="656046" y="0"/>
                  </a:cubicBezTo>
                  <a:cubicBezTo>
                    <a:pt x="749005" y="24599"/>
                    <a:pt x="1033450" y="79680"/>
                    <a:pt x="1198534" y="0"/>
                  </a:cubicBezTo>
                  <a:cubicBezTo>
                    <a:pt x="1467819" y="4804"/>
                    <a:pt x="1539152" y="43123"/>
                    <a:pt x="1654225" y="0"/>
                  </a:cubicBezTo>
                  <a:cubicBezTo>
                    <a:pt x="1779398" y="-35980"/>
                    <a:pt x="1979456" y="-14709"/>
                    <a:pt x="2153314" y="0"/>
                  </a:cubicBezTo>
                  <a:cubicBezTo>
                    <a:pt x="2257794" y="-28349"/>
                    <a:pt x="2643675" y="62318"/>
                    <a:pt x="2739202" y="0"/>
                  </a:cubicBezTo>
                  <a:cubicBezTo>
                    <a:pt x="2800732" y="-87226"/>
                    <a:pt x="3173361" y="90596"/>
                    <a:pt x="3281691" y="0"/>
                  </a:cubicBezTo>
                  <a:cubicBezTo>
                    <a:pt x="3481660" y="-72034"/>
                    <a:pt x="3583333" y="-39879"/>
                    <a:pt x="3910978" y="0"/>
                  </a:cubicBezTo>
                  <a:cubicBezTo>
                    <a:pt x="4174843" y="-66650"/>
                    <a:pt x="4313763" y="48435"/>
                    <a:pt x="4453467" y="0"/>
                  </a:cubicBezTo>
                  <a:cubicBezTo>
                    <a:pt x="4541257" y="9644"/>
                    <a:pt x="4591643" y="54864"/>
                    <a:pt x="4567025" y="125318"/>
                  </a:cubicBezTo>
                  <a:cubicBezTo>
                    <a:pt x="4638674" y="295956"/>
                    <a:pt x="4474077" y="395262"/>
                    <a:pt x="4567025" y="702682"/>
                  </a:cubicBezTo>
                  <a:cubicBezTo>
                    <a:pt x="4546884" y="759165"/>
                    <a:pt x="4532573" y="833049"/>
                    <a:pt x="4453467" y="828000"/>
                  </a:cubicBezTo>
                  <a:cubicBezTo>
                    <a:pt x="4175233" y="813867"/>
                    <a:pt x="3890050" y="803784"/>
                    <a:pt x="3824179" y="828000"/>
                  </a:cubicBezTo>
                  <a:cubicBezTo>
                    <a:pt x="3704056" y="848644"/>
                    <a:pt x="3383462" y="803362"/>
                    <a:pt x="3281691" y="828000"/>
                  </a:cubicBezTo>
                  <a:cubicBezTo>
                    <a:pt x="3190501" y="857266"/>
                    <a:pt x="2844797" y="901975"/>
                    <a:pt x="2652404" y="828000"/>
                  </a:cubicBezTo>
                  <a:cubicBezTo>
                    <a:pt x="2456197" y="787431"/>
                    <a:pt x="2203692" y="789782"/>
                    <a:pt x="2109914" y="828000"/>
                  </a:cubicBezTo>
                  <a:cubicBezTo>
                    <a:pt x="1973896" y="836793"/>
                    <a:pt x="1765594" y="764570"/>
                    <a:pt x="1610826" y="828000"/>
                  </a:cubicBezTo>
                  <a:cubicBezTo>
                    <a:pt x="1435718" y="910384"/>
                    <a:pt x="1323119" y="711102"/>
                    <a:pt x="1068337" y="828000"/>
                  </a:cubicBezTo>
                  <a:cubicBezTo>
                    <a:pt x="750677" y="852710"/>
                    <a:pt x="372632" y="736895"/>
                    <a:pt x="113557" y="828000"/>
                  </a:cubicBezTo>
                  <a:cubicBezTo>
                    <a:pt x="51385" y="837591"/>
                    <a:pt x="-33070" y="750380"/>
                    <a:pt x="0" y="702682"/>
                  </a:cubicBezTo>
                  <a:cubicBezTo>
                    <a:pt x="-63308" y="650293"/>
                    <a:pt x="174928" y="380820"/>
                    <a:pt x="0" y="125318"/>
                  </a:cubicBezTo>
                  <a:close/>
                </a:path>
                <a:path w="4567025" h="828000" fill="none" stroke="0" extrusionOk="0">
                  <a:moveTo>
                    <a:pt x="0" y="125318"/>
                  </a:moveTo>
                  <a:cubicBezTo>
                    <a:pt x="16703" y="61886"/>
                    <a:pt x="69948" y="1442"/>
                    <a:pt x="113557" y="0"/>
                  </a:cubicBezTo>
                  <a:cubicBezTo>
                    <a:pt x="230749" y="-32195"/>
                    <a:pt x="439211" y="12830"/>
                    <a:pt x="569247" y="0"/>
                  </a:cubicBezTo>
                  <a:cubicBezTo>
                    <a:pt x="696571" y="16296"/>
                    <a:pt x="898236" y="5820"/>
                    <a:pt x="1024938" y="0"/>
                  </a:cubicBezTo>
                  <a:cubicBezTo>
                    <a:pt x="1112765" y="-67776"/>
                    <a:pt x="1259477" y="37411"/>
                    <a:pt x="1567426" y="0"/>
                  </a:cubicBezTo>
                  <a:cubicBezTo>
                    <a:pt x="1861187" y="-36047"/>
                    <a:pt x="1897614" y="41934"/>
                    <a:pt x="1979719" y="0"/>
                  </a:cubicBezTo>
                  <a:cubicBezTo>
                    <a:pt x="2019470" y="-22644"/>
                    <a:pt x="2296162" y="-31791"/>
                    <a:pt x="2522207" y="0"/>
                  </a:cubicBezTo>
                  <a:cubicBezTo>
                    <a:pt x="2753468" y="8364"/>
                    <a:pt x="2862417" y="24415"/>
                    <a:pt x="3151493" y="0"/>
                  </a:cubicBezTo>
                  <a:cubicBezTo>
                    <a:pt x="3431570" y="-24278"/>
                    <a:pt x="3507575" y="-13106"/>
                    <a:pt x="3650584" y="0"/>
                  </a:cubicBezTo>
                  <a:cubicBezTo>
                    <a:pt x="3789626" y="145525"/>
                    <a:pt x="4182284" y="7754"/>
                    <a:pt x="4453467" y="0"/>
                  </a:cubicBezTo>
                  <a:cubicBezTo>
                    <a:pt x="4521175" y="-1257"/>
                    <a:pt x="4568211" y="78836"/>
                    <a:pt x="4567025" y="125318"/>
                  </a:cubicBezTo>
                  <a:cubicBezTo>
                    <a:pt x="4578304" y="395347"/>
                    <a:pt x="4554434" y="457180"/>
                    <a:pt x="4567025" y="702682"/>
                  </a:cubicBezTo>
                  <a:cubicBezTo>
                    <a:pt x="4560908" y="786956"/>
                    <a:pt x="4512787" y="821667"/>
                    <a:pt x="4453467" y="828000"/>
                  </a:cubicBezTo>
                  <a:cubicBezTo>
                    <a:pt x="4351549" y="845554"/>
                    <a:pt x="4179439" y="846153"/>
                    <a:pt x="4041175" y="828000"/>
                  </a:cubicBezTo>
                  <a:cubicBezTo>
                    <a:pt x="3947215" y="862486"/>
                    <a:pt x="3660637" y="717348"/>
                    <a:pt x="3411889" y="828000"/>
                  </a:cubicBezTo>
                  <a:cubicBezTo>
                    <a:pt x="3155611" y="868405"/>
                    <a:pt x="3082810" y="818554"/>
                    <a:pt x="2999597" y="828000"/>
                  </a:cubicBezTo>
                  <a:cubicBezTo>
                    <a:pt x="2863252" y="833939"/>
                    <a:pt x="2592666" y="823773"/>
                    <a:pt x="2500507" y="828000"/>
                  </a:cubicBezTo>
                  <a:cubicBezTo>
                    <a:pt x="2320263" y="817909"/>
                    <a:pt x="2209122" y="784648"/>
                    <a:pt x="2088216" y="828000"/>
                  </a:cubicBezTo>
                  <a:cubicBezTo>
                    <a:pt x="1891328" y="879364"/>
                    <a:pt x="1707953" y="770278"/>
                    <a:pt x="1589126" y="828000"/>
                  </a:cubicBezTo>
                  <a:cubicBezTo>
                    <a:pt x="1411376" y="924122"/>
                    <a:pt x="1254079" y="786586"/>
                    <a:pt x="1090036" y="828000"/>
                  </a:cubicBezTo>
                  <a:cubicBezTo>
                    <a:pt x="847934" y="820380"/>
                    <a:pt x="616274" y="828492"/>
                    <a:pt x="113557" y="828000"/>
                  </a:cubicBezTo>
                  <a:cubicBezTo>
                    <a:pt x="53492" y="829962"/>
                    <a:pt x="-8441" y="752783"/>
                    <a:pt x="0" y="702682"/>
                  </a:cubicBezTo>
                  <a:cubicBezTo>
                    <a:pt x="-65972" y="560509"/>
                    <a:pt x="33294" y="212334"/>
                    <a:pt x="0" y="125318"/>
                  </a:cubicBezTo>
                  <a:close/>
                </a:path>
                <a:path w="4567025" h="828000" fill="none" stroke="0" extrusionOk="0">
                  <a:moveTo>
                    <a:pt x="0" y="125318"/>
                  </a:moveTo>
                  <a:cubicBezTo>
                    <a:pt x="19574" y="52078"/>
                    <a:pt x="73931" y="6052"/>
                    <a:pt x="113557" y="0"/>
                  </a:cubicBezTo>
                  <a:cubicBezTo>
                    <a:pt x="258353" y="-6474"/>
                    <a:pt x="478378" y="13583"/>
                    <a:pt x="569247" y="0"/>
                  </a:cubicBezTo>
                  <a:cubicBezTo>
                    <a:pt x="694299" y="-24167"/>
                    <a:pt x="905878" y="33494"/>
                    <a:pt x="1024938" y="0"/>
                  </a:cubicBezTo>
                  <a:cubicBezTo>
                    <a:pt x="1156325" y="-14433"/>
                    <a:pt x="1320368" y="8783"/>
                    <a:pt x="1567426" y="0"/>
                  </a:cubicBezTo>
                  <a:cubicBezTo>
                    <a:pt x="1841902" y="-18930"/>
                    <a:pt x="1901955" y="30973"/>
                    <a:pt x="1979719" y="0"/>
                  </a:cubicBezTo>
                  <a:cubicBezTo>
                    <a:pt x="2010489" y="-141469"/>
                    <a:pt x="2271451" y="-2275"/>
                    <a:pt x="2522207" y="0"/>
                  </a:cubicBezTo>
                  <a:cubicBezTo>
                    <a:pt x="2762908" y="-21685"/>
                    <a:pt x="2858951" y="83248"/>
                    <a:pt x="3151493" y="0"/>
                  </a:cubicBezTo>
                  <a:cubicBezTo>
                    <a:pt x="3443149" y="-30146"/>
                    <a:pt x="3502182" y="-30336"/>
                    <a:pt x="3650584" y="0"/>
                  </a:cubicBezTo>
                  <a:cubicBezTo>
                    <a:pt x="3790550" y="45958"/>
                    <a:pt x="4237032" y="50711"/>
                    <a:pt x="4453467" y="0"/>
                  </a:cubicBezTo>
                  <a:cubicBezTo>
                    <a:pt x="4520023" y="3416"/>
                    <a:pt x="4569014" y="79449"/>
                    <a:pt x="4567025" y="125318"/>
                  </a:cubicBezTo>
                  <a:cubicBezTo>
                    <a:pt x="4587920" y="409475"/>
                    <a:pt x="4553980" y="460076"/>
                    <a:pt x="4567025" y="702682"/>
                  </a:cubicBezTo>
                  <a:cubicBezTo>
                    <a:pt x="4573872" y="795329"/>
                    <a:pt x="4510190" y="815157"/>
                    <a:pt x="4453467" y="828000"/>
                  </a:cubicBezTo>
                  <a:cubicBezTo>
                    <a:pt x="4372328" y="849187"/>
                    <a:pt x="4175158" y="862760"/>
                    <a:pt x="4041175" y="828000"/>
                  </a:cubicBezTo>
                  <a:cubicBezTo>
                    <a:pt x="3890176" y="908739"/>
                    <a:pt x="3628970" y="717877"/>
                    <a:pt x="3411889" y="828000"/>
                  </a:cubicBezTo>
                  <a:cubicBezTo>
                    <a:pt x="3148643" y="844827"/>
                    <a:pt x="3073416" y="810677"/>
                    <a:pt x="2999597" y="828000"/>
                  </a:cubicBezTo>
                  <a:cubicBezTo>
                    <a:pt x="2882207" y="838467"/>
                    <a:pt x="2616813" y="787005"/>
                    <a:pt x="2500507" y="828000"/>
                  </a:cubicBezTo>
                  <a:cubicBezTo>
                    <a:pt x="2326859" y="821766"/>
                    <a:pt x="2201076" y="788060"/>
                    <a:pt x="2088216" y="828000"/>
                  </a:cubicBezTo>
                  <a:cubicBezTo>
                    <a:pt x="1936279" y="846236"/>
                    <a:pt x="1735729" y="741890"/>
                    <a:pt x="1589126" y="828000"/>
                  </a:cubicBezTo>
                  <a:cubicBezTo>
                    <a:pt x="1419562" y="866600"/>
                    <a:pt x="1281043" y="812161"/>
                    <a:pt x="1090036" y="828000"/>
                  </a:cubicBezTo>
                  <a:cubicBezTo>
                    <a:pt x="936311" y="837396"/>
                    <a:pt x="566855" y="793348"/>
                    <a:pt x="113557" y="828000"/>
                  </a:cubicBezTo>
                  <a:cubicBezTo>
                    <a:pt x="47814" y="816985"/>
                    <a:pt x="-1335" y="773639"/>
                    <a:pt x="0" y="702682"/>
                  </a:cubicBezTo>
                  <a:cubicBezTo>
                    <a:pt x="-82355" y="528176"/>
                    <a:pt x="41926" y="226448"/>
                    <a:pt x="0" y="125318"/>
                  </a:cubicBezTo>
                  <a:close/>
                </a:path>
              </a:pathLst>
            </a:custGeom>
            <a:ln w="25400" cmpd="thinThick">
              <a:solidFill>
                <a:srgbClr val="E80F0F"/>
              </a:solidFill>
              <a:extLst>
                <a:ext uri="{C807C97D-BFC1-408E-A445-0C87EB9F89A2}">
                  <ask:lineSketchStyleProps xmlns:ask="http://schemas.microsoft.com/office/drawing/2018/sketchyshapes" xmlns="" sd="376331080">
                    <a:custGeom>
                      <a:avLst/>
                      <a:gdLst>
                        <a:gd name="connsiteX0" fmla="*/ 0 w 4912094"/>
                        <a:gd name="connsiteY0" fmla="*/ 125318 h 828000"/>
                        <a:gd name="connsiteX1" fmla="*/ 122137 w 4912094"/>
                        <a:gd name="connsiteY1" fmla="*/ 0 h 828000"/>
                        <a:gd name="connsiteX2" fmla="*/ 612258 w 4912094"/>
                        <a:gd name="connsiteY2" fmla="*/ 0 h 828000"/>
                        <a:gd name="connsiteX3" fmla="*/ 1102379 w 4912094"/>
                        <a:gd name="connsiteY3" fmla="*/ 0 h 828000"/>
                        <a:gd name="connsiteX4" fmla="*/ 1685856 w 4912094"/>
                        <a:gd name="connsiteY4" fmla="*/ 0 h 828000"/>
                        <a:gd name="connsiteX5" fmla="*/ 2129300 w 4912094"/>
                        <a:gd name="connsiteY5" fmla="*/ 0 h 828000"/>
                        <a:gd name="connsiteX6" fmla="*/ 2712777 w 4912094"/>
                        <a:gd name="connsiteY6" fmla="*/ 0 h 828000"/>
                        <a:gd name="connsiteX7" fmla="*/ 3389610 w 4912094"/>
                        <a:gd name="connsiteY7" fmla="*/ 0 h 828000"/>
                        <a:gd name="connsiteX8" fmla="*/ 3926410 w 4912094"/>
                        <a:gd name="connsiteY8" fmla="*/ 0 h 828000"/>
                        <a:gd name="connsiteX9" fmla="*/ 4789956 w 4912094"/>
                        <a:gd name="connsiteY9" fmla="*/ 0 h 828000"/>
                        <a:gd name="connsiteX10" fmla="*/ 4912094 w 4912094"/>
                        <a:gd name="connsiteY10" fmla="*/ 125318 h 828000"/>
                        <a:gd name="connsiteX11" fmla="*/ 4912094 w 4912094"/>
                        <a:gd name="connsiteY11" fmla="*/ 702682 h 828000"/>
                        <a:gd name="connsiteX12" fmla="*/ 4789956 w 4912094"/>
                        <a:gd name="connsiteY12" fmla="*/ 828000 h 828000"/>
                        <a:gd name="connsiteX13" fmla="*/ 4346513 w 4912094"/>
                        <a:gd name="connsiteY13" fmla="*/ 828000 h 828000"/>
                        <a:gd name="connsiteX14" fmla="*/ 3669680 w 4912094"/>
                        <a:gd name="connsiteY14" fmla="*/ 828000 h 828000"/>
                        <a:gd name="connsiteX15" fmla="*/ 3226237 w 4912094"/>
                        <a:gd name="connsiteY15" fmla="*/ 828000 h 828000"/>
                        <a:gd name="connsiteX16" fmla="*/ 2689437 w 4912094"/>
                        <a:gd name="connsiteY16" fmla="*/ 828000 h 828000"/>
                        <a:gd name="connsiteX17" fmla="*/ 2245995 w 4912094"/>
                        <a:gd name="connsiteY17" fmla="*/ 828000 h 828000"/>
                        <a:gd name="connsiteX18" fmla="*/ 1709196 w 4912094"/>
                        <a:gd name="connsiteY18" fmla="*/ 828000 h 828000"/>
                        <a:gd name="connsiteX19" fmla="*/ 1172396 w 4912094"/>
                        <a:gd name="connsiteY19" fmla="*/ 828000 h 828000"/>
                        <a:gd name="connsiteX20" fmla="*/ 122137 w 4912094"/>
                        <a:gd name="connsiteY20" fmla="*/ 828000 h 828000"/>
                        <a:gd name="connsiteX21" fmla="*/ 0 w 4912094"/>
                        <a:gd name="connsiteY21" fmla="*/ 702682 h 828000"/>
                        <a:gd name="connsiteX22" fmla="*/ 0 w 4912094"/>
                        <a:gd name="connsiteY22" fmla="*/ 125318 h 828000"/>
                        <a:gd name="connsiteX0" fmla="*/ 0 w 4912094"/>
                        <a:gd name="connsiteY0" fmla="*/ 125318 h 828000"/>
                        <a:gd name="connsiteX1" fmla="*/ 122137 w 4912094"/>
                        <a:gd name="connsiteY1" fmla="*/ 0 h 828000"/>
                        <a:gd name="connsiteX2" fmla="*/ 705615 w 4912094"/>
                        <a:gd name="connsiteY2" fmla="*/ 0 h 828000"/>
                        <a:gd name="connsiteX3" fmla="*/ 1289092 w 4912094"/>
                        <a:gd name="connsiteY3" fmla="*/ 0 h 828000"/>
                        <a:gd name="connsiteX4" fmla="*/ 1779213 w 4912094"/>
                        <a:gd name="connsiteY4" fmla="*/ 0 h 828000"/>
                        <a:gd name="connsiteX5" fmla="*/ 2316012 w 4912094"/>
                        <a:gd name="connsiteY5" fmla="*/ 0 h 828000"/>
                        <a:gd name="connsiteX6" fmla="*/ 2946167 w 4912094"/>
                        <a:gd name="connsiteY6" fmla="*/ 0 h 828000"/>
                        <a:gd name="connsiteX7" fmla="*/ 3529645 w 4912094"/>
                        <a:gd name="connsiteY7" fmla="*/ 0 h 828000"/>
                        <a:gd name="connsiteX8" fmla="*/ 4206479 w 4912094"/>
                        <a:gd name="connsiteY8" fmla="*/ 0 h 828000"/>
                        <a:gd name="connsiteX9" fmla="*/ 4789956 w 4912094"/>
                        <a:gd name="connsiteY9" fmla="*/ 0 h 828000"/>
                        <a:gd name="connsiteX10" fmla="*/ 4912094 w 4912094"/>
                        <a:gd name="connsiteY10" fmla="*/ 125318 h 828000"/>
                        <a:gd name="connsiteX11" fmla="*/ 4912094 w 4912094"/>
                        <a:gd name="connsiteY11" fmla="*/ 702682 h 828000"/>
                        <a:gd name="connsiteX12" fmla="*/ 4789956 w 4912094"/>
                        <a:gd name="connsiteY12" fmla="*/ 828000 h 828000"/>
                        <a:gd name="connsiteX13" fmla="*/ 4113122 w 4912094"/>
                        <a:gd name="connsiteY13" fmla="*/ 828000 h 828000"/>
                        <a:gd name="connsiteX14" fmla="*/ 3529645 w 4912094"/>
                        <a:gd name="connsiteY14" fmla="*/ 828000 h 828000"/>
                        <a:gd name="connsiteX15" fmla="*/ 2852811 w 4912094"/>
                        <a:gd name="connsiteY15" fmla="*/ 828000 h 828000"/>
                        <a:gd name="connsiteX16" fmla="*/ 2269333 w 4912094"/>
                        <a:gd name="connsiteY16" fmla="*/ 828000 h 828000"/>
                        <a:gd name="connsiteX17" fmla="*/ 1732535 w 4912094"/>
                        <a:gd name="connsiteY17" fmla="*/ 828000 h 828000"/>
                        <a:gd name="connsiteX18" fmla="*/ 1149057 w 4912094"/>
                        <a:gd name="connsiteY18" fmla="*/ 828000 h 828000"/>
                        <a:gd name="connsiteX19" fmla="*/ 122137 w 4912094"/>
                        <a:gd name="connsiteY19" fmla="*/ 828000 h 828000"/>
                        <a:gd name="connsiteX20" fmla="*/ 0 w 4912094"/>
                        <a:gd name="connsiteY20" fmla="*/ 702682 h 828000"/>
                        <a:gd name="connsiteX21" fmla="*/ 0 w 4912094"/>
                        <a:gd name="connsiteY21" fmla="*/ 125318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12094" h="828000" fill="none" extrusionOk="0">
                          <a:moveTo>
                            <a:pt x="0" y="125318"/>
                          </a:moveTo>
                          <a:cubicBezTo>
                            <a:pt x="19553" y="49509"/>
                            <a:pt x="73491" y="10676"/>
                            <a:pt x="122137" y="0"/>
                          </a:cubicBezTo>
                          <a:cubicBezTo>
                            <a:pt x="281249" y="-22270"/>
                            <a:pt x="517342" y="27986"/>
                            <a:pt x="612258" y="0"/>
                          </a:cubicBezTo>
                          <a:cubicBezTo>
                            <a:pt x="722867" y="-22610"/>
                            <a:pt x="965656" y="1767"/>
                            <a:pt x="1102379" y="0"/>
                          </a:cubicBezTo>
                          <a:cubicBezTo>
                            <a:pt x="1248067" y="-6268"/>
                            <a:pt x="1410059" y="32021"/>
                            <a:pt x="1685856" y="0"/>
                          </a:cubicBezTo>
                          <a:cubicBezTo>
                            <a:pt x="1975576" y="-13652"/>
                            <a:pt x="2030881" y="40590"/>
                            <a:pt x="2129300" y="0"/>
                          </a:cubicBezTo>
                          <a:cubicBezTo>
                            <a:pt x="2201227" y="-89032"/>
                            <a:pt x="2451453" y="-1538"/>
                            <a:pt x="2712777" y="0"/>
                          </a:cubicBezTo>
                          <a:cubicBezTo>
                            <a:pt x="2965236" y="-12324"/>
                            <a:pt x="3073533" y="63285"/>
                            <a:pt x="3389610" y="0"/>
                          </a:cubicBezTo>
                          <a:cubicBezTo>
                            <a:pt x="3701912" y="-35620"/>
                            <a:pt x="3766452" y="-17770"/>
                            <a:pt x="3926410" y="0"/>
                          </a:cubicBezTo>
                          <a:cubicBezTo>
                            <a:pt x="4071059" y="-1706"/>
                            <a:pt x="4555240" y="56078"/>
                            <a:pt x="4789956" y="0"/>
                          </a:cubicBezTo>
                          <a:cubicBezTo>
                            <a:pt x="4858386" y="16043"/>
                            <a:pt x="4904209" y="64927"/>
                            <a:pt x="4912094" y="125318"/>
                          </a:cubicBezTo>
                          <a:cubicBezTo>
                            <a:pt x="4938811" y="402510"/>
                            <a:pt x="4890152" y="443687"/>
                            <a:pt x="4912094" y="702682"/>
                          </a:cubicBezTo>
                          <a:cubicBezTo>
                            <a:pt x="4913052" y="793403"/>
                            <a:pt x="4865102" y="812445"/>
                            <a:pt x="4789956" y="828000"/>
                          </a:cubicBezTo>
                          <a:cubicBezTo>
                            <a:pt x="4683054" y="843917"/>
                            <a:pt x="4495949" y="849698"/>
                            <a:pt x="4346513" y="828000"/>
                          </a:cubicBezTo>
                          <a:cubicBezTo>
                            <a:pt x="4193367" y="843563"/>
                            <a:pt x="3962491" y="732398"/>
                            <a:pt x="3669680" y="828000"/>
                          </a:cubicBezTo>
                          <a:cubicBezTo>
                            <a:pt x="3392828" y="865155"/>
                            <a:pt x="3319889" y="824594"/>
                            <a:pt x="3226237" y="828000"/>
                          </a:cubicBezTo>
                          <a:cubicBezTo>
                            <a:pt x="3128091" y="836099"/>
                            <a:pt x="2849039" y="774829"/>
                            <a:pt x="2689437" y="828000"/>
                          </a:cubicBezTo>
                          <a:cubicBezTo>
                            <a:pt x="2507542" y="837518"/>
                            <a:pt x="2393211" y="802322"/>
                            <a:pt x="2245995" y="828000"/>
                          </a:cubicBezTo>
                          <a:cubicBezTo>
                            <a:pt x="2091694" y="850079"/>
                            <a:pt x="1859612" y="741273"/>
                            <a:pt x="1709196" y="828000"/>
                          </a:cubicBezTo>
                          <a:cubicBezTo>
                            <a:pt x="1544859" y="908403"/>
                            <a:pt x="1335614" y="809362"/>
                            <a:pt x="1172396" y="828000"/>
                          </a:cubicBezTo>
                          <a:cubicBezTo>
                            <a:pt x="1107015" y="805235"/>
                            <a:pt x="550214" y="712688"/>
                            <a:pt x="122137" y="828000"/>
                          </a:cubicBezTo>
                          <a:cubicBezTo>
                            <a:pt x="53386" y="818030"/>
                            <a:pt x="-650" y="783654"/>
                            <a:pt x="0" y="702682"/>
                          </a:cubicBezTo>
                          <a:cubicBezTo>
                            <a:pt x="-67913" y="512055"/>
                            <a:pt x="45059" y="230446"/>
                            <a:pt x="0" y="125318"/>
                          </a:cubicBezTo>
                          <a:close/>
                        </a:path>
                        <a:path w="4912094" h="828000" stroke="0" extrusionOk="0">
                          <a:moveTo>
                            <a:pt x="0" y="125318"/>
                          </a:moveTo>
                          <a:cubicBezTo>
                            <a:pt x="2997" y="54549"/>
                            <a:pt x="62549" y="10515"/>
                            <a:pt x="122137" y="0"/>
                          </a:cubicBezTo>
                          <a:cubicBezTo>
                            <a:pt x="317591" y="-39495"/>
                            <a:pt x="582785" y="23142"/>
                            <a:pt x="705615" y="0"/>
                          </a:cubicBezTo>
                          <a:cubicBezTo>
                            <a:pt x="824226" y="4692"/>
                            <a:pt x="1055969" y="57709"/>
                            <a:pt x="1289092" y="0"/>
                          </a:cubicBezTo>
                          <a:cubicBezTo>
                            <a:pt x="1574496" y="-7915"/>
                            <a:pt x="1659341" y="41710"/>
                            <a:pt x="1779213" y="0"/>
                          </a:cubicBezTo>
                          <a:cubicBezTo>
                            <a:pt x="1895131" y="-37204"/>
                            <a:pt x="2132671" y="636"/>
                            <a:pt x="2316012" y="0"/>
                          </a:cubicBezTo>
                          <a:cubicBezTo>
                            <a:pt x="2455564" y="-29649"/>
                            <a:pt x="2829387" y="47507"/>
                            <a:pt x="2946167" y="0"/>
                          </a:cubicBezTo>
                          <a:cubicBezTo>
                            <a:pt x="3048600" y="-57168"/>
                            <a:pt x="3382179" y="69255"/>
                            <a:pt x="3529645" y="0"/>
                          </a:cubicBezTo>
                          <a:cubicBezTo>
                            <a:pt x="3712968" y="-50903"/>
                            <a:pt x="3887872" y="-14586"/>
                            <a:pt x="4206479" y="0"/>
                          </a:cubicBezTo>
                          <a:cubicBezTo>
                            <a:pt x="4489376" y="-42179"/>
                            <a:pt x="4656117" y="62584"/>
                            <a:pt x="4789956" y="0"/>
                          </a:cubicBezTo>
                          <a:cubicBezTo>
                            <a:pt x="4872890" y="2508"/>
                            <a:pt x="4924733" y="58484"/>
                            <a:pt x="4912094" y="125318"/>
                          </a:cubicBezTo>
                          <a:cubicBezTo>
                            <a:pt x="4953755" y="293651"/>
                            <a:pt x="4838510" y="434422"/>
                            <a:pt x="4912094" y="702682"/>
                          </a:cubicBezTo>
                          <a:cubicBezTo>
                            <a:pt x="4898609" y="772091"/>
                            <a:pt x="4859905" y="828230"/>
                            <a:pt x="4789956" y="828000"/>
                          </a:cubicBezTo>
                          <a:cubicBezTo>
                            <a:pt x="4499833" y="831731"/>
                            <a:pt x="4213557" y="797841"/>
                            <a:pt x="4113122" y="828000"/>
                          </a:cubicBezTo>
                          <a:cubicBezTo>
                            <a:pt x="3981835" y="851646"/>
                            <a:pt x="3655435" y="792668"/>
                            <a:pt x="3529645" y="828000"/>
                          </a:cubicBezTo>
                          <a:cubicBezTo>
                            <a:pt x="3408566" y="865987"/>
                            <a:pt x="3053332" y="867596"/>
                            <a:pt x="2852811" y="828000"/>
                          </a:cubicBezTo>
                          <a:cubicBezTo>
                            <a:pt x="2648292" y="803100"/>
                            <a:pt x="2378877" y="790907"/>
                            <a:pt x="2269333" y="828000"/>
                          </a:cubicBezTo>
                          <a:cubicBezTo>
                            <a:pt x="2134170" y="857404"/>
                            <a:pt x="1882963" y="779485"/>
                            <a:pt x="1732535" y="828000"/>
                          </a:cubicBezTo>
                          <a:cubicBezTo>
                            <a:pt x="1568922" y="888530"/>
                            <a:pt x="1390155" y="764050"/>
                            <a:pt x="1149057" y="828000"/>
                          </a:cubicBezTo>
                          <a:cubicBezTo>
                            <a:pt x="856133" y="854176"/>
                            <a:pt x="426382" y="721885"/>
                            <a:pt x="122137" y="828000"/>
                          </a:cubicBezTo>
                          <a:cubicBezTo>
                            <a:pt x="54518" y="835678"/>
                            <a:pt x="-21506" y="759335"/>
                            <a:pt x="0" y="702682"/>
                          </a:cubicBezTo>
                          <a:cubicBezTo>
                            <a:pt x="-24898" y="586809"/>
                            <a:pt x="116318" y="364624"/>
                            <a:pt x="0" y="125318"/>
                          </a:cubicBezTo>
                          <a:close/>
                        </a:path>
                        <a:path w="4912094" h="828000" fill="none" stroke="0" extrusionOk="0">
                          <a:moveTo>
                            <a:pt x="0" y="125318"/>
                          </a:moveTo>
                          <a:cubicBezTo>
                            <a:pt x="14200" y="63632"/>
                            <a:pt x="72276" y="677"/>
                            <a:pt x="122137" y="0"/>
                          </a:cubicBezTo>
                          <a:cubicBezTo>
                            <a:pt x="260154" y="-37717"/>
                            <a:pt x="486654" y="-2516"/>
                            <a:pt x="612258" y="0"/>
                          </a:cubicBezTo>
                          <a:cubicBezTo>
                            <a:pt x="761537" y="-11899"/>
                            <a:pt x="963760" y="20610"/>
                            <a:pt x="1102379" y="0"/>
                          </a:cubicBezTo>
                          <a:cubicBezTo>
                            <a:pt x="1223615" y="-50310"/>
                            <a:pt x="1402685" y="10954"/>
                            <a:pt x="1685856" y="0"/>
                          </a:cubicBezTo>
                          <a:cubicBezTo>
                            <a:pt x="1982410" y="-33627"/>
                            <a:pt x="2033734" y="41731"/>
                            <a:pt x="2129300" y="0"/>
                          </a:cubicBezTo>
                          <a:cubicBezTo>
                            <a:pt x="2223305" y="-50726"/>
                            <a:pt x="2447094" y="13859"/>
                            <a:pt x="2712777" y="0"/>
                          </a:cubicBezTo>
                          <a:cubicBezTo>
                            <a:pt x="2971017" y="-21459"/>
                            <a:pt x="3086167" y="44105"/>
                            <a:pt x="3389610" y="0"/>
                          </a:cubicBezTo>
                          <a:cubicBezTo>
                            <a:pt x="3695362" y="-23657"/>
                            <a:pt x="3772723" y="-17582"/>
                            <a:pt x="3926410" y="0"/>
                          </a:cubicBezTo>
                          <a:cubicBezTo>
                            <a:pt x="4089004" y="72950"/>
                            <a:pt x="4525064" y="4159"/>
                            <a:pt x="4789956" y="0"/>
                          </a:cubicBezTo>
                          <a:cubicBezTo>
                            <a:pt x="4864350" y="-2328"/>
                            <a:pt x="4924290" y="69748"/>
                            <a:pt x="4912094" y="125318"/>
                          </a:cubicBezTo>
                          <a:cubicBezTo>
                            <a:pt x="4933688" y="404095"/>
                            <a:pt x="4895877" y="459857"/>
                            <a:pt x="4912094" y="702682"/>
                          </a:cubicBezTo>
                          <a:cubicBezTo>
                            <a:pt x="4909911" y="791489"/>
                            <a:pt x="4856083" y="822315"/>
                            <a:pt x="4789956" y="828000"/>
                          </a:cubicBezTo>
                          <a:cubicBezTo>
                            <a:pt x="4693301" y="839744"/>
                            <a:pt x="4501343" y="840828"/>
                            <a:pt x="4346513" y="828000"/>
                          </a:cubicBezTo>
                          <a:cubicBezTo>
                            <a:pt x="4182274" y="859391"/>
                            <a:pt x="3930809" y="784927"/>
                            <a:pt x="3669680" y="828000"/>
                          </a:cubicBezTo>
                          <a:cubicBezTo>
                            <a:pt x="3386633" y="854097"/>
                            <a:pt x="3317231" y="805791"/>
                            <a:pt x="3226237" y="828000"/>
                          </a:cubicBezTo>
                          <a:cubicBezTo>
                            <a:pt x="3071131" y="840121"/>
                            <a:pt x="2828200" y="821419"/>
                            <a:pt x="2689437" y="828000"/>
                          </a:cubicBezTo>
                          <a:cubicBezTo>
                            <a:pt x="2508678" y="822527"/>
                            <a:pt x="2380301" y="789172"/>
                            <a:pt x="2245995" y="828000"/>
                          </a:cubicBezTo>
                          <a:cubicBezTo>
                            <a:pt x="2059612" y="839780"/>
                            <a:pt x="1888742" y="764335"/>
                            <a:pt x="1709196" y="828000"/>
                          </a:cubicBezTo>
                          <a:cubicBezTo>
                            <a:pt x="1544821" y="886049"/>
                            <a:pt x="1366186" y="797556"/>
                            <a:pt x="1172396" y="828000"/>
                          </a:cubicBezTo>
                          <a:cubicBezTo>
                            <a:pt x="942408" y="885073"/>
                            <a:pt x="601311" y="749444"/>
                            <a:pt x="122137" y="828000"/>
                          </a:cubicBezTo>
                          <a:cubicBezTo>
                            <a:pt x="61173" y="822021"/>
                            <a:pt x="-4517" y="754574"/>
                            <a:pt x="0" y="702682"/>
                          </a:cubicBezTo>
                          <a:cubicBezTo>
                            <a:pt x="-77997" y="539092"/>
                            <a:pt x="30643" y="217113"/>
                            <a:pt x="0" y="125318"/>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xmlns="" id="{EA0DEA56-FEAB-8C8B-54E9-CD897E279E8E}"/>
                </a:ext>
              </a:extLst>
            </p:cNvPr>
            <p:cNvSpPr txBox="1"/>
            <p:nvPr/>
          </p:nvSpPr>
          <p:spPr>
            <a:xfrm>
              <a:off x="7597990" y="447206"/>
              <a:ext cx="504000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E80F0F"/>
                  </a:solidFill>
                  <a:effectLst/>
                  <a:uLnTx/>
                  <a:uFillTx/>
                  <a:latin typeface="Arial"/>
                  <a:ea typeface="+mn-ea"/>
                  <a:cs typeface="+mn-cs"/>
                </a:rPr>
                <a:t>Chữ</a:t>
              </a:r>
              <a:r>
                <a:rPr kumimoji="0" lang="en-US" sz="2800" b="0" i="0" u="none" strike="noStrike" kern="1200" cap="none" spc="0" normalizeH="0" baseline="0" noProof="0" dirty="0">
                  <a:ln>
                    <a:noFill/>
                  </a:ln>
                  <a:solidFill>
                    <a:srgbClr val="E80F0F"/>
                  </a:solidFill>
                  <a:effectLst/>
                  <a:uLnTx/>
                  <a:uFillTx/>
                  <a:latin typeface="Arial"/>
                  <a:ea typeface="+mn-ea"/>
                  <a:cs typeface="+mn-cs"/>
                </a:rPr>
                <a:t> </a:t>
              </a:r>
              <a:r>
                <a:rPr kumimoji="0" lang="en-US" sz="2800" b="0" i="0" u="none" strike="noStrike" kern="1200" cap="none" spc="0" normalizeH="0" baseline="0" noProof="0" dirty="0" err="1">
                  <a:ln>
                    <a:noFill/>
                  </a:ln>
                  <a:solidFill>
                    <a:srgbClr val="E80F0F"/>
                  </a:solidFill>
                  <a:effectLst/>
                  <a:uLnTx/>
                  <a:uFillTx/>
                  <a:latin typeface="Arial"/>
                  <a:ea typeface="+mn-ea"/>
                  <a:cs typeface="+mn-cs"/>
                </a:rPr>
                <a:t>hoa</a:t>
              </a:r>
              <a:r>
                <a:rPr kumimoji="0" lang="en-US" sz="2800" b="0" i="0" u="none" strike="noStrike" kern="1200" cap="none" spc="0" normalizeH="0" baseline="0" noProof="0" dirty="0">
                  <a:ln>
                    <a:noFill/>
                  </a:ln>
                  <a:solidFill>
                    <a:srgbClr val="E80F0F"/>
                  </a:solidFill>
                  <a:effectLst/>
                  <a:uLnTx/>
                  <a:uFillTx/>
                  <a:latin typeface="Arial"/>
                  <a:ea typeface="+mn-ea"/>
                  <a:cs typeface="+mn-cs"/>
                </a:rPr>
                <a:t> </a:t>
              </a:r>
              <a:r>
                <a:rPr kumimoji="0" lang="en-US" sz="2800" b="1" i="0" u="none" strike="noStrike" kern="1200" cap="none" spc="0" normalizeH="0" baseline="0" noProof="0" dirty="0">
                  <a:ln>
                    <a:noFill/>
                  </a:ln>
                  <a:solidFill>
                    <a:srgbClr val="E80F0F"/>
                  </a:solidFill>
                  <a:effectLst/>
                  <a:uLnTx/>
                  <a:uFillTx/>
                  <a:latin typeface="Arial"/>
                  <a:ea typeface="+mn-ea"/>
                  <a:cs typeface="+mn-cs"/>
                </a:rPr>
                <a:t>U</a:t>
              </a:r>
              <a:r>
                <a:rPr kumimoji="0" lang="en-US" sz="2800" b="0" i="0" u="none" strike="noStrike" kern="1200" cap="none" spc="0" normalizeH="0" baseline="0" noProof="0" dirty="0">
                  <a:ln>
                    <a:noFill/>
                  </a:ln>
                  <a:solidFill>
                    <a:srgbClr val="E80F0F"/>
                  </a:solidFill>
                  <a:effectLst/>
                  <a:uLnTx/>
                  <a:uFillTx/>
                  <a:latin typeface="Arial"/>
                  <a:ea typeface="+mn-ea"/>
                  <a:cs typeface="+mn-cs"/>
                </a:rPr>
                <a:t> </a:t>
              </a:r>
              <a:r>
                <a:rPr kumimoji="0" lang="en-US" sz="2800" b="0" i="0" u="none" strike="noStrike" kern="1200" cap="none" spc="0" normalizeH="0" baseline="0" noProof="0" dirty="0" err="1">
                  <a:ln>
                    <a:noFill/>
                  </a:ln>
                  <a:solidFill>
                    <a:srgbClr val="E80F0F"/>
                  </a:solidFill>
                  <a:effectLst/>
                  <a:uLnTx/>
                  <a:uFillTx/>
                  <a:latin typeface="Arial"/>
                  <a:ea typeface="+mn-ea"/>
                  <a:cs typeface="+mn-cs"/>
                </a:rPr>
                <a:t>cao</a:t>
              </a:r>
              <a:r>
                <a:rPr kumimoji="0" lang="en-US" sz="2800" b="0" i="0" u="none" strike="noStrike" kern="1200" cap="none" spc="0" normalizeH="0" baseline="0" noProof="0" dirty="0">
                  <a:ln>
                    <a:noFill/>
                  </a:ln>
                  <a:solidFill>
                    <a:srgbClr val="E80F0F"/>
                  </a:solidFill>
                  <a:effectLst/>
                  <a:uLnTx/>
                  <a:uFillTx/>
                  <a:latin typeface="Arial"/>
                  <a:ea typeface="+mn-ea"/>
                  <a:cs typeface="+mn-cs"/>
                </a:rPr>
                <a:t> </a:t>
              </a:r>
              <a:r>
                <a:rPr kumimoji="0" lang="en-US" sz="2800" b="0" i="0" u="none" strike="noStrike" kern="1200" cap="none" spc="0" normalizeH="0" baseline="0" noProof="0" dirty="0" err="1">
                  <a:ln>
                    <a:noFill/>
                  </a:ln>
                  <a:solidFill>
                    <a:srgbClr val="E80F0F"/>
                  </a:solidFill>
                  <a:effectLst/>
                  <a:uLnTx/>
                  <a:uFillTx/>
                  <a:latin typeface="Arial"/>
                  <a:ea typeface="+mn-ea"/>
                  <a:cs typeface="+mn-cs"/>
                </a:rPr>
                <a:t>mấy</a:t>
              </a:r>
              <a:r>
                <a:rPr kumimoji="0" lang="en-US" sz="2800" b="0" i="0" u="none" strike="noStrike" kern="1200" cap="none" spc="0" normalizeH="0" baseline="0" noProof="0" dirty="0">
                  <a:ln>
                    <a:noFill/>
                  </a:ln>
                  <a:solidFill>
                    <a:srgbClr val="E80F0F"/>
                  </a:solidFill>
                  <a:effectLst/>
                  <a:uLnTx/>
                  <a:uFillTx/>
                  <a:latin typeface="Arial"/>
                  <a:ea typeface="+mn-ea"/>
                  <a:cs typeface="+mn-cs"/>
                </a:rPr>
                <a:t> ô li?</a:t>
              </a:r>
            </a:p>
          </p:txBody>
        </p:sp>
        <p:pic>
          <p:nvPicPr>
            <p:cNvPr id="11" name="Picture 10">
              <a:extLst>
                <a:ext uri="{FF2B5EF4-FFF2-40B4-BE49-F238E27FC236}">
                  <a16:creationId xmlns:a16="http://schemas.microsoft.com/office/drawing/2014/main" xmlns="" id="{D814295C-246B-B04F-E55A-3893BDD4D17F}"/>
                </a:ext>
              </a:extLst>
            </p:cNvPr>
            <p:cNvPicPr>
              <a:picLocks noChangeAspect="1"/>
            </p:cNvPicPr>
            <p:nvPr/>
          </p:nvPicPr>
          <p:blipFill>
            <a:blip r:embed="rId9"/>
            <a:stretch>
              <a:fillRect/>
            </a:stretch>
          </p:blipFill>
          <p:spPr>
            <a:xfrm>
              <a:off x="6916947" y="195142"/>
              <a:ext cx="617489" cy="828000"/>
            </a:xfrm>
            <a:prstGeom prst="rect">
              <a:avLst/>
            </a:prstGeom>
          </p:spPr>
        </p:pic>
      </p:grpSp>
      <p:grpSp>
        <p:nvGrpSpPr>
          <p:cNvPr id="12" name="Group 11">
            <a:extLst>
              <a:ext uri="{FF2B5EF4-FFF2-40B4-BE49-F238E27FC236}">
                <a16:creationId xmlns:a16="http://schemas.microsoft.com/office/drawing/2014/main" xmlns="" id="{6CEEFCBF-2710-113E-12FA-2488CDA3413C}"/>
              </a:ext>
            </a:extLst>
          </p:cNvPr>
          <p:cNvGrpSpPr/>
          <p:nvPr/>
        </p:nvGrpSpPr>
        <p:grpSpPr>
          <a:xfrm>
            <a:off x="2761839" y="1989174"/>
            <a:ext cx="5566623" cy="833087"/>
            <a:chOff x="6610014" y="2044712"/>
            <a:chExt cx="5516609" cy="833087"/>
          </a:xfrm>
        </p:grpSpPr>
        <p:sp>
          <p:nvSpPr>
            <p:cNvPr id="13" name="Rectangle: Rounded Corners 47">
              <a:extLst>
                <a:ext uri="{FF2B5EF4-FFF2-40B4-BE49-F238E27FC236}">
                  <a16:creationId xmlns:a16="http://schemas.microsoft.com/office/drawing/2014/main" xmlns="" id="{F13B6EF4-B629-AFFB-A23F-B234955F0D42}"/>
                </a:ext>
              </a:extLst>
            </p:cNvPr>
            <p:cNvSpPr/>
            <p:nvPr/>
          </p:nvSpPr>
          <p:spPr>
            <a:xfrm>
              <a:off x="6906623" y="2044712"/>
              <a:ext cx="5220000" cy="828000"/>
            </a:xfrm>
            <a:custGeom>
              <a:avLst/>
              <a:gdLst>
                <a:gd name="connsiteX0" fmla="*/ 0 w 5220000"/>
                <a:gd name="connsiteY0" fmla="*/ 125318 h 828000"/>
                <a:gd name="connsiteX1" fmla="*/ 125317 w 5220000"/>
                <a:gd name="connsiteY1" fmla="*/ 0 h 828000"/>
                <a:gd name="connsiteX2" fmla="*/ 776856 w 5220000"/>
                <a:gd name="connsiteY2" fmla="*/ 0 h 828000"/>
                <a:gd name="connsiteX3" fmla="*/ 1179926 w 5220000"/>
                <a:gd name="connsiteY3" fmla="*/ 0 h 828000"/>
                <a:gd name="connsiteX4" fmla="*/ 1732078 w 5220000"/>
                <a:gd name="connsiteY4" fmla="*/ 0 h 828000"/>
                <a:gd name="connsiteX5" fmla="*/ 2383617 w 5220000"/>
                <a:gd name="connsiteY5" fmla="*/ 0 h 828000"/>
                <a:gd name="connsiteX6" fmla="*/ 2886075 w 5220000"/>
                <a:gd name="connsiteY6" fmla="*/ 0 h 828000"/>
                <a:gd name="connsiteX7" fmla="*/ 3537614 w 5220000"/>
                <a:gd name="connsiteY7" fmla="*/ 0 h 828000"/>
                <a:gd name="connsiteX8" fmla="*/ 4040072 w 5220000"/>
                <a:gd name="connsiteY8" fmla="*/ 0 h 828000"/>
                <a:gd name="connsiteX9" fmla="*/ 4542529 w 5220000"/>
                <a:gd name="connsiteY9" fmla="*/ 0 h 828000"/>
                <a:gd name="connsiteX10" fmla="*/ 5094681 w 5220000"/>
                <a:gd name="connsiteY10" fmla="*/ 0 h 828000"/>
                <a:gd name="connsiteX11" fmla="*/ 5220000 w 5220000"/>
                <a:gd name="connsiteY11" fmla="*/ 125318 h 828000"/>
                <a:gd name="connsiteX12" fmla="*/ 5220000 w 5220000"/>
                <a:gd name="connsiteY12" fmla="*/ 702682 h 828000"/>
                <a:gd name="connsiteX13" fmla="*/ 5094681 w 5220000"/>
                <a:gd name="connsiteY13" fmla="*/ 828000 h 828000"/>
                <a:gd name="connsiteX14" fmla="*/ 4691610 w 5220000"/>
                <a:gd name="connsiteY14" fmla="*/ 828000 h 828000"/>
                <a:gd name="connsiteX15" fmla="*/ 4288540 w 5220000"/>
                <a:gd name="connsiteY15" fmla="*/ 828000 h 828000"/>
                <a:gd name="connsiteX16" fmla="*/ 3786082 w 5220000"/>
                <a:gd name="connsiteY16" fmla="*/ 828000 h 828000"/>
                <a:gd name="connsiteX17" fmla="*/ 3283624 w 5220000"/>
                <a:gd name="connsiteY17" fmla="*/ 828000 h 828000"/>
                <a:gd name="connsiteX18" fmla="*/ 2731472 w 5220000"/>
                <a:gd name="connsiteY18" fmla="*/ 828000 h 828000"/>
                <a:gd name="connsiteX19" fmla="*/ 2079934 w 5220000"/>
                <a:gd name="connsiteY19" fmla="*/ 828000 h 828000"/>
                <a:gd name="connsiteX20" fmla="*/ 1676863 w 5220000"/>
                <a:gd name="connsiteY20" fmla="*/ 828000 h 828000"/>
                <a:gd name="connsiteX21" fmla="*/ 1124711 w 5220000"/>
                <a:gd name="connsiteY21" fmla="*/ 828000 h 828000"/>
                <a:gd name="connsiteX22" fmla="*/ 671947 w 5220000"/>
                <a:gd name="connsiteY22" fmla="*/ 828000 h 828000"/>
                <a:gd name="connsiteX23" fmla="*/ 125317 w 5220000"/>
                <a:gd name="connsiteY23" fmla="*/ 828000 h 828000"/>
                <a:gd name="connsiteX24" fmla="*/ 0 w 5220000"/>
                <a:gd name="connsiteY24" fmla="*/ 702682 h 828000"/>
                <a:gd name="connsiteX25" fmla="*/ 0 w 5220000"/>
                <a:gd name="connsiteY25" fmla="*/ 125318 h 828000"/>
                <a:gd name="connsiteX0" fmla="*/ 0 w 5220000"/>
                <a:gd name="connsiteY0" fmla="*/ 125318 h 828000"/>
                <a:gd name="connsiteX1" fmla="*/ 125317 w 5220000"/>
                <a:gd name="connsiteY1" fmla="*/ 0 h 828000"/>
                <a:gd name="connsiteX2" fmla="*/ 677469 w 5220000"/>
                <a:gd name="connsiteY2" fmla="*/ 0 h 828000"/>
                <a:gd name="connsiteX3" fmla="*/ 1229620 w 5220000"/>
                <a:gd name="connsiteY3" fmla="*/ 0 h 828000"/>
                <a:gd name="connsiteX4" fmla="*/ 1682384 w 5220000"/>
                <a:gd name="connsiteY4" fmla="*/ 0 h 828000"/>
                <a:gd name="connsiteX5" fmla="*/ 2184842 w 5220000"/>
                <a:gd name="connsiteY5" fmla="*/ 0 h 828000"/>
                <a:gd name="connsiteX6" fmla="*/ 2786687 w 5220000"/>
                <a:gd name="connsiteY6" fmla="*/ 0 h 828000"/>
                <a:gd name="connsiteX7" fmla="*/ 3338839 w 5220000"/>
                <a:gd name="connsiteY7" fmla="*/ 0 h 828000"/>
                <a:gd name="connsiteX8" fmla="*/ 3990378 w 5220000"/>
                <a:gd name="connsiteY8" fmla="*/ 0 h 828000"/>
                <a:gd name="connsiteX9" fmla="*/ 4492836 w 5220000"/>
                <a:gd name="connsiteY9" fmla="*/ 0 h 828000"/>
                <a:gd name="connsiteX10" fmla="*/ 5094681 w 5220000"/>
                <a:gd name="connsiteY10" fmla="*/ 0 h 828000"/>
                <a:gd name="connsiteX11" fmla="*/ 5220000 w 5220000"/>
                <a:gd name="connsiteY11" fmla="*/ 125318 h 828000"/>
                <a:gd name="connsiteX12" fmla="*/ 5220000 w 5220000"/>
                <a:gd name="connsiteY12" fmla="*/ 702682 h 828000"/>
                <a:gd name="connsiteX13" fmla="*/ 5094681 w 5220000"/>
                <a:gd name="connsiteY13" fmla="*/ 828000 h 828000"/>
                <a:gd name="connsiteX14" fmla="*/ 4443142 w 5220000"/>
                <a:gd name="connsiteY14" fmla="*/ 828000 h 828000"/>
                <a:gd name="connsiteX15" fmla="*/ 3791603 w 5220000"/>
                <a:gd name="connsiteY15" fmla="*/ 828000 h 828000"/>
                <a:gd name="connsiteX16" fmla="*/ 3239452 w 5220000"/>
                <a:gd name="connsiteY16" fmla="*/ 828000 h 828000"/>
                <a:gd name="connsiteX17" fmla="*/ 2736994 w 5220000"/>
                <a:gd name="connsiteY17" fmla="*/ 828000 h 828000"/>
                <a:gd name="connsiteX18" fmla="*/ 2184842 w 5220000"/>
                <a:gd name="connsiteY18" fmla="*/ 828000 h 828000"/>
                <a:gd name="connsiteX19" fmla="*/ 1632691 w 5220000"/>
                <a:gd name="connsiteY19" fmla="*/ 828000 h 828000"/>
                <a:gd name="connsiteX20" fmla="*/ 981152 w 5220000"/>
                <a:gd name="connsiteY20" fmla="*/ 828000 h 828000"/>
                <a:gd name="connsiteX21" fmla="*/ 125317 w 5220000"/>
                <a:gd name="connsiteY21" fmla="*/ 828000 h 828000"/>
                <a:gd name="connsiteX22" fmla="*/ 0 w 5220000"/>
                <a:gd name="connsiteY22" fmla="*/ 702682 h 828000"/>
                <a:gd name="connsiteX23" fmla="*/ 0 w 5220000"/>
                <a:gd name="connsiteY23" fmla="*/ 125318 h 828000"/>
                <a:gd name="connsiteX0" fmla="*/ 0 w 5220000"/>
                <a:gd name="connsiteY0" fmla="*/ 125318 h 828000"/>
                <a:gd name="connsiteX1" fmla="*/ 125317 w 5220000"/>
                <a:gd name="connsiteY1" fmla="*/ 0 h 828000"/>
                <a:gd name="connsiteX2" fmla="*/ 776856 w 5220000"/>
                <a:gd name="connsiteY2" fmla="*/ 0 h 828000"/>
                <a:gd name="connsiteX3" fmla="*/ 1179926 w 5220000"/>
                <a:gd name="connsiteY3" fmla="*/ 0 h 828000"/>
                <a:gd name="connsiteX4" fmla="*/ 1732078 w 5220000"/>
                <a:gd name="connsiteY4" fmla="*/ 0 h 828000"/>
                <a:gd name="connsiteX5" fmla="*/ 2383617 w 5220000"/>
                <a:gd name="connsiteY5" fmla="*/ 0 h 828000"/>
                <a:gd name="connsiteX6" fmla="*/ 2886075 w 5220000"/>
                <a:gd name="connsiteY6" fmla="*/ 0 h 828000"/>
                <a:gd name="connsiteX7" fmla="*/ 3537614 w 5220000"/>
                <a:gd name="connsiteY7" fmla="*/ 0 h 828000"/>
                <a:gd name="connsiteX8" fmla="*/ 4040072 w 5220000"/>
                <a:gd name="connsiteY8" fmla="*/ 0 h 828000"/>
                <a:gd name="connsiteX9" fmla="*/ 4542529 w 5220000"/>
                <a:gd name="connsiteY9" fmla="*/ 0 h 828000"/>
                <a:gd name="connsiteX10" fmla="*/ 5094681 w 5220000"/>
                <a:gd name="connsiteY10" fmla="*/ 0 h 828000"/>
                <a:gd name="connsiteX11" fmla="*/ 5220000 w 5220000"/>
                <a:gd name="connsiteY11" fmla="*/ 125318 h 828000"/>
                <a:gd name="connsiteX12" fmla="*/ 5220000 w 5220000"/>
                <a:gd name="connsiteY12" fmla="*/ 702682 h 828000"/>
                <a:gd name="connsiteX13" fmla="*/ 5094681 w 5220000"/>
                <a:gd name="connsiteY13" fmla="*/ 828000 h 828000"/>
                <a:gd name="connsiteX14" fmla="*/ 4691610 w 5220000"/>
                <a:gd name="connsiteY14" fmla="*/ 828000 h 828000"/>
                <a:gd name="connsiteX15" fmla="*/ 4288540 w 5220000"/>
                <a:gd name="connsiteY15" fmla="*/ 828000 h 828000"/>
                <a:gd name="connsiteX16" fmla="*/ 3786082 w 5220000"/>
                <a:gd name="connsiteY16" fmla="*/ 828000 h 828000"/>
                <a:gd name="connsiteX17" fmla="*/ 3283624 w 5220000"/>
                <a:gd name="connsiteY17" fmla="*/ 828000 h 828000"/>
                <a:gd name="connsiteX18" fmla="*/ 2731472 w 5220000"/>
                <a:gd name="connsiteY18" fmla="*/ 828000 h 828000"/>
                <a:gd name="connsiteX19" fmla="*/ 2079934 w 5220000"/>
                <a:gd name="connsiteY19" fmla="*/ 828000 h 828000"/>
                <a:gd name="connsiteX20" fmla="*/ 1676863 w 5220000"/>
                <a:gd name="connsiteY20" fmla="*/ 828000 h 828000"/>
                <a:gd name="connsiteX21" fmla="*/ 1124711 w 5220000"/>
                <a:gd name="connsiteY21" fmla="*/ 828000 h 828000"/>
                <a:gd name="connsiteX22" fmla="*/ 671947 w 5220000"/>
                <a:gd name="connsiteY22" fmla="*/ 828000 h 828000"/>
                <a:gd name="connsiteX23" fmla="*/ 125317 w 5220000"/>
                <a:gd name="connsiteY23" fmla="*/ 828000 h 828000"/>
                <a:gd name="connsiteX24" fmla="*/ 0 w 5220000"/>
                <a:gd name="connsiteY24" fmla="*/ 702682 h 828000"/>
                <a:gd name="connsiteX25" fmla="*/ 0 w 5220000"/>
                <a:gd name="connsiteY25" fmla="*/ 125318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20000" h="828000" fill="none" extrusionOk="0">
                  <a:moveTo>
                    <a:pt x="0" y="125318"/>
                  </a:moveTo>
                  <a:cubicBezTo>
                    <a:pt x="28727" y="81052"/>
                    <a:pt x="78947" y="2171"/>
                    <a:pt x="125317" y="0"/>
                  </a:cubicBezTo>
                  <a:cubicBezTo>
                    <a:pt x="304763" y="37504"/>
                    <a:pt x="634784" y="-10682"/>
                    <a:pt x="776856" y="0"/>
                  </a:cubicBezTo>
                  <a:cubicBezTo>
                    <a:pt x="889225" y="-73273"/>
                    <a:pt x="1058893" y="-24430"/>
                    <a:pt x="1179926" y="0"/>
                  </a:cubicBezTo>
                  <a:cubicBezTo>
                    <a:pt x="1242408" y="43766"/>
                    <a:pt x="1575374" y="56850"/>
                    <a:pt x="1732078" y="0"/>
                  </a:cubicBezTo>
                  <a:cubicBezTo>
                    <a:pt x="1896896" y="-46709"/>
                    <a:pt x="2031595" y="-42402"/>
                    <a:pt x="2383617" y="0"/>
                  </a:cubicBezTo>
                  <a:cubicBezTo>
                    <a:pt x="2678950" y="-51952"/>
                    <a:pt x="2660681" y="1929"/>
                    <a:pt x="2886075" y="0"/>
                  </a:cubicBezTo>
                  <a:cubicBezTo>
                    <a:pt x="3097618" y="42210"/>
                    <a:pt x="3331282" y="57803"/>
                    <a:pt x="3537614" y="0"/>
                  </a:cubicBezTo>
                  <a:cubicBezTo>
                    <a:pt x="3691524" y="-25993"/>
                    <a:pt x="3949311" y="8919"/>
                    <a:pt x="4040072" y="0"/>
                  </a:cubicBezTo>
                  <a:cubicBezTo>
                    <a:pt x="4189631" y="1724"/>
                    <a:pt x="4374436" y="-53955"/>
                    <a:pt x="4542529" y="0"/>
                  </a:cubicBezTo>
                  <a:cubicBezTo>
                    <a:pt x="4741198" y="44868"/>
                    <a:pt x="4929217" y="88610"/>
                    <a:pt x="5094681" y="0"/>
                  </a:cubicBezTo>
                  <a:cubicBezTo>
                    <a:pt x="5172522" y="47523"/>
                    <a:pt x="5232104" y="37939"/>
                    <a:pt x="5220000" y="125318"/>
                  </a:cubicBezTo>
                  <a:cubicBezTo>
                    <a:pt x="5269368" y="352659"/>
                    <a:pt x="5107435" y="484794"/>
                    <a:pt x="5220000" y="702682"/>
                  </a:cubicBezTo>
                  <a:cubicBezTo>
                    <a:pt x="5246718" y="776177"/>
                    <a:pt x="5146225" y="792666"/>
                    <a:pt x="5094681" y="828000"/>
                  </a:cubicBezTo>
                  <a:cubicBezTo>
                    <a:pt x="4973431" y="828928"/>
                    <a:pt x="4822097" y="785954"/>
                    <a:pt x="4691610" y="828000"/>
                  </a:cubicBezTo>
                  <a:cubicBezTo>
                    <a:pt x="4536753" y="858619"/>
                    <a:pt x="4401723" y="787024"/>
                    <a:pt x="4288540" y="828000"/>
                  </a:cubicBezTo>
                  <a:cubicBezTo>
                    <a:pt x="4147240" y="889510"/>
                    <a:pt x="4024738" y="808752"/>
                    <a:pt x="3786082" y="828000"/>
                  </a:cubicBezTo>
                  <a:cubicBezTo>
                    <a:pt x="3580099" y="850181"/>
                    <a:pt x="3415956" y="795848"/>
                    <a:pt x="3283624" y="828000"/>
                  </a:cubicBezTo>
                  <a:cubicBezTo>
                    <a:pt x="3076786" y="829640"/>
                    <a:pt x="2879812" y="830443"/>
                    <a:pt x="2731472" y="828000"/>
                  </a:cubicBezTo>
                  <a:cubicBezTo>
                    <a:pt x="2548417" y="807626"/>
                    <a:pt x="2304410" y="706020"/>
                    <a:pt x="2079934" y="828000"/>
                  </a:cubicBezTo>
                  <a:cubicBezTo>
                    <a:pt x="1880473" y="869110"/>
                    <a:pt x="1882552" y="817980"/>
                    <a:pt x="1676863" y="828000"/>
                  </a:cubicBezTo>
                  <a:cubicBezTo>
                    <a:pt x="1473398" y="878886"/>
                    <a:pt x="1376776" y="804173"/>
                    <a:pt x="1124711" y="828000"/>
                  </a:cubicBezTo>
                  <a:cubicBezTo>
                    <a:pt x="936144" y="892510"/>
                    <a:pt x="876355" y="837219"/>
                    <a:pt x="671947" y="828000"/>
                  </a:cubicBezTo>
                  <a:cubicBezTo>
                    <a:pt x="514134" y="900205"/>
                    <a:pt x="209715" y="826905"/>
                    <a:pt x="125317" y="828000"/>
                  </a:cubicBezTo>
                  <a:cubicBezTo>
                    <a:pt x="87872" y="827160"/>
                    <a:pt x="-472" y="733904"/>
                    <a:pt x="0" y="702682"/>
                  </a:cubicBezTo>
                  <a:cubicBezTo>
                    <a:pt x="-86701" y="499300"/>
                    <a:pt x="86390" y="433763"/>
                    <a:pt x="0" y="125318"/>
                  </a:cubicBezTo>
                  <a:close/>
                </a:path>
                <a:path w="5220000" h="828000" stroke="0" extrusionOk="0">
                  <a:moveTo>
                    <a:pt x="0" y="125318"/>
                  </a:moveTo>
                  <a:cubicBezTo>
                    <a:pt x="-2809" y="59754"/>
                    <a:pt x="67157" y="69"/>
                    <a:pt x="125317" y="0"/>
                  </a:cubicBezTo>
                  <a:cubicBezTo>
                    <a:pt x="357369" y="-46286"/>
                    <a:pt x="401110" y="29324"/>
                    <a:pt x="677469" y="0"/>
                  </a:cubicBezTo>
                  <a:cubicBezTo>
                    <a:pt x="932532" y="-75536"/>
                    <a:pt x="983376" y="-20226"/>
                    <a:pt x="1229620" y="0"/>
                  </a:cubicBezTo>
                  <a:cubicBezTo>
                    <a:pt x="1458339" y="1200"/>
                    <a:pt x="1483995" y="3644"/>
                    <a:pt x="1682384" y="0"/>
                  </a:cubicBezTo>
                  <a:cubicBezTo>
                    <a:pt x="1926728" y="-4434"/>
                    <a:pt x="2029510" y="-6334"/>
                    <a:pt x="2184842" y="0"/>
                  </a:cubicBezTo>
                  <a:cubicBezTo>
                    <a:pt x="2305701" y="-51745"/>
                    <a:pt x="2644594" y="33297"/>
                    <a:pt x="2786687" y="0"/>
                  </a:cubicBezTo>
                  <a:cubicBezTo>
                    <a:pt x="2969351" y="-69377"/>
                    <a:pt x="3066143" y="63848"/>
                    <a:pt x="3338839" y="0"/>
                  </a:cubicBezTo>
                  <a:cubicBezTo>
                    <a:pt x="3604920" y="-90691"/>
                    <a:pt x="3777753" y="46184"/>
                    <a:pt x="3990378" y="0"/>
                  </a:cubicBezTo>
                  <a:cubicBezTo>
                    <a:pt x="4199215" y="-31314"/>
                    <a:pt x="4344557" y="52709"/>
                    <a:pt x="4492836" y="0"/>
                  </a:cubicBezTo>
                  <a:cubicBezTo>
                    <a:pt x="4631985" y="-52945"/>
                    <a:pt x="4781693" y="14799"/>
                    <a:pt x="5094681" y="0"/>
                  </a:cubicBezTo>
                  <a:cubicBezTo>
                    <a:pt x="5143411" y="-27547"/>
                    <a:pt x="5240197" y="35060"/>
                    <a:pt x="5220000" y="125318"/>
                  </a:cubicBezTo>
                  <a:cubicBezTo>
                    <a:pt x="5205217" y="317555"/>
                    <a:pt x="5239526" y="373280"/>
                    <a:pt x="5220000" y="702682"/>
                  </a:cubicBezTo>
                  <a:cubicBezTo>
                    <a:pt x="5201650" y="781730"/>
                    <a:pt x="5146441" y="841322"/>
                    <a:pt x="5094681" y="828000"/>
                  </a:cubicBezTo>
                  <a:cubicBezTo>
                    <a:pt x="4848957" y="885067"/>
                    <a:pt x="4691489" y="801489"/>
                    <a:pt x="4443142" y="828000"/>
                  </a:cubicBezTo>
                  <a:cubicBezTo>
                    <a:pt x="4148846" y="863555"/>
                    <a:pt x="4008956" y="832738"/>
                    <a:pt x="3791603" y="828000"/>
                  </a:cubicBezTo>
                  <a:cubicBezTo>
                    <a:pt x="3679492" y="818371"/>
                    <a:pt x="3479710" y="838183"/>
                    <a:pt x="3239452" y="828000"/>
                  </a:cubicBezTo>
                  <a:cubicBezTo>
                    <a:pt x="3023175" y="849815"/>
                    <a:pt x="2826589" y="822745"/>
                    <a:pt x="2736994" y="828000"/>
                  </a:cubicBezTo>
                  <a:cubicBezTo>
                    <a:pt x="2586075" y="961313"/>
                    <a:pt x="2453208" y="676580"/>
                    <a:pt x="2184842" y="828000"/>
                  </a:cubicBezTo>
                  <a:cubicBezTo>
                    <a:pt x="1916973" y="882906"/>
                    <a:pt x="1744966" y="819074"/>
                    <a:pt x="1632691" y="828000"/>
                  </a:cubicBezTo>
                  <a:cubicBezTo>
                    <a:pt x="1585992" y="847542"/>
                    <a:pt x="1284420" y="758757"/>
                    <a:pt x="981152" y="828000"/>
                  </a:cubicBezTo>
                  <a:cubicBezTo>
                    <a:pt x="641431" y="961207"/>
                    <a:pt x="601878" y="630293"/>
                    <a:pt x="125317" y="828000"/>
                  </a:cubicBezTo>
                  <a:cubicBezTo>
                    <a:pt x="44301" y="856047"/>
                    <a:pt x="-1639" y="750579"/>
                    <a:pt x="0" y="702682"/>
                  </a:cubicBezTo>
                  <a:cubicBezTo>
                    <a:pt x="-36241" y="422811"/>
                    <a:pt x="7380" y="351607"/>
                    <a:pt x="0" y="125318"/>
                  </a:cubicBezTo>
                  <a:close/>
                </a:path>
                <a:path w="5220000" h="828000" fill="none" stroke="0" extrusionOk="0">
                  <a:moveTo>
                    <a:pt x="0" y="125318"/>
                  </a:moveTo>
                  <a:cubicBezTo>
                    <a:pt x="14770" y="81331"/>
                    <a:pt x="63107" y="-10334"/>
                    <a:pt x="125317" y="0"/>
                  </a:cubicBezTo>
                  <a:cubicBezTo>
                    <a:pt x="283046" y="3678"/>
                    <a:pt x="604142" y="23494"/>
                    <a:pt x="776856" y="0"/>
                  </a:cubicBezTo>
                  <a:cubicBezTo>
                    <a:pt x="934530" y="-22527"/>
                    <a:pt x="1095373" y="6379"/>
                    <a:pt x="1179926" y="0"/>
                  </a:cubicBezTo>
                  <a:cubicBezTo>
                    <a:pt x="1253815" y="-67566"/>
                    <a:pt x="1572555" y="2416"/>
                    <a:pt x="1732078" y="0"/>
                  </a:cubicBezTo>
                  <a:cubicBezTo>
                    <a:pt x="1861441" y="-26996"/>
                    <a:pt x="2078036" y="38870"/>
                    <a:pt x="2383617" y="0"/>
                  </a:cubicBezTo>
                  <a:cubicBezTo>
                    <a:pt x="2711558" y="-65568"/>
                    <a:pt x="2636219" y="-24211"/>
                    <a:pt x="2886075" y="0"/>
                  </a:cubicBezTo>
                  <a:cubicBezTo>
                    <a:pt x="3147229" y="-29065"/>
                    <a:pt x="3400327" y="51236"/>
                    <a:pt x="3537614" y="0"/>
                  </a:cubicBezTo>
                  <a:cubicBezTo>
                    <a:pt x="3679943" y="-29051"/>
                    <a:pt x="3913415" y="6499"/>
                    <a:pt x="4040072" y="0"/>
                  </a:cubicBezTo>
                  <a:cubicBezTo>
                    <a:pt x="4127355" y="-5093"/>
                    <a:pt x="4402521" y="-25415"/>
                    <a:pt x="4542529" y="0"/>
                  </a:cubicBezTo>
                  <a:cubicBezTo>
                    <a:pt x="4680655" y="-9353"/>
                    <a:pt x="4947644" y="61304"/>
                    <a:pt x="5094681" y="0"/>
                  </a:cubicBezTo>
                  <a:cubicBezTo>
                    <a:pt x="5142154" y="44197"/>
                    <a:pt x="5213195" y="38189"/>
                    <a:pt x="5220000" y="125318"/>
                  </a:cubicBezTo>
                  <a:cubicBezTo>
                    <a:pt x="5246393" y="344483"/>
                    <a:pt x="5158356" y="492101"/>
                    <a:pt x="5220000" y="702682"/>
                  </a:cubicBezTo>
                  <a:cubicBezTo>
                    <a:pt x="5219223" y="787813"/>
                    <a:pt x="5144811" y="825103"/>
                    <a:pt x="5094681" y="828000"/>
                  </a:cubicBezTo>
                  <a:cubicBezTo>
                    <a:pt x="4999924" y="876094"/>
                    <a:pt x="4838125" y="780425"/>
                    <a:pt x="4691610" y="828000"/>
                  </a:cubicBezTo>
                  <a:cubicBezTo>
                    <a:pt x="4529211" y="831092"/>
                    <a:pt x="4405998" y="826295"/>
                    <a:pt x="4288540" y="828000"/>
                  </a:cubicBezTo>
                  <a:cubicBezTo>
                    <a:pt x="4131848" y="845999"/>
                    <a:pt x="3986855" y="804008"/>
                    <a:pt x="3786082" y="828000"/>
                  </a:cubicBezTo>
                  <a:cubicBezTo>
                    <a:pt x="3539971" y="846133"/>
                    <a:pt x="3446200" y="806045"/>
                    <a:pt x="3283624" y="828000"/>
                  </a:cubicBezTo>
                  <a:cubicBezTo>
                    <a:pt x="3091206" y="846523"/>
                    <a:pt x="2879293" y="795566"/>
                    <a:pt x="2731472" y="828000"/>
                  </a:cubicBezTo>
                  <a:cubicBezTo>
                    <a:pt x="2619807" y="826484"/>
                    <a:pt x="2335075" y="745913"/>
                    <a:pt x="2079934" y="828000"/>
                  </a:cubicBezTo>
                  <a:cubicBezTo>
                    <a:pt x="1855431" y="902656"/>
                    <a:pt x="1900718" y="802964"/>
                    <a:pt x="1676863" y="828000"/>
                  </a:cubicBezTo>
                  <a:cubicBezTo>
                    <a:pt x="1460381" y="878350"/>
                    <a:pt x="1250391" y="752238"/>
                    <a:pt x="1124711" y="828000"/>
                  </a:cubicBezTo>
                  <a:cubicBezTo>
                    <a:pt x="939188" y="877321"/>
                    <a:pt x="844206" y="804672"/>
                    <a:pt x="671947" y="828000"/>
                  </a:cubicBezTo>
                  <a:cubicBezTo>
                    <a:pt x="426499" y="855227"/>
                    <a:pt x="251130" y="792899"/>
                    <a:pt x="125317" y="828000"/>
                  </a:cubicBezTo>
                  <a:cubicBezTo>
                    <a:pt x="81186" y="831023"/>
                    <a:pt x="23117" y="762177"/>
                    <a:pt x="0" y="702682"/>
                  </a:cubicBezTo>
                  <a:cubicBezTo>
                    <a:pt x="-86152" y="487723"/>
                    <a:pt x="24835" y="338940"/>
                    <a:pt x="0" y="125318"/>
                  </a:cubicBezTo>
                  <a:close/>
                </a:path>
                <a:path w="5220000" h="828000" fill="none" stroke="0" extrusionOk="0">
                  <a:moveTo>
                    <a:pt x="0" y="125318"/>
                  </a:moveTo>
                  <a:cubicBezTo>
                    <a:pt x="25116" y="82146"/>
                    <a:pt x="78266" y="-5186"/>
                    <a:pt x="125317" y="0"/>
                  </a:cubicBezTo>
                  <a:cubicBezTo>
                    <a:pt x="301923" y="26592"/>
                    <a:pt x="629214" y="-11249"/>
                    <a:pt x="776856" y="0"/>
                  </a:cubicBezTo>
                  <a:cubicBezTo>
                    <a:pt x="926749" y="-46204"/>
                    <a:pt x="1074581" y="23461"/>
                    <a:pt x="1179926" y="0"/>
                  </a:cubicBezTo>
                  <a:cubicBezTo>
                    <a:pt x="1251916" y="-24382"/>
                    <a:pt x="1598419" y="-3380"/>
                    <a:pt x="1732078" y="0"/>
                  </a:cubicBezTo>
                  <a:cubicBezTo>
                    <a:pt x="1909552" y="-62421"/>
                    <a:pt x="2063882" y="-23229"/>
                    <a:pt x="2383617" y="0"/>
                  </a:cubicBezTo>
                  <a:cubicBezTo>
                    <a:pt x="2678631" y="-64218"/>
                    <a:pt x="2649697" y="296"/>
                    <a:pt x="2886075" y="0"/>
                  </a:cubicBezTo>
                  <a:cubicBezTo>
                    <a:pt x="3132624" y="-16954"/>
                    <a:pt x="3375047" y="94749"/>
                    <a:pt x="3537614" y="0"/>
                  </a:cubicBezTo>
                  <a:cubicBezTo>
                    <a:pt x="3681717" y="-19029"/>
                    <a:pt x="3937370" y="-14609"/>
                    <a:pt x="4040072" y="0"/>
                  </a:cubicBezTo>
                  <a:cubicBezTo>
                    <a:pt x="4170474" y="36778"/>
                    <a:pt x="4388177" y="-35103"/>
                    <a:pt x="4542529" y="0"/>
                  </a:cubicBezTo>
                  <a:cubicBezTo>
                    <a:pt x="4722977" y="-9426"/>
                    <a:pt x="4971036" y="94180"/>
                    <a:pt x="5094681" y="0"/>
                  </a:cubicBezTo>
                  <a:cubicBezTo>
                    <a:pt x="5158250" y="43180"/>
                    <a:pt x="5233851" y="52958"/>
                    <a:pt x="5220000" y="125318"/>
                  </a:cubicBezTo>
                  <a:cubicBezTo>
                    <a:pt x="5287819" y="363154"/>
                    <a:pt x="5128875" y="474775"/>
                    <a:pt x="5220000" y="702682"/>
                  </a:cubicBezTo>
                  <a:cubicBezTo>
                    <a:pt x="5239494" y="777180"/>
                    <a:pt x="5146961" y="821082"/>
                    <a:pt x="5094681" y="828000"/>
                  </a:cubicBezTo>
                  <a:cubicBezTo>
                    <a:pt x="4973010" y="847652"/>
                    <a:pt x="4852077" y="789031"/>
                    <a:pt x="4691610" y="828000"/>
                  </a:cubicBezTo>
                  <a:cubicBezTo>
                    <a:pt x="4518988" y="837329"/>
                    <a:pt x="4387656" y="779248"/>
                    <a:pt x="4288540" y="828000"/>
                  </a:cubicBezTo>
                  <a:cubicBezTo>
                    <a:pt x="4140695" y="860090"/>
                    <a:pt x="3986820" y="819282"/>
                    <a:pt x="3786082" y="828000"/>
                  </a:cubicBezTo>
                  <a:cubicBezTo>
                    <a:pt x="3570890" y="844637"/>
                    <a:pt x="3398931" y="781422"/>
                    <a:pt x="3283624" y="828000"/>
                  </a:cubicBezTo>
                  <a:cubicBezTo>
                    <a:pt x="3072223" y="827830"/>
                    <a:pt x="2897784" y="796905"/>
                    <a:pt x="2731472" y="828000"/>
                  </a:cubicBezTo>
                  <a:cubicBezTo>
                    <a:pt x="2556475" y="814864"/>
                    <a:pt x="2318920" y="721112"/>
                    <a:pt x="2079934" y="828000"/>
                  </a:cubicBezTo>
                  <a:cubicBezTo>
                    <a:pt x="1880853" y="887342"/>
                    <a:pt x="1892407" y="825556"/>
                    <a:pt x="1676863" y="828000"/>
                  </a:cubicBezTo>
                  <a:cubicBezTo>
                    <a:pt x="1471081" y="873513"/>
                    <a:pt x="1335910" y="762612"/>
                    <a:pt x="1124711" y="828000"/>
                  </a:cubicBezTo>
                  <a:cubicBezTo>
                    <a:pt x="934349" y="892318"/>
                    <a:pt x="871409" y="832483"/>
                    <a:pt x="671947" y="828000"/>
                  </a:cubicBezTo>
                  <a:cubicBezTo>
                    <a:pt x="526706" y="869807"/>
                    <a:pt x="248153" y="831488"/>
                    <a:pt x="125317" y="828000"/>
                  </a:cubicBezTo>
                  <a:cubicBezTo>
                    <a:pt x="78056" y="829188"/>
                    <a:pt x="2796" y="744437"/>
                    <a:pt x="0" y="702682"/>
                  </a:cubicBezTo>
                  <a:cubicBezTo>
                    <a:pt x="-68527" y="482033"/>
                    <a:pt x="91601" y="381912"/>
                    <a:pt x="0" y="125318"/>
                  </a:cubicBezTo>
                  <a:close/>
                </a:path>
              </a:pathLst>
            </a:custGeom>
            <a:ln w="25400" cmpd="thinThick">
              <a:solidFill>
                <a:srgbClr val="FFCE00"/>
              </a:solidFill>
              <a:extLst>
                <a:ext uri="{C807C97D-BFC1-408E-A445-0C87EB9F89A2}">
                  <ask:lineSketchStyleProps xmlns:ask="http://schemas.microsoft.com/office/drawing/2018/sketchyshapes" xmlns="" sd="376331080">
                    <a:custGeom>
                      <a:avLst/>
                      <a:gdLst>
                        <a:gd name="connsiteX0" fmla="*/ 0 w 5267325"/>
                        <a:gd name="connsiteY0" fmla="*/ 125318 h 828000"/>
                        <a:gd name="connsiteX1" fmla="*/ 126454 w 5267325"/>
                        <a:gd name="connsiteY1" fmla="*/ 0 h 828000"/>
                        <a:gd name="connsiteX2" fmla="*/ 783900 w 5267325"/>
                        <a:gd name="connsiteY2" fmla="*/ 0 h 828000"/>
                        <a:gd name="connsiteX3" fmla="*/ 1190624 w 5267325"/>
                        <a:gd name="connsiteY3" fmla="*/ 0 h 828000"/>
                        <a:gd name="connsiteX4" fmla="*/ 1747782 w 5267325"/>
                        <a:gd name="connsiteY4" fmla="*/ 0 h 828000"/>
                        <a:gd name="connsiteX5" fmla="*/ 2405228 w 5267325"/>
                        <a:gd name="connsiteY5" fmla="*/ 0 h 828000"/>
                        <a:gd name="connsiteX6" fmla="*/ 2912241 w 5267325"/>
                        <a:gd name="connsiteY6" fmla="*/ 0 h 828000"/>
                        <a:gd name="connsiteX7" fmla="*/ 3569687 w 5267325"/>
                        <a:gd name="connsiteY7" fmla="*/ 0 h 828000"/>
                        <a:gd name="connsiteX8" fmla="*/ 4076700 w 5267325"/>
                        <a:gd name="connsiteY8" fmla="*/ 0 h 828000"/>
                        <a:gd name="connsiteX9" fmla="*/ 4583712 w 5267325"/>
                        <a:gd name="connsiteY9" fmla="*/ 0 h 828000"/>
                        <a:gd name="connsiteX10" fmla="*/ 5140870 w 5267325"/>
                        <a:gd name="connsiteY10" fmla="*/ 0 h 828000"/>
                        <a:gd name="connsiteX11" fmla="*/ 5267325 w 5267325"/>
                        <a:gd name="connsiteY11" fmla="*/ 125318 h 828000"/>
                        <a:gd name="connsiteX12" fmla="*/ 5267325 w 5267325"/>
                        <a:gd name="connsiteY12" fmla="*/ 702682 h 828000"/>
                        <a:gd name="connsiteX13" fmla="*/ 5140870 w 5267325"/>
                        <a:gd name="connsiteY13" fmla="*/ 828000 h 828000"/>
                        <a:gd name="connsiteX14" fmla="*/ 4734145 w 5267325"/>
                        <a:gd name="connsiteY14" fmla="*/ 828000 h 828000"/>
                        <a:gd name="connsiteX15" fmla="*/ 4327421 w 5267325"/>
                        <a:gd name="connsiteY15" fmla="*/ 828000 h 828000"/>
                        <a:gd name="connsiteX16" fmla="*/ 3820407 w 5267325"/>
                        <a:gd name="connsiteY16" fmla="*/ 828000 h 828000"/>
                        <a:gd name="connsiteX17" fmla="*/ 3313394 w 5267325"/>
                        <a:gd name="connsiteY17" fmla="*/ 828000 h 828000"/>
                        <a:gd name="connsiteX18" fmla="*/ 2756236 w 5267325"/>
                        <a:gd name="connsiteY18" fmla="*/ 828000 h 828000"/>
                        <a:gd name="connsiteX19" fmla="*/ 2098791 w 5267325"/>
                        <a:gd name="connsiteY19" fmla="*/ 828000 h 828000"/>
                        <a:gd name="connsiteX20" fmla="*/ 1692066 w 5267325"/>
                        <a:gd name="connsiteY20" fmla="*/ 828000 h 828000"/>
                        <a:gd name="connsiteX21" fmla="*/ 1134908 w 5267325"/>
                        <a:gd name="connsiteY21" fmla="*/ 828000 h 828000"/>
                        <a:gd name="connsiteX22" fmla="*/ 678039 w 5267325"/>
                        <a:gd name="connsiteY22" fmla="*/ 828000 h 828000"/>
                        <a:gd name="connsiteX23" fmla="*/ 126454 w 5267325"/>
                        <a:gd name="connsiteY23" fmla="*/ 828000 h 828000"/>
                        <a:gd name="connsiteX24" fmla="*/ 0 w 5267325"/>
                        <a:gd name="connsiteY24" fmla="*/ 702682 h 828000"/>
                        <a:gd name="connsiteX25" fmla="*/ 0 w 5267325"/>
                        <a:gd name="connsiteY25" fmla="*/ 125318 h 828000"/>
                        <a:gd name="connsiteX0" fmla="*/ 0 w 5267325"/>
                        <a:gd name="connsiteY0" fmla="*/ 125318 h 828000"/>
                        <a:gd name="connsiteX1" fmla="*/ 126454 w 5267325"/>
                        <a:gd name="connsiteY1" fmla="*/ 0 h 828000"/>
                        <a:gd name="connsiteX2" fmla="*/ 683612 w 5267325"/>
                        <a:gd name="connsiteY2" fmla="*/ 0 h 828000"/>
                        <a:gd name="connsiteX3" fmla="*/ 1240768 w 5267325"/>
                        <a:gd name="connsiteY3" fmla="*/ 0 h 828000"/>
                        <a:gd name="connsiteX4" fmla="*/ 1697637 w 5267325"/>
                        <a:gd name="connsiteY4" fmla="*/ 0 h 828000"/>
                        <a:gd name="connsiteX5" fmla="*/ 2204650 w 5267325"/>
                        <a:gd name="connsiteY5" fmla="*/ 0 h 828000"/>
                        <a:gd name="connsiteX6" fmla="*/ 2811952 w 5267325"/>
                        <a:gd name="connsiteY6" fmla="*/ 0 h 828000"/>
                        <a:gd name="connsiteX7" fmla="*/ 3369110 w 5267325"/>
                        <a:gd name="connsiteY7" fmla="*/ 0 h 828000"/>
                        <a:gd name="connsiteX8" fmla="*/ 4026556 w 5267325"/>
                        <a:gd name="connsiteY8" fmla="*/ 0 h 828000"/>
                        <a:gd name="connsiteX9" fmla="*/ 4533569 w 5267325"/>
                        <a:gd name="connsiteY9" fmla="*/ 0 h 828000"/>
                        <a:gd name="connsiteX10" fmla="*/ 5140870 w 5267325"/>
                        <a:gd name="connsiteY10" fmla="*/ 0 h 828000"/>
                        <a:gd name="connsiteX11" fmla="*/ 5267325 w 5267325"/>
                        <a:gd name="connsiteY11" fmla="*/ 125318 h 828000"/>
                        <a:gd name="connsiteX12" fmla="*/ 5267325 w 5267325"/>
                        <a:gd name="connsiteY12" fmla="*/ 702682 h 828000"/>
                        <a:gd name="connsiteX13" fmla="*/ 5140870 w 5267325"/>
                        <a:gd name="connsiteY13" fmla="*/ 828000 h 828000"/>
                        <a:gd name="connsiteX14" fmla="*/ 4483424 w 5267325"/>
                        <a:gd name="connsiteY14" fmla="*/ 828000 h 828000"/>
                        <a:gd name="connsiteX15" fmla="*/ 3825979 w 5267325"/>
                        <a:gd name="connsiteY15" fmla="*/ 828000 h 828000"/>
                        <a:gd name="connsiteX16" fmla="*/ 3268822 w 5267325"/>
                        <a:gd name="connsiteY16" fmla="*/ 828000 h 828000"/>
                        <a:gd name="connsiteX17" fmla="*/ 2761808 w 5267325"/>
                        <a:gd name="connsiteY17" fmla="*/ 828000 h 828000"/>
                        <a:gd name="connsiteX18" fmla="*/ 2204650 w 5267325"/>
                        <a:gd name="connsiteY18" fmla="*/ 828000 h 828000"/>
                        <a:gd name="connsiteX19" fmla="*/ 1647494 w 5267325"/>
                        <a:gd name="connsiteY19" fmla="*/ 828000 h 828000"/>
                        <a:gd name="connsiteX20" fmla="*/ 990048 w 5267325"/>
                        <a:gd name="connsiteY20" fmla="*/ 828000 h 828000"/>
                        <a:gd name="connsiteX21" fmla="*/ 126454 w 5267325"/>
                        <a:gd name="connsiteY21" fmla="*/ 828000 h 828000"/>
                        <a:gd name="connsiteX22" fmla="*/ 0 w 5267325"/>
                        <a:gd name="connsiteY22" fmla="*/ 702682 h 828000"/>
                        <a:gd name="connsiteX23" fmla="*/ 0 w 5267325"/>
                        <a:gd name="connsiteY23" fmla="*/ 125318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67325" h="828000" fill="none" extrusionOk="0">
                          <a:moveTo>
                            <a:pt x="0" y="125318"/>
                          </a:moveTo>
                          <a:cubicBezTo>
                            <a:pt x="21115" y="74428"/>
                            <a:pt x="73340" y="-577"/>
                            <a:pt x="126454" y="0"/>
                          </a:cubicBezTo>
                          <a:cubicBezTo>
                            <a:pt x="306762" y="16115"/>
                            <a:pt x="638826" y="10025"/>
                            <a:pt x="783900" y="0"/>
                          </a:cubicBezTo>
                          <a:cubicBezTo>
                            <a:pt x="914358" y="-44760"/>
                            <a:pt x="1076940" y="-5345"/>
                            <a:pt x="1190624" y="0"/>
                          </a:cubicBezTo>
                          <a:cubicBezTo>
                            <a:pt x="1277969" y="4878"/>
                            <a:pt x="1596580" y="36778"/>
                            <a:pt x="1747782" y="0"/>
                          </a:cubicBezTo>
                          <a:cubicBezTo>
                            <a:pt x="1902051" y="-37010"/>
                            <a:pt x="2060963" y="-8227"/>
                            <a:pt x="2405228" y="0"/>
                          </a:cubicBezTo>
                          <a:cubicBezTo>
                            <a:pt x="2712201" y="-50855"/>
                            <a:pt x="2679362" y="825"/>
                            <a:pt x="2912241" y="0"/>
                          </a:cubicBezTo>
                          <a:cubicBezTo>
                            <a:pt x="3142350" y="12035"/>
                            <a:pt x="3402478" y="47639"/>
                            <a:pt x="3569687" y="0"/>
                          </a:cubicBezTo>
                          <a:cubicBezTo>
                            <a:pt x="3710533" y="-38167"/>
                            <a:pt x="3972295" y="15473"/>
                            <a:pt x="4076700" y="0"/>
                          </a:cubicBezTo>
                          <a:cubicBezTo>
                            <a:pt x="4202940" y="-9294"/>
                            <a:pt x="4422476" y="-18834"/>
                            <a:pt x="4583712" y="0"/>
                          </a:cubicBezTo>
                          <a:cubicBezTo>
                            <a:pt x="4760351" y="13806"/>
                            <a:pt x="4990148" y="54103"/>
                            <a:pt x="5140870" y="0"/>
                          </a:cubicBezTo>
                          <a:cubicBezTo>
                            <a:pt x="5211398" y="32012"/>
                            <a:pt x="5277828" y="45287"/>
                            <a:pt x="5267325" y="125318"/>
                          </a:cubicBezTo>
                          <a:cubicBezTo>
                            <a:pt x="5310764" y="355144"/>
                            <a:pt x="5188299" y="472132"/>
                            <a:pt x="5267325" y="702682"/>
                          </a:cubicBezTo>
                          <a:cubicBezTo>
                            <a:pt x="5279554" y="775051"/>
                            <a:pt x="5198959" y="807145"/>
                            <a:pt x="5140870" y="828000"/>
                          </a:cubicBezTo>
                          <a:cubicBezTo>
                            <a:pt x="5020305" y="831086"/>
                            <a:pt x="4899317" y="789879"/>
                            <a:pt x="4734145" y="828000"/>
                          </a:cubicBezTo>
                          <a:cubicBezTo>
                            <a:pt x="4567619" y="863745"/>
                            <a:pt x="4449571" y="802282"/>
                            <a:pt x="4327421" y="828000"/>
                          </a:cubicBezTo>
                          <a:cubicBezTo>
                            <a:pt x="4190718" y="858970"/>
                            <a:pt x="4060415" y="805197"/>
                            <a:pt x="3820407" y="828000"/>
                          </a:cubicBezTo>
                          <a:cubicBezTo>
                            <a:pt x="3605985" y="854009"/>
                            <a:pt x="3460864" y="799737"/>
                            <a:pt x="3313394" y="828000"/>
                          </a:cubicBezTo>
                          <a:cubicBezTo>
                            <a:pt x="3108039" y="831408"/>
                            <a:pt x="2897276" y="794480"/>
                            <a:pt x="2756236" y="828000"/>
                          </a:cubicBezTo>
                          <a:cubicBezTo>
                            <a:pt x="2582400" y="821651"/>
                            <a:pt x="2315647" y="719395"/>
                            <a:pt x="2098791" y="828000"/>
                          </a:cubicBezTo>
                          <a:cubicBezTo>
                            <a:pt x="1901759" y="886020"/>
                            <a:pt x="1897833" y="808597"/>
                            <a:pt x="1692066" y="828000"/>
                          </a:cubicBezTo>
                          <a:cubicBezTo>
                            <a:pt x="1487763" y="875415"/>
                            <a:pt x="1350280" y="793291"/>
                            <a:pt x="1134908" y="828000"/>
                          </a:cubicBezTo>
                          <a:cubicBezTo>
                            <a:pt x="950156" y="886217"/>
                            <a:pt x="879288" y="835106"/>
                            <a:pt x="678039" y="828000"/>
                          </a:cubicBezTo>
                          <a:cubicBezTo>
                            <a:pt x="509962" y="871874"/>
                            <a:pt x="234758" y="817960"/>
                            <a:pt x="126454" y="828000"/>
                          </a:cubicBezTo>
                          <a:cubicBezTo>
                            <a:pt x="77040" y="826349"/>
                            <a:pt x="1724" y="743751"/>
                            <a:pt x="0" y="702682"/>
                          </a:cubicBezTo>
                          <a:cubicBezTo>
                            <a:pt x="-53269" y="497556"/>
                            <a:pt x="72477" y="417232"/>
                            <a:pt x="0" y="125318"/>
                          </a:cubicBezTo>
                          <a:close/>
                        </a:path>
                        <a:path w="5267325" h="828000" stroke="0" extrusionOk="0">
                          <a:moveTo>
                            <a:pt x="0" y="125318"/>
                          </a:moveTo>
                          <a:cubicBezTo>
                            <a:pt x="-1508" y="60925"/>
                            <a:pt x="65808" y="-1370"/>
                            <a:pt x="126454" y="0"/>
                          </a:cubicBezTo>
                          <a:cubicBezTo>
                            <a:pt x="341512" y="-32740"/>
                            <a:pt x="424964" y="45452"/>
                            <a:pt x="683612" y="0"/>
                          </a:cubicBezTo>
                          <a:cubicBezTo>
                            <a:pt x="940818" y="-70662"/>
                            <a:pt x="1007087" y="-6637"/>
                            <a:pt x="1240768" y="0"/>
                          </a:cubicBezTo>
                          <a:cubicBezTo>
                            <a:pt x="1465668" y="-2701"/>
                            <a:pt x="1490915" y="5466"/>
                            <a:pt x="1697637" y="0"/>
                          </a:cubicBezTo>
                          <a:cubicBezTo>
                            <a:pt x="1919174" y="-6171"/>
                            <a:pt x="2053516" y="2533"/>
                            <a:pt x="2204650" y="0"/>
                          </a:cubicBezTo>
                          <a:cubicBezTo>
                            <a:pt x="2332712" y="-41457"/>
                            <a:pt x="2635824" y="22183"/>
                            <a:pt x="2811952" y="0"/>
                          </a:cubicBezTo>
                          <a:cubicBezTo>
                            <a:pt x="3009626" y="-41534"/>
                            <a:pt x="3100910" y="62356"/>
                            <a:pt x="3369110" y="0"/>
                          </a:cubicBezTo>
                          <a:cubicBezTo>
                            <a:pt x="3623371" y="-68881"/>
                            <a:pt x="3817576" y="42294"/>
                            <a:pt x="4026556" y="0"/>
                          </a:cubicBezTo>
                          <a:cubicBezTo>
                            <a:pt x="4220099" y="-24368"/>
                            <a:pt x="4380060" y="30492"/>
                            <a:pt x="4533569" y="0"/>
                          </a:cubicBezTo>
                          <a:cubicBezTo>
                            <a:pt x="4681258" y="-34280"/>
                            <a:pt x="4838869" y="16709"/>
                            <a:pt x="5140870" y="0"/>
                          </a:cubicBezTo>
                          <a:cubicBezTo>
                            <a:pt x="5192734" y="-22233"/>
                            <a:pt x="5279837" y="42862"/>
                            <a:pt x="5267325" y="125318"/>
                          </a:cubicBezTo>
                          <a:cubicBezTo>
                            <a:pt x="5260717" y="309727"/>
                            <a:pt x="5274854" y="394143"/>
                            <a:pt x="5267325" y="702682"/>
                          </a:cubicBezTo>
                          <a:cubicBezTo>
                            <a:pt x="5262863" y="782181"/>
                            <a:pt x="5198185" y="838143"/>
                            <a:pt x="5140870" y="828000"/>
                          </a:cubicBezTo>
                          <a:cubicBezTo>
                            <a:pt x="4884762" y="862882"/>
                            <a:pt x="4742304" y="807111"/>
                            <a:pt x="4483424" y="828000"/>
                          </a:cubicBezTo>
                          <a:cubicBezTo>
                            <a:pt x="4194842" y="850425"/>
                            <a:pt x="4005509" y="823174"/>
                            <a:pt x="3825979" y="828000"/>
                          </a:cubicBezTo>
                          <a:cubicBezTo>
                            <a:pt x="3697012" y="826198"/>
                            <a:pt x="3471059" y="827101"/>
                            <a:pt x="3268822" y="828000"/>
                          </a:cubicBezTo>
                          <a:cubicBezTo>
                            <a:pt x="3072463" y="839057"/>
                            <a:pt x="2867012" y="805770"/>
                            <a:pt x="2761808" y="828000"/>
                          </a:cubicBezTo>
                          <a:cubicBezTo>
                            <a:pt x="2636303" y="896060"/>
                            <a:pt x="2468235" y="725085"/>
                            <a:pt x="2204650" y="828000"/>
                          </a:cubicBezTo>
                          <a:cubicBezTo>
                            <a:pt x="1939974" y="886815"/>
                            <a:pt x="1791752" y="800899"/>
                            <a:pt x="1647494" y="828000"/>
                          </a:cubicBezTo>
                          <a:cubicBezTo>
                            <a:pt x="1538081" y="855825"/>
                            <a:pt x="1247697" y="757318"/>
                            <a:pt x="990048" y="828000"/>
                          </a:cubicBezTo>
                          <a:cubicBezTo>
                            <a:pt x="703092" y="928591"/>
                            <a:pt x="578393" y="692720"/>
                            <a:pt x="126454" y="828000"/>
                          </a:cubicBezTo>
                          <a:cubicBezTo>
                            <a:pt x="49784" y="839057"/>
                            <a:pt x="2645" y="762646"/>
                            <a:pt x="0" y="702682"/>
                          </a:cubicBezTo>
                          <a:cubicBezTo>
                            <a:pt x="-22454" y="424880"/>
                            <a:pt x="7782" y="338955"/>
                            <a:pt x="0" y="125318"/>
                          </a:cubicBezTo>
                          <a:close/>
                        </a:path>
                        <a:path w="5267325" h="828000" fill="none" stroke="0" extrusionOk="0">
                          <a:moveTo>
                            <a:pt x="0" y="125318"/>
                          </a:moveTo>
                          <a:cubicBezTo>
                            <a:pt x="15763" y="76238"/>
                            <a:pt x="66618" y="-10754"/>
                            <a:pt x="126454" y="0"/>
                          </a:cubicBezTo>
                          <a:cubicBezTo>
                            <a:pt x="302046" y="-8285"/>
                            <a:pt x="634859" y="1103"/>
                            <a:pt x="783900" y="0"/>
                          </a:cubicBezTo>
                          <a:cubicBezTo>
                            <a:pt x="945558" y="-20010"/>
                            <a:pt x="1088987" y="23787"/>
                            <a:pt x="1190624" y="0"/>
                          </a:cubicBezTo>
                          <a:cubicBezTo>
                            <a:pt x="1274712" y="-57091"/>
                            <a:pt x="1607731" y="8634"/>
                            <a:pt x="1747782" y="0"/>
                          </a:cubicBezTo>
                          <a:cubicBezTo>
                            <a:pt x="1902790" y="-38687"/>
                            <a:pt x="2109752" y="26926"/>
                            <a:pt x="2405228" y="0"/>
                          </a:cubicBezTo>
                          <a:cubicBezTo>
                            <a:pt x="2719108" y="-66457"/>
                            <a:pt x="2658108" y="-1607"/>
                            <a:pt x="2912241" y="0"/>
                          </a:cubicBezTo>
                          <a:cubicBezTo>
                            <a:pt x="3172185" y="-36430"/>
                            <a:pt x="3431793" y="45432"/>
                            <a:pt x="3569687" y="0"/>
                          </a:cubicBezTo>
                          <a:cubicBezTo>
                            <a:pt x="3711017" y="-27267"/>
                            <a:pt x="3968819" y="5238"/>
                            <a:pt x="4076700" y="0"/>
                          </a:cubicBezTo>
                          <a:cubicBezTo>
                            <a:pt x="4187280" y="3361"/>
                            <a:pt x="4444742" y="-22807"/>
                            <a:pt x="4583712" y="0"/>
                          </a:cubicBezTo>
                          <a:cubicBezTo>
                            <a:pt x="4741345" y="-39697"/>
                            <a:pt x="5015831" y="58447"/>
                            <a:pt x="5140870" y="0"/>
                          </a:cubicBezTo>
                          <a:cubicBezTo>
                            <a:pt x="5195518" y="33987"/>
                            <a:pt x="5277965" y="49986"/>
                            <a:pt x="5267325" y="125318"/>
                          </a:cubicBezTo>
                          <a:cubicBezTo>
                            <a:pt x="5301933" y="362571"/>
                            <a:pt x="5189016" y="470044"/>
                            <a:pt x="5267325" y="702682"/>
                          </a:cubicBezTo>
                          <a:cubicBezTo>
                            <a:pt x="5271651" y="775927"/>
                            <a:pt x="5200874" y="829045"/>
                            <a:pt x="5140870" y="828000"/>
                          </a:cubicBezTo>
                          <a:cubicBezTo>
                            <a:pt x="5040265" y="859919"/>
                            <a:pt x="4878642" y="783723"/>
                            <a:pt x="4734145" y="828000"/>
                          </a:cubicBezTo>
                          <a:cubicBezTo>
                            <a:pt x="4562302" y="859436"/>
                            <a:pt x="4449738" y="811249"/>
                            <a:pt x="4327421" y="828000"/>
                          </a:cubicBezTo>
                          <a:cubicBezTo>
                            <a:pt x="4176170" y="836279"/>
                            <a:pt x="4017106" y="804148"/>
                            <a:pt x="3820407" y="828000"/>
                          </a:cubicBezTo>
                          <a:cubicBezTo>
                            <a:pt x="3577751" y="845024"/>
                            <a:pt x="3464709" y="794646"/>
                            <a:pt x="3313394" y="828000"/>
                          </a:cubicBezTo>
                          <a:cubicBezTo>
                            <a:pt x="3121111" y="840000"/>
                            <a:pt x="2910380" y="791713"/>
                            <a:pt x="2756236" y="828000"/>
                          </a:cubicBezTo>
                          <a:cubicBezTo>
                            <a:pt x="2610301" y="850964"/>
                            <a:pt x="2345241" y="756820"/>
                            <a:pt x="2098791" y="828000"/>
                          </a:cubicBezTo>
                          <a:cubicBezTo>
                            <a:pt x="1880312" y="911885"/>
                            <a:pt x="1913244" y="816598"/>
                            <a:pt x="1692066" y="828000"/>
                          </a:cubicBezTo>
                          <a:cubicBezTo>
                            <a:pt x="1467713" y="854553"/>
                            <a:pt x="1306509" y="744006"/>
                            <a:pt x="1134908" y="828000"/>
                          </a:cubicBezTo>
                          <a:cubicBezTo>
                            <a:pt x="954025" y="879744"/>
                            <a:pt x="859502" y="794479"/>
                            <a:pt x="678039" y="828000"/>
                          </a:cubicBezTo>
                          <a:cubicBezTo>
                            <a:pt x="505538" y="828580"/>
                            <a:pt x="304919" y="826323"/>
                            <a:pt x="126454" y="828000"/>
                          </a:cubicBezTo>
                          <a:cubicBezTo>
                            <a:pt x="69984" y="833600"/>
                            <a:pt x="12032" y="758439"/>
                            <a:pt x="0" y="702682"/>
                          </a:cubicBezTo>
                          <a:cubicBezTo>
                            <a:pt x="-46400" y="493934"/>
                            <a:pt x="54812" y="370910"/>
                            <a:pt x="0" y="125318"/>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endParaRPr>
            </a:p>
          </p:txBody>
        </p:sp>
        <p:pic>
          <p:nvPicPr>
            <p:cNvPr id="14" name="Picture 13">
              <a:extLst>
                <a:ext uri="{FF2B5EF4-FFF2-40B4-BE49-F238E27FC236}">
                  <a16:creationId xmlns:a16="http://schemas.microsoft.com/office/drawing/2014/main" xmlns="" id="{11166BAC-8B14-E155-CCAD-77DA130C5F5C}"/>
                </a:ext>
              </a:extLst>
            </p:cNvPr>
            <p:cNvPicPr>
              <a:picLocks noChangeAspect="1"/>
            </p:cNvPicPr>
            <p:nvPr/>
          </p:nvPicPr>
          <p:blipFill>
            <a:blip r:embed="rId10"/>
            <a:stretch>
              <a:fillRect/>
            </a:stretch>
          </p:blipFill>
          <p:spPr>
            <a:xfrm>
              <a:off x="6610014" y="2049799"/>
              <a:ext cx="593217" cy="828000"/>
            </a:xfrm>
            <a:prstGeom prst="rect">
              <a:avLst/>
            </a:prstGeom>
          </p:spPr>
        </p:pic>
        <p:sp>
          <p:nvSpPr>
            <p:cNvPr id="15" name="TextBox 14">
              <a:extLst>
                <a:ext uri="{FF2B5EF4-FFF2-40B4-BE49-F238E27FC236}">
                  <a16:creationId xmlns:a16="http://schemas.microsoft.com/office/drawing/2014/main" xmlns="" id="{5D21926B-AE2B-D0A3-6066-E7345F15265D}"/>
                </a:ext>
              </a:extLst>
            </p:cNvPr>
            <p:cNvSpPr txBox="1"/>
            <p:nvPr/>
          </p:nvSpPr>
          <p:spPr>
            <a:xfrm>
              <a:off x="6898655" y="2226381"/>
              <a:ext cx="522169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
                  <a:ea typeface="+mn-ea"/>
                  <a:cs typeface="+mn-cs"/>
                </a:rPr>
                <a:t>Chữ</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hoa</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lang="en-US" sz="2800" b="1" dirty="0">
                  <a:solidFill>
                    <a:srgbClr val="000000"/>
                  </a:solidFill>
                  <a:latin typeface="Arial"/>
                </a:rPr>
                <a:t>U</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rộng</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mấy</a:t>
              </a:r>
              <a:r>
                <a:rPr kumimoji="0" lang="en-US" sz="2800" b="0" i="0" u="none" strike="noStrike" kern="1200" cap="none" spc="0" normalizeH="0" baseline="0" noProof="0" dirty="0">
                  <a:ln>
                    <a:noFill/>
                  </a:ln>
                  <a:solidFill>
                    <a:srgbClr val="000000"/>
                  </a:solidFill>
                  <a:effectLst/>
                  <a:uLnTx/>
                  <a:uFillTx/>
                  <a:latin typeface="Arial"/>
                  <a:ea typeface="+mn-ea"/>
                  <a:cs typeface="+mn-cs"/>
                </a:rPr>
                <a:t> ô li?</a:t>
              </a:r>
            </a:p>
          </p:txBody>
        </p:sp>
      </p:grpSp>
      <p:grpSp>
        <p:nvGrpSpPr>
          <p:cNvPr id="16" name="Group 15">
            <a:extLst>
              <a:ext uri="{FF2B5EF4-FFF2-40B4-BE49-F238E27FC236}">
                <a16:creationId xmlns:a16="http://schemas.microsoft.com/office/drawing/2014/main" xmlns="" id="{4D816780-9CDB-BE52-5026-09BF6201C31E}"/>
              </a:ext>
            </a:extLst>
          </p:cNvPr>
          <p:cNvGrpSpPr/>
          <p:nvPr/>
        </p:nvGrpSpPr>
        <p:grpSpPr>
          <a:xfrm>
            <a:off x="2395052" y="3203348"/>
            <a:ext cx="8944722" cy="989259"/>
            <a:chOff x="6323145" y="3373361"/>
            <a:chExt cx="5673108" cy="1424528"/>
          </a:xfrm>
        </p:grpSpPr>
        <p:grpSp>
          <p:nvGrpSpPr>
            <p:cNvPr id="17" name="Group 16">
              <a:extLst>
                <a:ext uri="{FF2B5EF4-FFF2-40B4-BE49-F238E27FC236}">
                  <a16:creationId xmlns:a16="http://schemas.microsoft.com/office/drawing/2014/main" xmlns="" id="{131EDB81-CEDE-D859-1464-888293ADF24A}"/>
                </a:ext>
              </a:extLst>
            </p:cNvPr>
            <p:cNvGrpSpPr/>
            <p:nvPr/>
          </p:nvGrpSpPr>
          <p:grpSpPr>
            <a:xfrm>
              <a:off x="6323145" y="3373361"/>
              <a:ext cx="5673108" cy="1424528"/>
              <a:chOff x="6456495" y="3429000"/>
              <a:chExt cx="5673108" cy="1424528"/>
            </a:xfrm>
          </p:grpSpPr>
          <p:sp>
            <p:nvSpPr>
              <p:cNvPr id="19" name="Rectangle: Rounded Corners 53">
                <a:extLst>
                  <a:ext uri="{FF2B5EF4-FFF2-40B4-BE49-F238E27FC236}">
                    <a16:creationId xmlns:a16="http://schemas.microsoft.com/office/drawing/2014/main" xmlns="" id="{AA0EBA02-4995-276E-407E-F474D2828162}"/>
                  </a:ext>
                </a:extLst>
              </p:cNvPr>
              <p:cNvSpPr/>
              <p:nvPr/>
            </p:nvSpPr>
            <p:spPr>
              <a:xfrm>
                <a:off x="6909603" y="3429000"/>
                <a:ext cx="5220000" cy="1368000"/>
              </a:xfrm>
              <a:custGeom>
                <a:avLst/>
                <a:gdLst>
                  <a:gd name="connsiteX0" fmla="*/ 0 w 5220000"/>
                  <a:gd name="connsiteY0" fmla="*/ 207046 h 1368000"/>
                  <a:gd name="connsiteX1" fmla="*/ 207046 w 5220000"/>
                  <a:gd name="connsiteY1" fmla="*/ 0 h 1368000"/>
                  <a:gd name="connsiteX2" fmla="*/ 692976 w 5220000"/>
                  <a:gd name="connsiteY2" fmla="*/ 0 h 1368000"/>
                  <a:gd name="connsiteX3" fmla="*/ 1178907 w 5220000"/>
                  <a:gd name="connsiteY3" fmla="*/ 0 h 1368000"/>
                  <a:gd name="connsiteX4" fmla="*/ 1809015 w 5220000"/>
                  <a:gd name="connsiteY4" fmla="*/ 0 h 1368000"/>
                  <a:gd name="connsiteX5" fmla="*/ 2294945 w 5220000"/>
                  <a:gd name="connsiteY5" fmla="*/ 0 h 1368000"/>
                  <a:gd name="connsiteX6" fmla="*/ 2780876 w 5220000"/>
                  <a:gd name="connsiteY6" fmla="*/ 0 h 1368000"/>
                  <a:gd name="connsiteX7" fmla="*/ 3314865 w 5220000"/>
                  <a:gd name="connsiteY7" fmla="*/ 0 h 1368000"/>
                  <a:gd name="connsiteX8" fmla="*/ 3704678 w 5220000"/>
                  <a:gd name="connsiteY8" fmla="*/ 0 h 1368000"/>
                  <a:gd name="connsiteX9" fmla="*/ 4094490 w 5220000"/>
                  <a:gd name="connsiteY9" fmla="*/ 0 h 1368000"/>
                  <a:gd name="connsiteX10" fmla="*/ 5012952 w 5220000"/>
                  <a:gd name="connsiteY10" fmla="*/ 0 h 1368000"/>
                  <a:gd name="connsiteX11" fmla="*/ 5220000 w 5220000"/>
                  <a:gd name="connsiteY11" fmla="*/ 207046 h 1368000"/>
                  <a:gd name="connsiteX12" fmla="*/ 5220000 w 5220000"/>
                  <a:gd name="connsiteY12" fmla="*/ 655381 h 1368000"/>
                  <a:gd name="connsiteX13" fmla="*/ 5220000 w 5220000"/>
                  <a:gd name="connsiteY13" fmla="*/ 1160951 h 1368000"/>
                  <a:gd name="connsiteX14" fmla="*/ 5012952 w 5220000"/>
                  <a:gd name="connsiteY14" fmla="*/ 1368000 h 1368000"/>
                  <a:gd name="connsiteX15" fmla="*/ 4575081 w 5220000"/>
                  <a:gd name="connsiteY15" fmla="*/ 1368000 h 1368000"/>
                  <a:gd name="connsiteX16" fmla="*/ 3944973 w 5220000"/>
                  <a:gd name="connsiteY16" fmla="*/ 1368000 h 1368000"/>
                  <a:gd name="connsiteX17" fmla="*/ 3555161 w 5220000"/>
                  <a:gd name="connsiteY17" fmla="*/ 1368000 h 1368000"/>
                  <a:gd name="connsiteX18" fmla="*/ 3021171 w 5220000"/>
                  <a:gd name="connsiteY18" fmla="*/ 1368000 h 1368000"/>
                  <a:gd name="connsiteX19" fmla="*/ 2583300 w 5220000"/>
                  <a:gd name="connsiteY19" fmla="*/ 1368000 h 1368000"/>
                  <a:gd name="connsiteX20" fmla="*/ 1953192 w 5220000"/>
                  <a:gd name="connsiteY20" fmla="*/ 1368000 h 1368000"/>
                  <a:gd name="connsiteX21" fmla="*/ 1419202 w 5220000"/>
                  <a:gd name="connsiteY21" fmla="*/ 1368000 h 1368000"/>
                  <a:gd name="connsiteX22" fmla="*/ 981331 w 5220000"/>
                  <a:gd name="connsiteY22" fmla="*/ 1368000 h 1368000"/>
                  <a:gd name="connsiteX23" fmla="*/ 207046 w 5220000"/>
                  <a:gd name="connsiteY23" fmla="*/ 1368000 h 1368000"/>
                  <a:gd name="connsiteX24" fmla="*/ 0 w 5220000"/>
                  <a:gd name="connsiteY24" fmla="*/ 1160951 h 1368000"/>
                  <a:gd name="connsiteX25" fmla="*/ 0 w 5220000"/>
                  <a:gd name="connsiteY25" fmla="*/ 693538 h 1368000"/>
                  <a:gd name="connsiteX26" fmla="*/ 0 w 5220000"/>
                  <a:gd name="connsiteY26" fmla="*/ 207046 h 1368000"/>
                  <a:gd name="connsiteX0" fmla="*/ 0 w 5220000"/>
                  <a:gd name="connsiteY0" fmla="*/ 207046 h 1368000"/>
                  <a:gd name="connsiteX1" fmla="*/ 207046 w 5220000"/>
                  <a:gd name="connsiteY1" fmla="*/ 0 h 1368000"/>
                  <a:gd name="connsiteX2" fmla="*/ 741036 w 5220000"/>
                  <a:gd name="connsiteY2" fmla="*/ 0 h 1368000"/>
                  <a:gd name="connsiteX3" fmla="*/ 1275025 w 5220000"/>
                  <a:gd name="connsiteY3" fmla="*/ 0 h 1368000"/>
                  <a:gd name="connsiteX4" fmla="*/ 1712897 w 5220000"/>
                  <a:gd name="connsiteY4" fmla="*/ 0 h 1368000"/>
                  <a:gd name="connsiteX5" fmla="*/ 2198827 w 5220000"/>
                  <a:gd name="connsiteY5" fmla="*/ 0 h 1368000"/>
                  <a:gd name="connsiteX6" fmla="*/ 2780876 w 5220000"/>
                  <a:gd name="connsiteY6" fmla="*/ 0 h 1368000"/>
                  <a:gd name="connsiteX7" fmla="*/ 3314865 w 5220000"/>
                  <a:gd name="connsiteY7" fmla="*/ 0 h 1368000"/>
                  <a:gd name="connsiteX8" fmla="*/ 3944973 w 5220000"/>
                  <a:gd name="connsiteY8" fmla="*/ 0 h 1368000"/>
                  <a:gd name="connsiteX9" fmla="*/ 4430903 w 5220000"/>
                  <a:gd name="connsiteY9" fmla="*/ 0 h 1368000"/>
                  <a:gd name="connsiteX10" fmla="*/ 5012952 w 5220000"/>
                  <a:gd name="connsiteY10" fmla="*/ 0 h 1368000"/>
                  <a:gd name="connsiteX11" fmla="*/ 5220000 w 5220000"/>
                  <a:gd name="connsiteY11" fmla="*/ 207046 h 1368000"/>
                  <a:gd name="connsiteX12" fmla="*/ 5220000 w 5220000"/>
                  <a:gd name="connsiteY12" fmla="*/ 655381 h 1368000"/>
                  <a:gd name="connsiteX13" fmla="*/ 5220000 w 5220000"/>
                  <a:gd name="connsiteY13" fmla="*/ 1160951 h 1368000"/>
                  <a:gd name="connsiteX14" fmla="*/ 5012952 w 5220000"/>
                  <a:gd name="connsiteY14" fmla="*/ 1368000 h 1368000"/>
                  <a:gd name="connsiteX15" fmla="*/ 4430903 w 5220000"/>
                  <a:gd name="connsiteY15" fmla="*/ 1368000 h 1368000"/>
                  <a:gd name="connsiteX16" fmla="*/ 3896914 w 5220000"/>
                  <a:gd name="connsiteY16" fmla="*/ 1368000 h 1368000"/>
                  <a:gd name="connsiteX17" fmla="*/ 3410983 w 5220000"/>
                  <a:gd name="connsiteY17" fmla="*/ 1368000 h 1368000"/>
                  <a:gd name="connsiteX18" fmla="*/ 2876994 w 5220000"/>
                  <a:gd name="connsiteY18" fmla="*/ 1368000 h 1368000"/>
                  <a:gd name="connsiteX19" fmla="*/ 2343004 w 5220000"/>
                  <a:gd name="connsiteY19" fmla="*/ 1368000 h 1368000"/>
                  <a:gd name="connsiteX20" fmla="*/ 1712897 w 5220000"/>
                  <a:gd name="connsiteY20" fmla="*/ 1368000 h 1368000"/>
                  <a:gd name="connsiteX21" fmla="*/ 1323084 w 5220000"/>
                  <a:gd name="connsiteY21" fmla="*/ 1368000 h 1368000"/>
                  <a:gd name="connsiteX22" fmla="*/ 837154 w 5220000"/>
                  <a:gd name="connsiteY22" fmla="*/ 1368000 h 1368000"/>
                  <a:gd name="connsiteX23" fmla="*/ 207046 w 5220000"/>
                  <a:gd name="connsiteY23" fmla="*/ 1368000 h 1368000"/>
                  <a:gd name="connsiteX24" fmla="*/ 0 w 5220000"/>
                  <a:gd name="connsiteY24" fmla="*/ 1160951 h 1368000"/>
                  <a:gd name="connsiteX25" fmla="*/ 0 w 5220000"/>
                  <a:gd name="connsiteY25" fmla="*/ 703077 h 1368000"/>
                  <a:gd name="connsiteX26" fmla="*/ 0 w 5220000"/>
                  <a:gd name="connsiteY26" fmla="*/ 207046 h 1368000"/>
                  <a:gd name="connsiteX0" fmla="*/ 0 w 5220000"/>
                  <a:gd name="connsiteY0" fmla="*/ 207046 h 1368000"/>
                  <a:gd name="connsiteX1" fmla="*/ 207046 w 5220000"/>
                  <a:gd name="connsiteY1" fmla="*/ 0 h 1368000"/>
                  <a:gd name="connsiteX2" fmla="*/ 692976 w 5220000"/>
                  <a:gd name="connsiteY2" fmla="*/ 0 h 1368000"/>
                  <a:gd name="connsiteX3" fmla="*/ 1178907 w 5220000"/>
                  <a:gd name="connsiteY3" fmla="*/ 0 h 1368000"/>
                  <a:gd name="connsiteX4" fmla="*/ 1809015 w 5220000"/>
                  <a:gd name="connsiteY4" fmla="*/ 0 h 1368000"/>
                  <a:gd name="connsiteX5" fmla="*/ 2294945 w 5220000"/>
                  <a:gd name="connsiteY5" fmla="*/ 0 h 1368000"/>
                  <a:gd name="connsiteX6" fmla="*/ 2780876 w 5220000"/>
                  <a:gd name="connsiteY6" fmla="*/ 0 h 1368000"/>
                  <a:gd name="connsiteX7" fmla="*/ 3314865 w 5220000"/>
                  <a:gd name="connsiteY7" fmla="*/ 0 h 1368000"/>
                  <a:gd name="connsiteX8" fmla="*/ 3704678 w 5220000"/>
                  <a:gd name="connsiteY8" fmla="*/ 0 h 1368000"/>
                  <a:gd name="connsiteX9" fmla="*/ 4094490 w 5220000"/>
                  <a:gd name="connsiteY9" fmla="*/ 0 h 1368000"/>
                  <a:gd name="connsiteX10" fmla="*/ 5012952 w 5220000"/>
                  <a:gd name="connsiteY10" fmla="*/ 0 h 1368000"/>
                  <a:gd name="connsiteX11" fmla="*/ 5220000 w 5220000"/>
                  <a:gd name="connsiteY11" fmla="*/ 207046 h 1368000"/>
                  <a:gd name="connsiteX12" fmla="*/ 5220000 w 5220000"/>
                  <a:gd name="connsiteY12" fmla="*/ 655381 h 1368000"/>
                  <a:gd name="connsiteX13" fmla="*/ 5220000 w 5220000"/>
                  <a:gd name="connsiteY13" fmla="*/ 1160951 h 1368000"/>
                  <a:gd name="connsiteX14" fmla="*/ 5012952 w 5220000"/>
                  <a:gd name="connsiteY14" fmla="*/ 1368000 h 1368000"/>
                  <a:gd name="connsiteX15" fmla="*/ 4575081 w 5220000"/>
                  <a:gd name="connsiteY15" fmla="*/ 1368000 h 1368000"/>
                  <a:gd name="connsiteX16" fmla="*/ 3944973 w 5220000"/>
                  <a:gd name="connsiteY16" fmla="*/ 1368000 h 1368000"/>
                  <a:gd name="connsiteX17" fmla="*/ 3555161 w 5220000"/>
                  <a:gd name="connsiteY17" fmla="*/ 1368000 h 1368000"/>
                  <a:gd name="connsiteX18" fmla="*/ 3021171 w 5220000"/>
                  <a:gd name="connsiteY18" fmla="*/ 1368000 h 1368000"/>
                  <a:gd name="connsiteX19" fmla="*/ 2583300 w 5220000"/>
                  <a:gd name="connsiteY19" fmla="*/ 1368000 h 1368000"/>
                  <a:gd name="connsiteX20" fmla="*/ 1953192 w 5220000"/>
                  <a:gd name="connsiteY20" fmla="*/ 1368000 h 1368000"/>
                  <a:gd name="connsiteX21" fmla="*/ 1419202 w 5220000"/>
                  <a:gd name="connsiteY21" fmla="*/ 1368000 h 1368000"/>
                  <a:gd name="connsiteX22" fmla="*/ 981331 w 5220000"/>
                  <a:gd name="connsiteY22" fmla="*/ 1368000 h 1368000"/>
                  <a:gd name="connsiteX23" fmla="*/ 207046 w 5220000"/>
                  <a:gd name="connsiteY23" fmla="*/ 1368000 h 1368000"/>
                  <a:gd name="connsiteX24" fmla="*/ 0 w 5220000"/>
                  <a:gd name="connsiteY24" fmla="*/ 1160951 h 1368000"/>
                  <a:gd name="connsiteX25" fmla="*/ 0 w 5220000"/>
                  <a:gd name="connsiteY25" fmla="*/ 693538 h 1368000"/>
                  <a:gd name="connsiteX26" fmla="*/ 0 w 5220000"/>
                  <a:gd name="connsiteY26" fmla="*/ 207046 h 13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20000" h="1368000" fill="none" extrusionOk="0">
                    <a:moveTo>
                      <a:pt x="0" y="207046"/>
                    </a:moveTo>
                    <a:cubicBezTo>
                      <a:pt x="11717" y="161783"/>
                      <a:pt x="102831" y="-67933"/>
                      <a:pt x="207046" y="0"/>
                    </a:cubicBezTo>
                    <a:cubicBezTo>
                      <a:pt x="282451" y="-91112"/>
                      <a:pt x="433910" y="-9427"/>
                      <a:pt x="692976" y="0"/>
                    </a:cubicBezTo>
                    <a:cubicBezTo>
                      <a:pt x="921868" y="-20878"/>
                      <a:pt x="1023469" y="112103"/>
                      <a:pt x="1178907" y="0"/>
                    </a:cubicBezTo>
                    <a:cubicBezTo>
                      <a:pt x="1328124" y="-45370"/>
                      <a:pt x="1653534" y="1987"/>
                      <a:pt x="1809015" y="0"/>
                    </a:cubicBezTo>
                    <a:cubicBezTo>
                      <a:pt x="1921991" y="-53108"/>
                      <a:pt x="2227589" y="44818"/>
                      <a:pt x="2294945" y="0"/>
                    </a:cubicBezTo>
                    <a:cubicBezTo>
                      <a:pt x="2401092" y="28217"/>
                      <a:pt x="2618358" y="52380"/>
                      <a:pt x="2780876" y="0"/>
                    </a:cubicBezTo>
                    <a:cubicBezTo>
                      <a:pt x="2936732" y="12433"/>
                      <a:pt x="3103237" y="31973"/>
                      <a:pt x="3314865" y="0"/>
                    </a:cubicBezTo>
                    <a:cubicBezTo>
                      <a:pt x="3592578" y="-38157"/>
                      <a:pt x="3558174" y="12495"/>
                      <a:pt x="3704678" y="0"/>
                    </a:cubicBezTo>
                    <a:cubicBezTo>
                      <a:pt x="3868140" y="-7827"/>
                      <a:pt x="3924150" y="84196"/>
                      <a:pt x="4094490" y="0"/>
                    </a:cubicBezTo>
                    <a:cubicBezTo>
                      <a:pt x="4288563" y="94869"/>
                      <a:pt x="4810052" y="-90037"/>
                      <a:pt x="5012952" y="0"/>
                    </a:cubicBezTo>
                    <a:cubicBezTo>
                      <a:pt x="5144657" y="-6025"/>
                      <a:pt x="5191421" y="94644"/>
                      <a:pt x="5220000" y="207046"/>
                    </a:cubicBezTo>
                    <a:cubicBezTo>
                      <a:pt x="5315562" y="368830"/>
                      <a:pt x="5171596" y="414406"/>
                      <a:pt x="5220000" y="655381"/>
                    </a:cubicBezTo>
                    <a:cubicBezTo>
                      <a:pt x="5225334" y="812090"/>
                      <a:pt x="5123772" y="954249"/>
                      <a:pt x="5220000" y="1160951"/>
                    </a:cubicBezTo>
                    <a:cubicBezTo>
                      <a:pt x="5246427" y="1220315"/>
                      <a:pt x="5096642" y="1311564"/>
                      <a:pt x="5012952" y="1368000"/>
                    </a:cubicBezTo>
                    <a:cubicBezTo>
                      <a:pt x="4805611" y="1419806"/>
                      <a:pt x="4747084" y="1379262"/>
                      <a:pt x="4575081" y="1368000"/>
                    </a:cubicBezTo>
                    <a:cubicBezTo>
                      <a:pt x="4447143" y="1346184"/>
                      <a:pt x="4094621" y="1299196"/>
                      <a:pt x="3944973" y="1368000"/>
                    </a:cubicBezTo>
                    <a:cubicBezTo>
                      <a:pt x="3762791" y="1412556"/>
                      <a:pt x="3700371" y="1366240"/>
                      <a:pt x="3555161" y="1368000"/>
                    </a:cubicBezTo>
                    <a:cubicBezTo>
                      <a:pt x="3380119" y="1348149"/>
                      <a:pt x="3176627" y="1239545"/>
                      <a:pt x="3021171" y="1368000"/>
                    </a:cubicBezTo>
                    <a:cubicBezTo>
                      <a:pt x="2891515" y="1346088"/>
                      <a:pt x="2681618" y="1418674"/>
                      <a:pt x="2583300" y="1368000"/>
                    </a:cubicBezTo>
                    <a:cubicBezTo>
                      <a:pt x="2470703" y="1544774"/>
                      <a:pt x="2354701" y="1332576"/>
                      <a:pt x="1953192" y="1368000"/>
                    </a:cubicBezTo>
                    <a:cubicBezTo>
                      <a:pt x="1612437" y="1481225"/>
                      <a:pt x="1676841" y="1370842"/>
                      <a:pt x="1419202" y="1368000"/>
                    </a:cubicBezTo>
                    <a:cubicBezTo>
                      <a:pt x="1198907" y="1400537"/>
                      <a:pt x="1091881" y="1362540"/>
                      <a:pt x="981331" y="1368000"/>
                    </a:cubicBezTo>
                    <a:cubicBezTo>
                      <a:pt x="906128" y="1397869"/>
                      <a:pt x="384184" y="1266118"/>
                      <a:pt x="207046" y="1368000"/>
                    </a:cubicBezTo>
                    <a:cubicBezTo>
                      <a:pt x="72080" y="1368434"/>
                      <a:pt x="13021" y="1314490"/>
                      <a:pt x="0" y="1160951"/>
                    </a:cubicBezTo>
                    <a:cubicBezTo>
                      <a:pt x="-81762" y="1006923"/>
                      <a:pt x="89613" y="865680"/>
                      <a:pt x="0" y="693538"/>
                    </a:cubicBezTo>
                    <a:cubicBezTo>
                      <a:pt x="-27036" y="539000"/>
                      <a:pt x="16700" y="372246"/>
                      <a:pt x="0" y="207046"/>
                    </a:cubicBezTo>
                    <a:close/>
                  </a:path>
                  <a:path w="5220000" h="1368000" stroke="0" extrusionOk="0">
                    <a:moveTo>
                      <a:pt x="0" y="207046"/>
                    </a:moveTo>
                    <a:cubicBezTo>
                      <a:pt x="5863" y="41285"/>
                      <a:pt x="89215" y="-44629"/>
                      <a:pt x="207046" y="0"/>
                    </a:cubicBezTo>
                    <a:cubicBezTo>
                      <a:pt x="375851" y="38403"/>
                      <a:pt x="661387" y="-9722"/>
                      <a:pt x="741036" y="0"/>
                    </a:cubicBezTo>
                    <a:cubicBezTo>
                      <a:pt x="958514" y="-14589"/>
                      <a:pt x="1056673" y="-66737"/>
                      <a:pt x="1275025" y="0"/>
                    </a:cubicBezTo>
                    <a:cubicBezTo>
                      <a:pt x="1442217" y="-96450"/>
                      <a:pt x="1534362" y="9978"/>
                      <a:pt x="1712897" y="0"/>
                    </a:cubicBezTo>
                    <a:cubicBezTo>
                      <a:pt x="1889555" y="-72406"/>
                      <a:pt x="1981973" y="70020"/>
                      <a:pt x="2198827" y="0"/>
                    </a:cubicBezTo>
                    <a:cubicBezTo>
                      <a:pt x="2414598" y="-127018"/>
                      <a:pt x="2450054" y="118058"/>
                      <a:pt x="2780876" y="0"/>
                    </a:cubicBezTo>
                    <a:cubicBezTo>
                      <a:pt x="3065072" y="-63960"/>
                      <a:pt x="3154920" y="79343"/>
                      <a:pt x="3314865" y="0"/>
                    </a:cubicBezTo>
                    <a:cubicBezTo>
                      <a:pt x="3456370" y="-124544"/>
                      <a:pt x="3739724" y="61234"/>
                      <a:pt x="3944973" y="0"/>
                    </a:cubicBezTo>
                    <a:cubicBezTo>
                      <a:pt x="4075144" y="-121118"/>
                      <a:pt x="4232391" y="-21442"/>
                      <a:pt x="4430903" y="0"/>
                    </a:cubicBezTo>
                    <a:cubicBezTo>
                      <a:pt x="4626041" y="27770"/>
                      <a:pt x="4765287" y="-2682"/>
                      <a:pt x="5012952" y="0"/>
                    </a:cubicBezTo>
                    <a:cubicBezTo>
                      <a:pt x="5077961" y="-6064"/>
                      <a:pt x="5192739" y="111689"/>
                      <a:pt x="5220000" y="207046"/>
                    </a:cubicBezTo>
                    <a:cubicBezTo>
                      <a:pt x="5236265" y="337073"/>
                      <a:pt x="5150371" y="499570"/>
                      <a:pt x="5220000" y="655381"/>
                    </a:cubicBezTo>
                    <a:cubicBezTo>
                      <a:pt x="5229994" y="831452"/>
                      <a:pt x="5233175" y="944197"/>
                      <a:pt x="5220000" y="1160951"/>
                    </a:cubicBezTo>
                    <a:cubicBezTo>
                      <a:pt x="5223276" y="1264867"/>
                      <a:pt x="5136341" y="1378197"/>
                      <a:pt x="5012952" y="1368000"/>
                    </a:cubicBezTo>
                    <a:cubicBezTo>
                      <a:pt x="4772982" y="1396618"/>
                      <a:pt x="4527104" y="1380882"/>
                      <a:pt x="4430903" y="1368000"/>
                    </a:cubicBezTo>
                    <a:cubicBezTo>
                      <a:pt x="4274551" y="1524972"/>
                      <a:pt x="4045699" y="1185281"/>
                      <a:pt x="3896914" y="1368000"/>
                    </a:cubicBezTo>
                    <a:cubicBezTo>
                      <a:pt x="3721417" y="1391233"/>
                      <a:pt x="3500843" y="1376677"/>
                      <a:pt x="3410983" y="1368000"/>
                    </a:cubicBezTo>
                    <a:cubicBezTo>
                      <a:pt x="3305637" y="1395664"/>
                      <a:pt x="3027351" y="1368241"/>
                      <a:pt x="2876994" y="1368000"/>
                    </a:cubicBezTo>
                    <a:cubicBezTo>
                      <a:pt x="2678058" y="1442243"/>
                      <a:pt x="2547857" y="1244830"/>
                      <a:pt x="2343004" y="1368000"/>
                    </a:cubicBezTo>
                    <a:cubicBezTo>
                      <a:pt x="2153704" y="1478770"/>
                      <a:pt x="1823682" y="1273356"/>
                      <a:pt x="1712897" y="1368000"/>
                    </a:cubicBezTo>
                    <a:cubicBezTo>
                      <a:pt x="1555979" y="1373003"/>
                      <a:pt x="1409966" y="1378079"/>
                      <a:pt x="1323084" y="1368000"/>
                    </a:cubicBezTo>
                    <a:cubicBezTo>
                      <a:pt x="1231254" y="1442349"/>
                      <a:pt x="911672" y="1334282"/>
                      <a:pt x="837154" y="1368000"/>
                    </a:cubicBezTo>
                    <a:cubicBezTo>
                      <a:pt x="625412" y="1506644"/>
                      <a:pt x="405778" y="1392817"/>
                      <a:pt x="207046" y="1368000"/>
                    </a:cubicBezTo>
                    <a:cubicBezTo>
                      <a:pt x="99605" y="1378972"/>
                      <a:pt x="-4356" y="1235825"/>
                      <a:pt x="0" y="1160951"/>
                    </a:cubicBezTo>
                    <a:cubicBezTo>
                      <a:pt x="-86112" y="990871"/>
                      <a:pt x="-24237" y="870484"/>
                      <a:pt x="0" y="703077"/>
                    </a:cubicBezTo>
                    <a:cubicBezTo>
                      <a:pt x="-43605" y="528548"/>
                      <a:pt x="15354" y="322244"/>
                      <a:pt x="0" y="207046"/>
                    </a:cubicBezTo>
                    <a:close/>
                  </a:path>
                  <a:path w="5220000" h="1368000" fill="none" stroke="0" extrusionOk="0">
                    <a:moveTo>
                      <a:pt x="0" y="207046"/>
                    </a:moveTo>
                    <a:cubicBezTo>
                      <a:pt x="39314" y="120081"/>
                      <a:pt x="102930" y="-6001"/>
                      <a:pt x="207046" y="0"/>
                    </a:cubicBezTo>
                    <a:cubicBezTo>
                      <a:pt x="318446" y="17903"/>
                      <a:pt x="449785" y="32871"/>
                      <a:pt x="692976" y="0"/>
                    </a:cubicBezTo>
                    <a:cubicBezTo>
                      <a:pt x="951229" y="-53540"/>
                      <a:pt x="1033773" y="81920"/>
                      <a:pt x="1178907" y="0"/>
                    </a:cubicBezTo>
                    <a:cubicBezTo>
                      <a:pt x="1282803" y="-107573"/>
                      <a:pt x="1640860" y="-12261"/>
                      <a:pt x="1809015" y="0"/>
                    </a:cubicBezTo>
                    <a:cubicBezTo>
                      <a:pt x="1968051" y="-85841"/>
                      <a:pt x="2174620" y="-1278"/>
                      <a:pt x="2294945" y="0"/>
                    </a:cubicBezTo>
                    <a:cubicBezTo>
                      <a:pt x="2399680" y="-33698"/>
                      <a:pt x="2620063" y="13405"/>
                      <a:pt x="2780876" y="0"/>
                    </a:cubicBezTo>
                    <a:cubicBezTo>
                      <a:pt x="2890511" y="-124473"/>
                      <a:pt x="3108521" y="231275"/>
                      <a:pt x="3314865" y="0"/>
                    </a:cubicBezTo>
                    <a:cubicBezTo>
                      <a:pt x="3564022" y="-46992"/>
                      <a:pt x="3551728" y="28640"/>
                      <a:pt x="3704678" y="0"/>
                    </a:cubicBezTo>
                    <a:cubicBezTo>
                      <a:pt x="3855839" y="-18358"/>
                      <a:pt x="4011917" y="42491"/>
                      <a:pt x="4094490" y="0"/>
                    </a:cubicBezTo>
                    <a:cubicBezTo>
                      <a:pt x="4277574" y="-166766"/>
                      <a:pt x="4815630" y="93135"/>
                      <a:pt x="5012952" y="0"/>
                    </a:cubicBezTo>
                    <a:cubicBezTo>
                      <a:pt x="5130902" y="43701"/>
                      <a:pt x="5213461" y="93086"/>
                      <a:pt x="5220000" y="207046"/>
                    </a:cubicBezTo>
                    <a:cubicBezTo>
                      <a:pt x="5298204" y="379639"/>
                      <a:pt x="5138228" y="449761"/>
                      <a:pt x="5220000" y="655381"/>
                    </a:cubicBezTo>
                    <a:cubicBezTo>
                      <a:pt x="5241045" y="847557"/>
                      <a:pt x="5169677" y="1036123"/>
                      <a:pt x="5220000" y="1160951"/>
                    </a:cubicBezTo>
                    <a:cubicBezTo>
                      <a:pt x="5229298" y="1279079"/>
                      <a:pt x="5091622" y="1372563"/>
                      <a:pt x="5012952" y="1368000"/>
                    </a:cubicBezTo>
                    <a:cubicBezTo>
                      <a:pt x="4815699" y="1357888"/>
                      <a:pt x="4722178" y="1326030"/>
                      <a:pt x="4575081" y="1368000"/>
                    </a:cubicBezTo>
                    <a:cubicBezTo>
                      <a:pt x="4440050" y="1362321"/>
                      <a:pt x="4099238" y="1291738"/>
                      <a:pt x="3944973" y="1368000"/>
                    </a:cubicBezTo>
                    <a:cubicBezTo>
                      <a:pt x="3755340" y="1381089"/>
                      <a:pt x="3682711" y="1310385"/>
                      <a:pt x="3555161" y="1368000"/>
                    </a:cubicBezTo>
                    <a:cubicBezTo>
                      <a:pt x="3402684" y="1366583"/>
                      <a:pt x="3170053" y="1330684"/>
                      <a:pt x="3021171" y="1368000"/>
                    </a:cubicBezTo>
                    <a:cubicBezTo>
                      <a:pt x="2916923" y="1388685"/>
                      <a:pt x="2699739" y="1359079"/>
                      <a:pt x="2583300" y="1368000"/>
                    </a:cubicBezTo>
                    <a:cubicBezTo>
                      <a:pt x="2466799" y="1391126"/>
                      <a:pt x="2261347" y="1310188"/>
                      <a:pt x="1953192" y="1368000"/>
                    </a:cubicBezTo>
                    <a:cubicBezTo>
                      <a:pt x="1629119" y="1411965"/>
                      <a:pt x="1642598" y="1345931"/>
                      <a:pt x="1419202" y="1368000"/>
                    </a:cubicBezTo>
                    <a:cubicBezTo>
                      <a:pt x="1175374" y="1409301"/>
                      <a:pt x="1114662" y="1308957"/>
                      <a:pt x="981331" y="1368000"/>
                    </a:cubicBezTo>
                    <a:cubicBezTo>
                      <a:pt x="895907" y="1371542"/>
                      <a:pt x="420558" y="1387751"/>
                      <a:pt x="207046" y="1368000"/>
                    </a:cubicBezTo>
                    <a:cubicBezTo>
                      <a:pt x="74784" y="1402814"/>
                      <a:pt x="21827" y="1319150"/>
                      <a:pt x="0" y="1160951"/>
                    </a:cubicBezTo>
                    <a:cubicBezTo>
                      <a:pt x="-48674" y="1061593"/>
                      <a:pt x="86899" y="788692"/>
                      <a:pt x="0" y="693538"/>
                    </a:cubicBezTo>
                    <a:cubicBezTo>
                      <a:pt x="-17393" y="591736"/>
                      <a:pt x="87039" y="415196"/>
                      <a:pt x="0" y="207046"/>
                    </a:cubicBezTo>
                    <a:close/>
                  </a:path>
                  <a:path w="5220000" h="1368000" fill="none" stroke="0" extrusionOk="0">
                    <a:moveTo>
                      <a:pt x="0" y="207046"/>
                    </a:moveTo>
                    <a:cubicBezTo>
                      <a:pt x="20095" y="149185"/>
                      <a:pt x="126617" y="-61679"/>
                      <a:pt x="207046" y="0"/>
                    </a:cubicBezTo>
                    <a:cubicBezTo>
                      <a:pt x="296424" y="-20105"/>
                      <a:pt x="444731" y="3175"/>
                      <a:pt x="692976" y="0"/>
                    </a:cubicBezTo>
                    <a:cubicBezTo>
                      <a:pt x="970907" y="-34893"/>
                      <a:pt x="1038783" y="79410"/>
                      <a:pt x="1178907" y="0"/>
                    </a:cubicBezTo>
                    <a:cubicBezTo>
                      <a:pt x="1304007" y="-70080"/>
                      <a:pt x="1673849" y="-11937"/>
                      <a:pt x="1809015" y="0"/>
                    </a:cubicBezTo>
                    <a:cubicBezTo>
                      <a:pt x="1946391" y="-57968"/>
                      <a:pt x="2232061" y="25319"/>
                      <a:pt x="2294945" y="0"/>
                    </a:cubicBezTo>
                    <a:cubicBezTo>
                      <a:pt x="2398820" y="14555"/>
                      <a:pt x="2638821" y="42295"/>
                      <a:pt x="2780876" y="0"/>
                    </a:cubicBezTo>
                    <a:cubicBezTo>
                      <a:pt x="2930182" y="-55971"/>
                      <a:pt x="3073214" y="79521"/>
                      <a:pt x="3314865" y="0"/>
                    </a:cubicBezTo>
                    <a:cubicBezTo>
                      <a:pt x="3579432" y="-32608"/>
                      <a:pt x="3559284" y="7564"/>
                      <a:pt x="3704678" y="0"/>
                    </a:cubicBezTo>
                    <a:cubicBezTo>
                      <a:pt x="3854975" y="-5004"/>
                      <a:pt x="3932775" y="62364"/>
                      <a:pt x="4094490" y="0"/>
                    </a:cubicBezTo>
                    <a:cubicBezTo>
                      <a:pt x="4278145" y="31653"/>
                      <a:pt x="4816954" y="-6349"/>
                      <a:pt x="5012952" y="0"/>
                    </a:cubicBezTo>
                    <a:cubicBezTo>
                      <a:pt x="5110435" y="25414"/>
                      <a:pt x="5202736" y="106556"/>
                      <a:pt x="5220000" y="207046"/>
                    </a:cubicBezTo>
                    <a:cubicBezTo>
                      <a:pt x="5328771" y="379073"/>
                      <a:pt x="5169807" y="453872"/>
                      <a:pt x="5220000" y="655381"/>
                    </a:cubicBezTo>
                    <a:cubicBezTo>
                      <a:pt x="5278714" y="848478"/>
                      <a:pt x="5161213" y="967990"/>
                      <a:pt x="5220000" y="1160951"/>
                    </a:cubicBezTo>
                    <a:cubicBezTo>
                      <a:pt x="5231653" y="1255129"/>
                      <a:pt x="5074584" y="1314020"/>
                      <a:pt x="5012952" y="1368000"/>
                    </a:cubicBezTo>
                    <a:cubicBezTo>
                      <a:pt x="4803779" y="1380147"/>
                      <a:pt x="4739877" y="1365144"/>
                      <a:pt x="4575081" y="1368000"/>
                    </a:cubicBezTo>
                    <a:cubicBezTo>
                      <a:pt x="4394638" y="1362810"/>
                      <a:pt x="4065925" y="1313209"/>
                      <a:pt x="3944973" y="1368000"/>
                    </a:cubicBezTo>
                    <a:cubicBezTo>
                      <a:pt x="3763767" y="1394154"/>
                      <a:pt x="3688313" y="1346480"/>
                      <a:pt x="3555161" y="1368000"/>
                    </a:cubicBezTo>
                    <a:cubicBezTo>
                      <a:pt x="3380853" y="1372952"/>
                      <a:pt x="3201405" y="1270392"/>
                      <a:pt x="3021171" y="1368000"/>
                    </a:cubicBezTo>
                    <a:cubicBezTo>
                      <a:pt x="2894981" y="1362216"/>
                      <a:pt x="2692274" y="1393226"/>
                      <a:pt x="2583300" y="1368000"/>
                    </a:cubicBezTo>
                    <a:cubicBezTo>
                      <a:pt x="2459415" y="1534985"/>
                      <a:pt x="2306489" y="1326199"/>
                      <a:pt x="1953192" y="1368000"/>
                    </a:cubicBezTo>
                    <a:cubicBezTo>
                      <a:pt x="1626113" y="1456611"/>
                      <a:pt x="1650402" y="1337993"/>
                      <a:pt x="1419202" y="1368000"/>
                    </a:cubicBezTo>
                    <a:cubicBezTo>
                      <a:pt x="1177401" y="1404556"/>
                      <a:pt x="1098830" y="1355067"/>
                      <a:pt x="981331" y="1368000"/>
                    </a:cubicBezTo>
                    <a:cubicBezTo>
                      <a:pt x="909575" y="1396676"/>
                      <a:pt x="427897" y="1339756"/>
                      <a:pt x="207046" y="1368000"/>
                    </a:cubicBezTo>
                    <a:cubicBezTo>
                      <a:pt x="75977" y="1370508"/>
                      <a:pt x="15467" y="1314014"/>
                      <a:pt x="0" y="1160951"/>
                    </a:cubicBezTo>
                    <a:cubicBezTo>
                      <a:pt x="-84597" y="1001714"/>
                      <a:pt x="72384" y="804156"/>
                      <a:pt x="0" y="693538"/>
                    </a:cubicBezTo>
                    <a:cubicBezTo>
                      <a:pt x="-16184" y="577905"/>
                      <a:pt x="82458" y="408851"/>
                      <a:pt x="0" y="207046"/>
                    </a:cubicBezTo>
                    <a:close/>
                  </a:path>
                </a:pathLst>
              </a:custGeom>
              <a:ln w="25400" cmpd="thinThick">
                <a:solidFill>
                  <a:srgbClr val="02A2D3"/>
                </a:solidFill>
                <a:extLst>
                  <a:ext uri="{C807C97D-BFC1-408E-A445-0C87EB9F89A2}">
                    <ask:lineSketchStyleProps xmlns:ask="http://schemas.microsoft.com/office/drawing/2018/sketchyshapes" xmlns="" sd="376331080">
                      <a:custGeom>
                        <a:avLst/>
                        <a:gdLst>
                          <a:gd name="connsiteX0" fmla="*/ 0 w 8230312"/>
                          <a:gd name="connsiteY0" fmla="*/ 143783 h 950004"/>
                          <a:gd name="connsiteX1" fmla="*/ 326448 w 8230312"/>
                          <a:gd name="connsiteY1" fmla="*/ 0 h 950004"/>
                          <a:gd name="connsiteX2" fmla="*/ 1092608 w 8230312"/>
                          <a:gd name="connsiteY2" fmla="*/ 0 h 950004"/>
                          <a:gd name="connsiteX3" fmla="*/ 1858770 w 8230312"/>
                          <a:gd name="connsiteY3" fmla="*/ 0 h 950004"/>
                          <a:gd name="connsiteX4" fmla="*/ 2852254 w 8230312"/>
                          <a:gd name="connsiteY4" fmla="*/ 0 h 950004"/>
                          <a:gd name="connsiteX5" fmla="*/ 3618414 w 8230312"/>
                          <a:gd name="connsiteY5" fmla="*/ 0 h 950004"/>
                          <a:gd name="connsiteX6" fmla="*/ 4384575 w 8230312"/>
                          <a:gd name="connsiteY6" fmla="*/ 0 h 950004"/>
                          <a:gd name="connsiteX7" fmla="*/ 5226509 w 8230312"/>
                          <a:gd name="connsiteY7" fmla="*/ 0 h 950004"/>
                          <a:gd name="connsiteX8" fmla="*/ 5841123 w 8230312"/>
                          <a:gd name="connsiteY8" fmla="*/ 0 h 950004"/>
                          <a:gd name="connsiteX9" fmla="*/ 6455735 w 8230312"/>
                          <a:gd name="connsiteY9" fmla="*/ 0 h 950004"/>
                          <a:gd name="connsiteX10" fmla="*/ 7903863 w 8230312"/>
                          <a:gd name="connsiteY10" fmla="*/ 0 h 950004"/>
                          <a:gd name="connsiteX11" fmla="*/ 8230312 w 8230312"/>
                          <a:gd name="connsiteY11" fmla="*/ 143783 h 950004"/>
                          <a:gd name="connsiteX12" fmla="*/ 8230312 w 8230312"/>
                          <a:gd name="connsiteY12" fmla="*/ 455128 h 950004"/>
                          <a:gd name="connsiteX13" fmla="*/ 8230312 w 8230312"/>
                          <a:gd name="connsiteY13" fmla="*/ 806220 h 950004"/>
                          <a:gd name="connsiteX14" fmla="*/ 7903863 w 8230312"/>
                          <a:gd name="connsiteY14" fmla="*/ 950004 h 950004"/>
                          <a:gd name="connsiteX15" fmla="*/ 7213477 w 8230312"/>
                          <a:gd name="connsiteY15" fmla="*/ 950004 h 950004"/>
                          <a:gd name="connsiteX16" fmla="*/ 6219993 w 8230312"/>
                          <a:gd name="connsiteY16" fmla="*/ 950004 h 950004"/>
                          <a:gd name="connsiteX17" fmla="*/ 5605381 w 8230312"/>
                          <a:gd name="connsiteY17" fmla="*/ 950004 h 950004"/>
                          <a:gd name="connsiteX18" fmla="*/ 4763446 w 8230312"/>
                          <a:gd name="connsiteY18" fmla="*/ 950004 h 950004"/>
                          <a:gd name="connsiteX19" fmla="*/ 4073060 w 8230312"/>
                          <a:gd name="connsiteY19" fmla="*/ 950004 h 950004"/>
                          <a:gd name="connsiteX20" fmla="*/ 3079576 w 8230312"/>
                          <a:gd name="connsiteY20" fmla="*/ 950004 h 950004"/>
                          <a:gd name="connsiteX21" fmla="*/ 2237640 w 8230312"/>
                          <a:gd name="connsiteY21" fmla="*/ 950004 h 950004"/>
                          <a:gd name="connsiteX22" fmla="*/ 1547254 w 8230312"/>
                          <a:gd name="connsiteY22" fmla="*/ 950004 h 950004"/>
                          <a:gd name="connsiteX23" fmla="*/ 326448 w 8230312"/>
                          <a:gd name="connsiteY23" fmla="*/ 950004 h 950004"/>
                          <a:gd name="connsiteX24" fmla="*/ 0 w 8230312"/>
                          <a:gd name="connsiteY24" fmla="*/ 806220 h 950004"/>
                          <a:gd name="connsiteX25" fmla="*/ 0 w 8230312"/>
                          <a:gd name="connsiteY25" fmla="*/ 481626 h 950004"/>
                          <a:gd name="connsiteX26" fmla="*/ 0 w 8230312"/>
                          <a:gd name="connsiteY26" fmla="*/ 143783 h 950004"/>
                          <a:gd name="connsiteX0" fmla="*/ 0 w 8230312"/>
                          <a:gd name="connsiteY0" fmla="*/ 143783 h 950004"/>
                          <a:gd name="connsiteX1" fmla="*/ 326448 w 8230312"/>
                          <a:gd name="connsiteY1" fmla="*/ 0 h 950004"/>
                          <a:gd name="connsiteX2" fmla="*/ 1168384 w 8230312"/>
                          <a:gd name="connsiteY2" fmla="*/ 0 h 950004"/>
                          <a:gd name="connsiteX3" fmla="*/ 2010318 w 8230312"/>
                          <a:gd name="connsiteY3" fmla="*/ 0 h 950004"/>
                          <a:gd name="connsiteX4" fmla="*/ 2700705 w 8230312"/>
                          <a:gd name="connsiteY4" fmla="*/ 0 h 950004"/>
                          <a:gd name="connsiteX5" fmla="*/ 3466865 w 8230312"/>
                          <a:gd name="connsiteY5" fmla="*/ 0 h 950004"/>
                          <a:gd name="connsiteX6" fmla="*/ 4384575 w 8230312"/>
                          <a:gd name="connsiteY6" fmla="*/ 0 h 950004"/>
                          <a:gd name="connsiteX7" fmla="*/ 5226509 w 8230312"/>
                          <a:gd name="connsiteY7" fmla="*/ 0 h 950004"/>
                          <a:gd name="connsiteX8" fmla="*/ 6219993 w 8230312"/>
                          <a:gd name="connsiteY8" fmla="*/ 0 h 950004"/>
                          <a:gd name="connsiteX9" fmla="*/ 6986153 w 8230312"/>
                          <a:gd name="connsiteY9" fmla="*/ 0 h 950004"/>
                          <a:gd name="connsiteX10" fmla="*/ 7903863 w 8230312"/>
                          <a:gd name="connsiteY10" fmla="*/ 0 h 950004"/>
                          <a:gd name="connsiteX11" fmla="*/ 8230312 w 8230312"/>
                          <a:gd name="connsiteY11" fmla="*/ 143783 h 950004"/>
                          <a:gd name="connsiteX12" fmla="*/ 8230312 w 8230312"/>
                          <a:gd name="connsiteY12" fmla="*/ 455128 h 950004"/>
                          <a:gd name="connsiteX13" fmla="*/ 8230312 w 8230312"/>
                          <a:gd name="connsiteY13" fmla="*/ 806220 h 950004"/>
                          <a:gd name="connsiteX14" fmla="*/ 7903863 w 8230312"/>
                          <a:gd name="connsiteY14" fmla="*/ 950004 h 950004"/>
                          <a:gd name="connsiteX15" fmla="*/ 6986153 w 8230312"/>
                          <a:gd name="connsiteY15" fmla="*/ 950004 h 950004"/>
                          <a:gd name="connsiteX16" fmla="*/ 6144219 w 8230312"/>
                          <a:gd name="connsiteY16" fmla="*/ 950004 h 950004"/>
                          <a:gd name="connsiteX17" fmla="*/ 5378057 w 8230312"/>
                          <a:gd name="connsiteY17" fmla="*/ 950004 h 950004"/>
                          <a:gd name="connsiteX18" fmla="*/ 4536123 w 8230312"/>
                          <a:gd name="connsiteY18" fmla="*/ 950004 h 950004"/>
                          <a:gd name="connsiteX19" fmla="*/ 3694188 w 8230312"/>
                          <a:gd name="connsiteY19" fmla="*/ 950004 h 950004"/>
                          <a:gd name="connsiteX20" fmla="*/ 2700705 w 8230312"/>
                          <a:gd name="connsiteY20" fmla="*/ 950004 h 950004"/>
                          <a:gd name="connsiteX21" fmla="*/ 2086092 w 8230312"/>
                          <a:gd name="connsiteY21" fmla="*/ 950004 h 950004"/>
                          <a:gd name="connsiteX22" fmla="*/ 1319932 w 8230312"/>
                          <a:gd name="connsiteY22" fmla="*/ 950004 h 950004"/>
                          <a:gd name="connsiteX23" fmla="*/ 326448 w 8230312"/>
                          <a:gd name="connsiteY23" fmla="*/ 950004 h 950004"/>
                          <a:gd name="connsiteX24" fmla="*/ 0 w 8230312"/>
                          <a:gd name="connsiteY24" fmla="*/ 806220 h 950004"/>
                          <a:gd name="connsiteX25" fmla="*/ 0 w 8230312"/>
                          <a:gd name="connsiteY25" fmla="*/ 488250 h 950004"/>
                          <a:gd name="connsiteX26" fmla="*/ 0 w 8230312"/>
                          <a:gd name="connsiteY26" fmla="*/ 143783 h 95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30312" h="950004" fill="none" extrusionOk="0">
                            <a:moveTo>
                              <a:pt x="0" y="143783"/>
                            </a:moveTo>
                            <a:cubicBezTo>
                              <a:pt x="16801" y="91527"/>
                              <a:pt x="158544" y="-27896"/>
                              <a:pt x="326448" y="0"/>
                            </a:cubicBezTo>
                            <a:cubicBezTo>
                              <a:pt x="478505" y="-38650"/>
                              <a:pt x="707121" y="16529"/>
                              <a:pt x="1092608" y="0"/>
                            </a:cubicBezTo>
                            <a:cubicBezTo>
                              <a:pt x="1464293" y="-22177"/>
                              <a:pt x="1635056" y="50324"/>
                              <a:pt x="1858770" y="0"/>
                            </a:cubicBezTo>
                            <a:cubicBezTo>
                              <a:pt x="2080778" y="-26761"/>
                              <a:pt x="2617323" y="15553"/>
                              <a:pt x="2852254" y="0"/>
                            </a:cubicBezTo>
                            <a:cubicBezTo>
                              <a:pt x="3058122" y="-35371"/>
                              <a:pt x="3483679" y="28552"/>
                              <a:pt x="3618414" y="0"/>
                            </a:cubicBezTo>
                            <a:cubicBezTo>
                              <a:pt x="3790753" y="15585"/>
                              <a:pt x="4183307" y="30318"/>
                              <a:pt x="4384575" y="0"/>
                            </a:cubicBezTo>
                            <a:cubicBezTo>
                              <a:pt x="4578976" y="-10577"/>
                              <a:pt x="4842244" y="33699"/>
                              <a:pt x="5226509" y="0"/>
                            </a:cubicBezTo>
                            <a:cubicBezTo>
                              <a:pt x="5638866" y="-31560"/>
                              <a:pt x="5611533" y="11287"/>
                              <a:pt x="5841123" y="0"/>
                            </a:cubicBezTo>
                            <a:cubicBezTo>
                              <a:pt x="6073794" y="-19950"/>
                              <a:pt x="6194555" y="51489"/>
                              <a:pt x="6455735" y="0"/>
                            </a:cubicBezTo>
                            <a:cubicBezTo>
                              <a:pt x="6734494" y="42470"/>
                              <a:pt x="7564426" y="-25277"/>
                              <a:pt x="7903863" y="0"/>
                            </a:cubicBezTo>
                            <a:cubicBezTo>
                              <a:pt x="8078220" y="1582"/>
                              <a:pt x="8193323" y="64411"/>
                              <a:pt x="8230312" y="143783"/>
                            </a:cubicBezTo>
                            <a:cubicBezTo>
                              <a:pt x="8342744" y="254835"/>
                              <a:pt x="8177611" y="312788"/>
                              <a:pt x="8230312" y="455128"/>
                            </a:cubicBezTo>
                            <a:cubicBezTo>
                              <a:pt x="8274222" y="583036"/>
                              <a:pt x="8142956" y="666027"/>
                              <a:pt x="8230312" y="806220"/>
                            </a:cubicBezTo>
                            <a:cubicBezTo>
                              <a:pt x="8254794" y="851259"/>
                              <a:pt x="8043590" y="917452"/>
                              <a:pt x="7903863" y="950004"/>
                            </a:cubicBezTo>
                            <a:cubicBezTo>
                              <a:pt x="7582968" y="972087"/>
                              <a:pt x="7481603" y="951857"/>
                              <a:pt x="7213477" y="950004"/>
                            </a:cubicBezTo>
                            <a:cubicBezTo>
                              <a:pt x="6974119" y="944599"/>
                              <a:pt x="6463390" y="903147"/>
                              <a:pt x="6219993" y="950004"/>
                            </a:cubicBezTo>
                            <a:cubicBezTo>
                              <a:pt x="5944417" y="983677"/>
                              <a:pt x="5828819" y="938591"/>
                              <a:pt x="5605381" y="950004"/>
                            </a:cubicBezTo>
                            <a:cubicBezTo>
                              <a:pt x="5374923" y="962306"/>
                              <a:pt x="4978286" y="879431"/>
                              <a:pt x="4763446" y="950004"/>
                            </a:cubicBezTo>
                            <a:cubicBezTo>
                              <a:pt x="4566710" y="948432"/>
                              <a:pt x="4220172" y="966747"/>
                              <a:pt x="4073060" y="950004"/>
                            </a:cubicBezTo>
                            <a:cubicBezTo>
                              <a:pt x="3902417" y="1062204"/>
                              <a:pt x="3626966" y="914776"/>
                              <a:pt x="3079576" y="950004"/>
                            </a:cubicBezTo>
                            <a:cubicBezTo>
                              <a:pt x="2572012" y="1013597"/>
                              <a:pt x="2604733" y="944650"/>
                              <a:pt x="2237640" y="950004"/>
                            </a:cubicBezTo>
                            <a:cubicBezTo>
                              <a:pt x="1884876" y="964865"/>
                              <a:pt x="1732450" y="944341"/>
                              <a:pt x="1547254" y="950004"/>
                            </a:cubicBezTo>
                            <a:cubicBezTo>
                              <a:pt x="1420581" y="970496"/>
                              <a:pt x="621096" y="909805"/>
                              <a:pt x="326448" y="950004"/>
                            </a:cubicBezTo>
                            <a:cubicBezTo>
                              <a:pt x="117699" y="950214"/>
                              <a:pt x="14222" y="909691"/>
                              <a:pt x="0" y="806220"/>
                            </a:cubicBezTo>
                            <a:cubicBezTo>
                              <a:pt x="-88767" y="715023"/>
                              <a:pt x="83720" y="582364"/>
                              <a:pt x="0" y="481626"/>
                            </a:cubicBezTo>
                            <a:cubicBezTo>
                              <a:pt x="-72546" y="383739"/>
                              <a:pt x="59760" y="270358"/>
                              <a:pt x="0" y="143783"/>
                            </a:cubicBezTo>
                            <a:close/>
                          </a:path>
                          <a:path w="8230312" h="950004" stroke="0" extrusionOk="0">
                            <a:moveTo>
                              <a:pt x="0" y="143783"/>
                            </a:moveTo>
                            <a:cubicBezTo>
                              <a:pt x="8837" y="33908"/>
                              <a:pt x="173246" y="-17693"/>
                              <a:pt x="326448" y="0"/>
                            </a:cubicBezTo>
                            <a:cubicBezTo>
                              <a:pt x="553252" y="15093"/>
                              <a:pt x="1006103" y="-2203"/>
                              <a:pt x="1168384" y="0"/>
                            </a:cubicBezTo>
                            <a:cubicBezTo>
                              <a:pt x="1444069" y="-12204"/>
                              <a:pt x="1669685" y="-43786"/>
                              <a:pt x="2010318" y="0"/>
                            </a:cubicBezTo>
                            <a:cubicBezTo>
                              <a:pt x="2290018" y="-54931"/>
                              <a:pt x="2400590" y="4121"/>
                              <a:pt x="2700705" y="0"/>
                            </a:cubicBezTo>
                            <a:cubicBezTo>
                              <a:pt x="2981705" y="-47997"/>
                              <a:pt x="3150001" y="46242"/>
                              <a:pt x="3466865" y="0"/>
                            </a:cubicBezTo>
                            <a:cubicBezTo>
                              <a:pt x="3768441" y="-61898"/>
                              <a:pt x="3939689" y="58184"/>
                              <a:pt x="4384575" y="0"/>
                            </a:cubicBezTo>
                            <a:cubicBezTo>
                              <a:pt x="4813428" y="-40961"/>
                              <a:pt x="4964546" y="30247"/>
                              <a:pt x="5226509" y="0"/>
                            </a:cubicBezTo>
                            <a:cubicBezTo>
                              <a:pt x="5469131" y="-64249"/>
                              <a:pt x="5962066" y="46557"/>
                              <a:pt x="6219993" y="0"/>
                            </a:cubicBezTo>
                            <a:cubicBezTo>
                              <a:pt x="6455244" y="-57785"/>
                              <a:pt x="6651870" y="-5508"/>
                              <a:pt x="6986153" y="0"/>
                            </a:cubicBezTo>
                            <a:cubicBezTo>
                              <a:pt x="7313761" y="10938"/>
                              <a:pt x="7487448" y="17882"/>
                              <a:pt x="7903863" y="0"/>
                            </a:cubicBezTo>
                            <a:cubicBezTo>
                              <a:pt x="8027934" y="-3903"/>
                              <a:pt x="8231708" y="65234"/>
                              <a:pt x="8230312" y="143783"/>
                            </a:cubicBezTo>
                            <a:cubicBezTo>
                              <a:pt x="8236951" y="211103"/>
                              <a:pt x="8155437" y="357457"/>
                              <a:pt x="8230312" y="455128"/>
                            </a:cubicBezTo>
                            <a:cubicBezTo>
                              <a:pt x="8269861" y="560836"/>
                              <a:pt x="8216777" y="652031"/>
                              <a:pt x="8230312" y="806220"/>
                            </a:cubicBezTo>
                            <a:cubicBezTo>
                              <a:pt x="8225741" y="880523"/>
                              <a:pt x="8090093" y="956067"/>
                              <a:pt x="7903863" y="950004"/>
                            </a:cubicBezTo>
                            <a:cubicBezTo>
                              <a:pt x="7548030" y="964956"/>
                              <a:pt x="7163847" y="945684"/>
                              <a:pt x="6986153" y="950004"/>
                            </a:cubicBezTo>
                            <a:cubicBezTo>
                              <a:pt x="6758773" y="1038290"/>
                              <a:pt x="6368292" y="854535"/>
                              <a:pt x="6144219" y="950004"/>
                            </a:cubicBezTo>
                            <a:cubicBezTo>
                              <a:pt x="5905928" y="978010"/>
                              <a:pt x="5555536" y="946692"/>
                              <a:pt x="5378057" y="950004"/>
                            </a:cubicBezTo>
                            <a:cubicBezTo>
                              <a:pt x="5185995" y="970750"/>
                              <a:pt x="4736842" y="949691"/>
                              <a:pt x="4536123" y="950004"/>
                            </a:cubicBezTo>
                            <a:cubicBezTo>
                              <a:pt x="4287325" y="984726"/>
                              <a:pt x="3982358" y="897848"/>
                              <a:pt x="3694188" y="950004"/>
                            </a:cubicBezTo>
                            <a:cubicBezTo>
                              <a:pt x="3403750" y="1014994"/>
                              <a:pt x="2892092" y="905133"/>
                              <a:pt x="2700705" y="950004"/>
                            </a:cubicBezTo>
                            <a:cubicBezTo>
                              <a:pt x="2481125" y="955292"/>
                              <a:pt x="2224162" y="938817"/>
                              <a:pt x="2086092" y="950004"/>
                            </a:cubicBezTo>
                            <a:cubicBezTo>
                              <a:pt x="1944104" y="994259"/>
                              <a:pt x="1469205" y="924568"/>
                              <a:pt x="1319932" y="950004"/>
                            </a:cubicBezTo>
                            <a:cubicBezTo>
                              <a:pt x="1057901" y="1023047"/>
                              <a:pt x="682217" y="950510"/>
                              <a:pt x="326448" y="950004"/>
                            </a:cubicBezTo>
                            <a:cubicBezTo>
                              <a:pt x="169482" y="963070"/>
                              <a:pt x="-26859" y="867695"/>
                              <a:pt x="0" y="806220"/>
                            </a:cubicBezTo>
                            <a:cubicBezTo>
                              <a:pt x="-97268" y="706919"/>
                              <a:pt x="18727" y="612028"/>
                              <a:pt x="0" y="488250"/>
                            </a:cubicBezTo>
                            <a:cubicBezTo>
                              <a:pt x="-62584" y="365740"/>
                              <a:pt x="33096" y="220118"/>
                              <a:pt x="0" y="143783"/>
                            </a:cubicBezTo>
                            <a:close/>
                          </a:path>
                          <a:path w="8230312" h="950004" fill="none" stroke="0" extrusionOk="0">
                            <a:moveTo>
                              <a:pt x="0" y="143783"/>
                            </a:moveTo>
                            <a:cubicBezTo>
                              <a:pt x="22535" y="82475"/>
                              <a:pt x="160924" y="2647"/>
                              <a:pt x="326448" y="0"/>
                            </a:cubicBezTo>
                            <a:cubicBezTo>
                              <a:pt x="493294" y="4383"/>
                              <a:pt x="711068" y="15155"/>
                              <a:pt x="1092608" y="0"/>
                            </a:cubicBezTo>
                            <a:cubicBezTo>
                              <a:pt x="1491558" y="-34330"/>
                              <a:pt x="1654845" y="56189"/>
                              <a:pt x="1858770" y="0"/>
                            </a:cubicBezTo>
                            <a:cubicBezTo>
                              <a:pt x="2046547" y="-70702"/>
                              <a:pt x="2630425" y="13242"/>
                              <a:pt x="2852254" y="0"/>
                            </a:cubicBezTo>
                            <a:cubicBezTo>
                              <a:pt x="3120928" y="-72855"/>
                              <a:pt x="3456111" y="-2379"/>
                              <a:pt x="3618414" y="0"/>
                            </a:cubicBezTo>
                            <a:cubicBezTo>
                              <a:pt x="3797797" y="-32987"/>
                              <a:pt x="4170284" y="21068"/>
                              <a:pt x="4384575" y="0"/>
                            </a:cubicBezTo>
                            <a:cubicBezTo>
                              <a:pt x="4584631" y="-59028"/>
                              <a:pt x="4836836" y="121453"/>
                              <a:pt x="5226509" y="0"/>
                            </a:cubicBezTo>
                            <a:cubicBezTo>
                              <a:pt x="5622473" y="-35861"/>
                              <a:pt x="5616070" y="22884"/>
                              <a:pt x="5841123" y="0"/>
                            </a:cubicBezTo>
                            <a:cubicBezTo>
                              <a:pt x="6069665" y="-899"/>
                              <a:pt x="6216853" y="-2881"/>
                              <a:pt x="6455735" y="0"/>
                            </a:cubicBezTo>
                            <a:cubicBezTo>
                              <a:pt x="6715322" y="-76098"/>
                              <a:pt x="7589148" y="69153"/>
                              <a:pt x="7903863" y="0"/>
                            </a:cubicBezTo>
                            <a:cubicBezTo>
                              <a:pt x="8068232" y="10834"/>
                              <a:pt x="8218618" y="62979"/>
                              <a:pt x="8230312" y="143783"/>
                            </a:cubicBezTo>
                            <a:cubicBezTo>
                              <a:pt x="8330935" y="257886"/>
                              <a:pt x="8158097" y="324988"/>
                              <a:pt x="8230312" y="455128"/>
                            </a:cubicBezTo>
                            <a:cubicBezTo>
                              <a:pt x="8283871" y="591094"/>
                              <a:pt x="8156265" y="695215"/>
                              <a:pt x="8230312" y="806220"/>
                            </a:cubicBezTo>
                            <a:cubicBezTo>
                              <a:pt x="8211277" y="885233"/>
                              <a:pt x="8038266" y="952489"/>
                              <a:pt x="7903863" y="950004"/>
                            </a:cubicBezTo>
                            <a:cubicBezTo>
                              <a:pt x="7580260" y="948946"/>
                              <a:pt x="7460920" y="921153"/>
                              <a:pt x="7213477" y="950004"/>
                            </a:cubicBezTo>
                            <a:cubicBezTo>
                              <a:pt x="6937559" y="960888"/>
                              <a:pt x="6461885" y="914075"/>
                              <a:pt x="6219993" y="950004"/>
                            </a:cubicBezTo>
                            <a:cubicBezTo>
                              <a:pt x="5949122" y="951406"/>
                              <a:pt x="5807095" y="913220"/>
                              <a:pt x="5605381" y="950004"/>
                            </a:cubicBezTo>
                            <a:cubicBezTo>
                              <a:pt x="5347136" y="958586"/>
                              <a:pt x="4980150" y="919417"/>
                              <a:pt x="4763446" y="950004"/>
                            </a:cubicBezTo>
                            <a:cubicBezTo>
                              <a:pt x="4568946" y="967260"/>
                              <a:pt x="4223925" y="938997"/>
                              <a:pt x="4073060" y="950004"/>
                            </a:cubicBezTo>
                            <a:cubicBezTo>
                              <a:pt x="3913778" y="967726"/>
                              <a:pt x="3589747" y="921466"/>
                              <a:pt x="3079576" y="950004"/>
                            </a:cubicBezTo>
                            <a:cubicBezTo>
                              <a:pt x="2573646" y="993886"/>
                              <a:pt x="2591136" y="932460"/>
                              <a:pt x="2237640" y="950004"/>
                            </a:cubicBezTo>
                            <a:cubicBezTo>
                              <a:pt x="1867177" y="974767"/>
                              <a:pt x="1755920" y="911253"/>
                              <a:pt x="1547254" y="950004"/>
                            </a:cubicBezTo>
                            <a:cubicBezTo>
                              <a:pt x="1416719" y="957188"/>
                              <a:pt x="672488" y="969199"/>
                              <a:pt x="326448" y="950004"/>
                            </a:cubicBezTo>
                            <a:cubicBezTo>
                              <a:pt x="153631" y="968686"/>
                              <a:pt x="31084" y="918745"/>
                              <a:pt x="0" y="806220"/>
                            </a:cubicBezTo>
                            <a:cubicBezTo>
                              <a:pt x="-78771" y="723738"/>
                              <a:pt x="93837" y="545478"/>
                              <a:pt x="0" y="481626"/>
                            </a:cubicBezTo>
                            <a:cubicBezTo>
                              <a:pt x="-53031" y="406144"/>
                              <a:pt x="99429" y="288827"/>
                              <a:pt x="0" y="143783"/>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46296"/>
                  </a:solidFill>
                  <a:effectLst/>
                  <a:uLnTx/>
                  <a:uFillTx/>
                  <a:latin typeface="Arial"/>
                  <a:ea typeface="+mn-ea"/>
                  <a:cs typeface="+mn-cs"/>
                </a:endParaRPr>
              </a:p>
            </p:txBody>
          </p:sp>
          <p:pic>
            <p:nvPicPr>
              <p:cNvPr id="20" name="Picture 19">
                <a:extLst>
                  <a:ext uri="{FF2B5EF4-FFF2-40B4-BE49-F238E27FC236}">
                    <a16:creationId xmlns:a16="http://schemas.microsoft.com/office/drawing/2014/main" xmlns="" id="{33A0A2BF-AD6D-B832-EFE6-2DFBB892BBFB}"/>
                  </a:ext>
                </a:extLst>
              </p:cNvPr>
              <p:cNvPicPr>
                <a:picLocks noChangeAspect="1"/>
              </p:cNvPicPr>
              <p:nvPr/>
            </p:nvPicPr>
            <p:blipFill>
              <a:blip r:embed="rId11"/>
              <a:stretch>
                <a:fillRect/>
              </a:stretch>
            </p:blipFill>
            <p:spPr>
              <a:xfrm>
                <a:off x="6456495" y="3429000"/>
                <a:ext cx="673447" cy="1424528"/>
              </a:xfrm>
              <a:prstGeom prst="rect">
                <a:avLst/>
              </a:prstGeom>
            </p:spPr>
          </p:pic>
        </p:grpSp>
        <p:sp>
          <p:nvSpPr>
            <p:cNvPr id="18" name="TextBox 17">
              <a:extLst>
                <a:ext uri="{FF2B5EF4-FFF2-40B4-BE49-F238E27FC236}">
                  <a16:creationId xmlns:a16="http://schemas.microsoft.com/office/drawing/2014/main" xmlns="" id="{2C251A34-D335-5612-07BD-931D443ED4C9}"/>
                </a:ext>
              </a:extLst>
            </p:cNvPr>
            <p:cNvSpPr txBox="1"/>
            <p:nvPr/>
          </p:nvSpPr>
          <p:spPr>
            <a:xfrm>
              <a:off x="7019925" y="3702898"/>
              <a:ext cx="4976328" cy="75343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2A2D3"/>
                  </a:solidFill>
                  <a:effectLst/>
                  <a:uLnTx/>
                  <a:uFillTx/>
                  <a:latin typeface="Arial"/>
                  <a:ea typeface="+mn-ea"/>
                  <a:cs typeface="+mn-cs"/>
                </a:rPr>
                <a:t>Chữ</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hoa</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lang="en-US" sz="2800" b="1" dirty="0">
                  <a:solidFill>
                    <a:srgbClr val="02A2D3"/>
                  </a:solidFill>
                  <a:latin typeface="Arial"/>
                </a:rPr>
                <a:t>U</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gồm</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mấy</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nét</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Đó</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là</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những</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nét</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nào</a:t>
              </a:r>
              <a:r>
                <a:rPr kumimoji="0" lang="en-US" sz="2800" b="0" i="0" u="none" strike="noStrike" kern="1200" cap="none" spc="0" normalizeH="0" baseline="0" noProof="0" dirty="0">
                  <a:ln>
                    <a:noFill/>
                  </a:ln>
                  <a:solidFill>
                    <a:srgbClr val="02A2D3"/>
                  </a:solidFill>
                  <a:effectLst/>
                  <a:uLnTx/>
                  <a:uFillTx/>
                  <a:latin typeface="Arial"/>
                  <a:ea typeface="+mn-ea"/>
                  <a:cs typeface="+mn-cs"/>
                </a:rPr>
                <a:t>?</a:t>
              </a:r>
            </a:p>
          </p:txBody>
        </p:sp>
      </p:grpSp>
      <p:pic>
        <p:nvPicPr>
          <p:cNvPr id="21" name="Picture 20">
            <a:extLst>
              <a:ext uri="{FF2B5EF4-FFF2-40B4-BE49-F238E27FC236}">
                <a16:creationId xmlns:a16="http://schemas.microsoft.com/office/drawing/2014/main" xmlns="" id="{0A98CF8F-8CC6-1555-EAAE-6D377867A875}"/>
              </a:ext>
            </a:extLst>
          </p:cNvPr>
          <p:cNvPicPr>
            <a:picLocks noChangeAspect="1"/>
          </p:cNvPicPr>
          <p:nvPr/>
        </p:nvPicPr>
        <p:blipFill>
          <a:blip r:embed="rId12"/>
          <a:stretch>
            <a:fillRect/>
          </a:stretch>
        </p:blipFill>
        <p:spPr>
          <a:xfrm>
            <a:off x="247574" y="2735308"/>
            <a:ext cx="1728449" cy="4068000"/>
          </a:xfrm>
          <a:prstGeom prst="rect">
            <a:avLst/>
          </a:prstGeom>
        </p:spPr>
      </p:pic>
      <p:pic>
        <p:nvPicPr>
          <p:cNvPr id="22" name="Picture 4" descr="Link e-commerse">
            <a:extLst>
              <a:ext uri="{FF2B5EF4-FFF2-40B4-BE49-F238E27FC236}">
                <a16:creationId xmlns:a16="http://schemas.microsoft.com/office/drawing/2014/main" xmlns="" id="{54A97B17-432D-3D31-343B-27F4C31F6FA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8088479" y="243497"/>
            <a:ext cx="1620000" cy="1620000"/>
          </a:xfrm>
          <a:prstGeom prst="rect">
            <a:avLst/>
          </a:prstGeom>
          <a:noFill/>
          <a:effectLst>
            <a:glow rad="88900">
              <a:schemeClr val="bg1"/>
            </a:glow>
          </a:effectLst>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xmlns="" id="{5BDC19B2-A861-5C26-062D-C58530C5CAC3}"/>
              </a:ext>
            </a:extLst>
          </p:cNvPr>
          <p:cNvGrpSpPr/>
          <p:nvPr/>
        </p:nvGrpSpPr>
        <p:grpSpPr>
          <a:xfrm>
            <a:off x="9308455" y="842231"/>
            <a:ext cx="2031318" cy="720000"/>
            <a:chOff x="7544331" y="1243668"/>
            <a:chExt cx="4425376" cy="720000"/>
          </a:xfrm>
        </p:grpSpPr>
        <p:sp>
          <p:nvSpPr>
            <p:cNvPr id="24" name="Rectangle: Rounded Corners 61">
              <a:extLst>
                <a:ext uri="{FF2B5EF4-FFF2-40B4-BE49-F238E27FC236}">
                  <a16:creationId xmlns:a16="http://schemas.microsoft.com/office/drawing/2014/main" xmlns="" id="{6A39AB40-B64A-65BD-7931-14A642462A74}"/>
                </a:ext>
              </a:extLst>
            </p:cNvPr>
            <p:cNvSpPr/>
            <p:nvPr/>
          </p:nvSpPr>
          <p:spPr>
            <a:xfrm>
              <a:off x="7544331" y="1243668"/>
              <a:ext cx="4425376" cy="720000"/>
            </a:xfrm>
            <a:custGeom>
              <a:avLst/>
              <a:gdLst>
                <a:gd name="connsiteX0" fmla="*/ 0 w 4425376"/>
                <a:gd name="connsiteY0" fmla="*/ 108972 h 720000"/>
                <a:gd name="connsiteX1" fmla="*/ 108970 w 4425376"/>
                <a:gd name="connsiteY1" fmla="*/ 0 h 720000"/>
                <a:gd name="connsiteX2" fmla="*/ 550749 w 4425376"/>
                <a:gd name="connsiteY2" fmla="*/ 0 h 720000"/>
                <a:gd name="connsiteX3" fmla="*/ 992532 w 4425376"/>
                <a:gd name="connsiteY3" fmla="*/ 0 h 720000"/>
                <a:gd name="connsiteX4" fmla="*/ 1518461 w 4425376"/>
                <a:gd name="connsiteY4" fmla="*/ 0 h 720000"/>
                <a:gd name="connsiteX5" fmla="*/ 1918166 w 4425376"/>
                <a:gd name="connsiteY5" fmla="*/ 0 h 720000"/>
                <a:gd name="connsiteX6" fmla="*/ 2444096 w 4425376"/>
                <a:gd name="connsiteY6" fmla="*/ 0 h 720000"/>
                <a:gd name="connsiteX7" fmla="*/ 3054172 w 4425376"/>
                <a:gd name="connsiteY7" fmla="*/ 0 h 720000"/>
                <a:gd name="connsiteX8" fmla="*/ 3538027 w 4425376"/>
                <a:gd name="connsiteY8" fmla="*/ 0 h 720000"/>
                <a:gd name="connsiteX9" fmla="*/ 4316403 w 4425376"/>
                <a:gd name="connsiteY9" fmla="*/ 0 h 720000"/>
                <a:gd name="connsiteX10" fmla="*/ 4425376 w 4425376"/>
                <a:gd name="connsiteY10" fmla="*/ 108972 h 720000"/>
                <a:gd name="connsiteX11" fmla="*/ 4425376 w 4425376"/>
                <a:gd name="connsiteY11" fmla="*/ 611028 h 720000"/>
                <a:gd name="connsiteX12" fmla="*/ 4316403 w 4425376"/>
                <a:gd name="connsiteY12" fmla="*/ 720000 h 720000"/>
                <a:gd name="connsiteX13" fmla="*/ 3916696 w 4425376"/>
                <a:gd name="connsiteY13" fmla="*/ 720000 h 720000"/>
                <a:gd name="connsiteX14" fmla="*/ 3306619 w 4425376"/>
                <a:gd name="connsiteY14" fmla="*/ 720000 h 720000"/>
                <a:gd name="connsiteX15" fmla="*/ 2906912 w 4425376"/>
                <a:gd name="connsiteY15" fmla="*/ 720000 h 720000"/>
                <a:gd name="connsiteX16" fmla="*/ 2423059 w 4425376"/>
                <a:gd name="connsiteY16" fmla="*/ 720000 h 720000"/>
                <a:gd name="connsiteX17" fmla="*/ 2023352 w 4425376"/>
                <a:gd name="connsiteY17" fmla="*/ 720000 h 720000"/>
                <a:gd name="connsiteX18" fmla="*/ 1539497 w 4425376"/>
                <a:gd name="connsiteY18" fmla="*/ 720000 h 720000"/>
                <a:gd name="connsiteX19" fmla="*/ 1055643 w 4425376"/>
                <a:gd name="connsiteY19" fmla="*/ 720000 h 720000"/>
                <a:gd name="connsiteX20" fmla="*/ 108970 w 4425376"/>
                <a:gd name="connsiteY20" fmla="*/ 720000 h 720000"/>
                <a:gd name="connsiteX21" fmla="*/ 0 w 4425376"/>
                <a:gd name="connsiteY21" fmla="*/ 611028 h 720000"/>
                <a:gd name="connsiteX22" fmla="*/ 0 w 4425376"/>
                <a:gd name="connsiteY22" fmla="*/ 108972 h 720000"/>
                <a:gd name="connsiteX0" fmla="*/ 0 w 4425376"/>
                <a:gd name="connsiteY0" fmla="*/ 108972 h 720000"/>
                <a:gd name="connsiteX1" fmla="*/ 108970 w 4425376"/>
                <a:gd name="connsiteY1" fmla="*/ 0 h 720000"/>
                <a:gd name="connsiteX2" fmla="*/ 634899 w 4425376"/>
                <a:gd name="connsiteY2" fmla="*/ 0 h 720000"/>
                <a:gd name="connsiteX3" fmla="*/ 1160829 w 4425376"/>
                <a:gd name="connsiteY3" fmla="*/ 0 h 720000"/>
                <a:gd name="connsiteX4" fmla="*/ 1602608 w 4425376"/>
                <a:gd name="connsiteY4" fmla="*/ 0 h 720000"/>
                <a:gd name="connsiteX5" fmla="*/ 2086463 w 4425376"/>
                <a:gd name="connsiteY5" fmla="*/ 0 h 720000"/>
                <a:gd name="connsiteX6" fmla="*/ 2654467 w 4425376"/>
                <a:gd name="connsiteY6" fmla="*/ 0 h 720000"/>
                <a:gd name="connsiteX7" fmla="*/ 3180395 w 4425376"/>
                <a:gd name="connsiteY7" fmla="*/ 0 h 720000"/>
                <a:gd name="connsiteX8" fmla="*/ 3790474 w 4425376"/>
                <a:gd name="connsiteY8" fmla="*/ 0 h 720000"/>
                <a:gd name="connsiteX9" fmla="*/ 4316403 w 4425376"/>
                <a:gd name="connsiteY9" fmla="*/ 0 h 720000"/>
                <a:gd name="connsiteX10" fmla="*/ 4425376 w 4425376"/>
                <a:gd name="connsiteY10" fmla="*/ 108972 h 720000"/>
                <a:gd name="connsiteX11" fmla="*/ 4425376 w 4425376"/>
                <a:gd name="connsiteY11" fmla="*/ 611028 h 720000"/>
                <a:gd name="connsiteX12" fmla="*/ 4316403 w 4425376"/>
                <a:gd name="connsiteY12" fmla="*/ 720000 h 720000"/>
                <a:gd name="connsiteX13" fmla="*/ 3706324 w 4425376"/>
                <a:gd name="connsiteY13" fmla="*/ 720000 h 720000"/>
                <a:gd name="connsiteX14" fmla="*/ 3180395 w 4425376"/>
                <a:gd name="connsiteY14" fmla="*/ 720000 h 720000"/>
                <a:gd name="connsiteX15" fmla="*/ 2570318 w 4425376"/>
                <a:gd name="connsiteY15" fmla="*/ 720000 h 720000"/>
                <a:gd name="connsiteX16" fmla="*/ 2044388 w 4425376"/>
                <a:gd name="connsiteY16" fmla="*/ 720000 h 720000"/>
                <a:gd name="connsiteX17" fmla="*/ 1560534 w 4425376"/>
                <a:gd name="connsiteY17" fmla="*/ 720000 h 720000"/>
                <a:gd name="connsiteX18" fmla="*/ 1034606 w 4425376"/>
                <a:gd name="connsiteY18" fmla="*/ 720000 h 720000"/>
                <a:gd name="connsiteX19" fmla="*/ 108970 w 4425376"/>
                <a:gd name="connsiteY19" fmla="*/ 720000 h 720000"/>
                <a:gd name="connsiteX20" fmla="*/ 0 w 4425376"/>
                <a:gd name="connsiteY20" fmla="*/ 611028 h 720000"/>
                <a:gd name="connsiteX21" fmla="*/ 0 w 4425376"/>
                <a:gd name="connsiteY21" fmla="*/ 108972 h 720000"/>
                <a:gd name="connsiteX0" fmla="*/ 0 w 4425376"/>
                <a:gd name="connsiteY0" fmla="*/ 108972 h 720000"/>
                <a:gd name="connsiteX1" fmla="*/ 108970 w 4425376"/>
                <a:gd name="connsiteY1" fmla="*/ 0 h 720000"/>
                <a:gd name="connsiteX2" fmla="*/ 550749 w 4425376"/>
                <a:gd name="connsiteY2" fmla="*/ 0 h 720000"/>
                <a:gd name="connsiteX3" fmla="*/ 992532 w 4425376"/>
                <a:gd name="connsiteY3" fmla="*/ 0 h 720000"/>
                <a:gd name="connsiteX4" fmla="*/ 1518461 w 4425376"/>
                <a:gd name="connsiteY4" fmla="*/ 0 h 720000"/>
                <a:gd name="connsiteX5" fmla="*/ 1918166 w 4425376"/>
                <a:gd name="connsiteY5" fmla="*/ 0 h 720000"/>
                <a:gd name="connsiteX6" fmla="*/ 2444096 w 4425376"/>
                <a:gd name="connsiteY6" fmla="*/ 0 h 720000"/>
                <a:gd name="connsiteX7" fmla="*/ 3054172 w 4425376"/>
                <a:gd name="connsiteY7" fmla="*/ 0 h 720000"/>
                <a:gd name="connsiteX8" fmla="*/ 3538027 w 4425376"/>
                <a:gd name="connsiteY8" fmla="*/ 0 h 720000"/>
                <a:gd name="connsiteX9" fmla="*/ 4316403 w 4425376"/>
                <a:gd name="connsiteY9" fmla="*/ 0 h 720000"/>
                <a:gd name="connsiteX10" fmla="*/ 4425376 w 4425376"/>
                <a:gd name="connsiteY10" fmla="*/ 108972 h 720000"/>
                <a:gd name="connsiteX11" fmla="*/ 4425376 w 4425376"/>
                <a:gd name="connsiteY11" fmla="*/ 611028 h 720000"/>
                <a:gd name="connsiteX12" fmla="*/ 4316403 w 4425376"/>
                <a:gd name="connsiteY12" fmla="*/ 720000 h 720000"/>
                <a:gd name="connsiteX13" fmla="*/ 3916696 w 4425376"/>
                <a:gd name="connsiteY13" fmla="*/ 720000 h 720000"/>
                <a:gd name="connsiteX14" fmla="*/ 3306619 w 4425376"/>
                <a:gd name="connsiteY14" fmla="*/ 720000 h 720000"/>
                <a:gd name="connsiteX15" fmla="*/ 2906912 w 4425376"/>
                <a:gd name="connsiteY15" fmla="*/ 720000 h 720000"/>
                <a:gd name="connsiteX16" fmla="*/ 2423059 w 4425376"/>
                <a:gd name="connsiteY16" fmla="*/ 720000 h 720000"/>
                <a:gd name="connsiteX17" fmla="*/ 2023352 w 4425376"/>
                <a:gd name="connsiteY17" fmla="*/ 720000 h 720000"/>
                <a:gd name="connsiteX18" fmla="*/ 1539497 w 4425376"/>
                <a:gd name="connsiteY18" fmla="*/ 720000 h 720000"/>
                <a:gd name="connsiteX19" fmla="*/ 1055643 w 4425376"/>
                <a:gd name="connsiteY19" fmla="*/ 720000 h 720000"/>
                <a:gd name="connsiteX20" fmla="*/ 108970 w 4425376"/>
                <a:gd name="connsiteY20" fmla="*/ 720000 h 720000"/>
                <a:gd name="connsiteX21" fmla="*/ 0 w 4425376"/>
                <a:gd name="connsiteY21" fmla="*/ 611028 h 720000"/>
                <a:gd name="connsiteX22" fmla="*/ 0 w 4425376"/>
                <a:gd name="connsiteY22" fmla="*/ 108972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376" h="720000" fill="none" extrusionOk="0">
                  <a:moveTo>
                    <a:pt x="0" y="108972"/>
                  </a:moveTo>
                  <a:cubicBezTo>
                    <a:pt x="35157" y="37557"/>
                    <a:pt x="73564" y="13055"/>
                    <a:pt x="108970" y="0"/>
                  </a:cubicBezTo>
                  <a:cubicBezTo>
                    <a:pt x="293825" y="-34465"/>
                    <a:pt x="456025" y="50538"/>
                    <a:pt x="550749" y="0"/>
                  </a:cubicBezTo>
                  <a:cubicBezTo>
                    <a:pt x="628638" y="-72097"/>
                    <a:pt x="859459" y="4077"/>
                    <a:pt x="992532" y="0"/>
                  </a:cubicBezTo>
                  <a:cubicBezTo>
                    <a:pt x="1163695" y="-31909"/>
                    <a:pt x="1447424" y="21541"/>
                    <a:pt x="1518461" y="0"/>
                  </a:cubicBezTo>
                  <a:cubicBezTo>
                    <a:pt x="1633158" y="35156"/>
                    <a:pt x="1769236" y="16397"/>
                    <a:pt x="1918166" y="0"/>
                  </a:cubicBezTo>
                  <a:cubicBezTo>
                    <a:pt x="2042918" y="-56111"/>
                    <a:pt x="2205346" y="-37230"/>
                    <a:pt x="2444096" y="0"/>
                  </a:cubicBezTo>
                  <a:cubicBezTo>
                    <a:pt x="2591764" y="35430"/>
                    <a:pt x="2790088" y="63301"/>
                    <a:pt x="3054172" y="0"/>
                  </a:cubicBezTo>
                  <a:cubicBezTo>
                    <a:pt x="3326233" y="-28017"/>
                    <a:pt x="3357706" y="13730"/>
                    <a:pt x="3538027" y="0"/>
                  </a:cubicBezTo>
                  <a:cubicBezTo>
                    <a:pt x="3557372" y="-49750"/>
                    <a:pt x="3994956" y="94038"/>
                    <a:pt x="4316403" y="0"/>
                  </a:cubicBezTo>
                  <a:cubicBezTo>
                    <a:pt x="4378048" y="20328"/>
                    <a:pt x="4408655" y="57123"/>
                    <a:pt x="4425376" y="108972"/>
                  </a:cubicBezTo>
                  <a:cubicBezTo>
                    <a:pt x="4562848" y="348887"/>
                    <a:pt x="4493877" y="444415"/>
                    <a:pt x="4425376" y="611028"/>
                  </a:cubicBezTo>
                  <a:cubicBezTo>
                    <a:pt x="4451194" y="684459"/>
                    <a:pt x="4376036" y="695056"/>
                    <a:pt x="4316403" y="720000"/>
                  </a:cubicBezTo>
                  <a:cubicBezTo>
                    <a:pt x="4215555" y="790738"/>
                    <a:pt x="4033105" y="718294"/>
                    <a:pt x="3916696" y="720000"/>
                  </a:cubicBezTo>
                  <a:cubicBezTo>
                    <a:pt x="3811469" y="784274"/>
                    <a:pt x="3536571" y="636456"/>
                    <a:pt x="3306619" y="720000"/>
                  </a:cubicBezTo>
                  <a:cubicBezTo>
                    <a:pt x="3124652" y="754026"/>
                    <a:pt x="2969681" y="722270"/>
                    <a:pt x="2906912" y="720000"/>
                  </a:cubicBezTo>
                  <a:cubicBezTo>
                    <a:pt x="2852659" y="725435"/>
                    <a:pt x="2569408" y="646715"/>
                    <a:pt x="2423059" y="720000"/>
                  </a:cubicBezTo>
                  <a:cubicBezTo>
                    <a:pt x="2236315" y="727120"/>
                    <a:pt x="2088959" y="687704"/>
                    <a:pt x="2023352" y="720000"/>
                  </a:cubicBezTo>
                  <a:cubicBezTo>
                    <a:pt x="1981562" y="736250"/>
                    <a:pt x="1719632" y="629332"/>
                    <a:pt x="1539497" y="720000"/>
                  </a:cubicBezTo>
                  <a:cubicBezTo>
                    <a:pt x="1311112" y="763760"/>
                    <a:pt x="1187585" y="757084"/>
                    <a:pt x="1055643" y="720000"/>
                  </a:cubicBezTo>
                  <a:cubicBezTo>
                    <a:pt x="1032307" y="696705"/>
                    <a:pt x="298210" y="693629"/>
                    <a:pt x="108970" y="720000"/>
                  </a:cubicBezTo>
                  <a:cubicBezTo>
                    <a:pt x="29313" y="711280"/>
                    <a:pt x="3974" y="690561"/>
                    <a:pt x="0" y="611028"/>
                  </a:cubicBezTo>
                  <a:cubicBezTo>
                    <a:pt x="-87052" y="406191"/>
                    <a:pt x="107260" y="225876"/>
                    <a:pt x="0" y="108972"/>
                  </a:cubicBezTo>
                  <a:close/>
                </a:path>
                <a:path w="4425376" h="720000" stroke="0" extrusionOk="0">
                  <a:moveTo>
                    <a:pt x="0" y="108972"/>
                  </a:moveTo>
                  <a:cubicBezTo>
                    <a:pt x="1602" y="49632"/>
                    <a:pt x="64234" y="6382"/>
                    <a:pt x="108970" y="0"/>
                  </a:cubicBezTo>
                  <a:cubicBezTo>
                    <a:pt x="235900" y="-1321"/>
                    <a:pt x="510114" y="42453"/>
                    <a:pt x="634899" y="0"/>
                  </a:cubicBezTo>
                  <a:cubicBezTo>
                    <a:pt x="783232" y="9455"/>
                    <a:pt x="1018053" y="45946"/>
                    <a:pt x="1160829" y="0"/>
                  </a:cubicBezTo>
                  <a:cubicBezTo>
                    <a:pt x="1352726" y="-4319"/>
                    <a:pt x="1388840" y="31597"/>
                    <a:pt x="1602608" y="0"/>
                  </a:cubicBezTo>
                  <a:cubicBezTo>
                    <a:pt x="1800831" y="-16705"/>
                    <a:pt x="1974641" y="-2771"/>
                    <a:pt x="2086463" y="0"/>
                  </a:cubicBezTo>
                  <a:cubicBezTo>
                    <a:pt x="2106688" y="-6000"/>
                    <a:pt x="2540188" y="114273"/>
                    <a:pt x="2654467" y="0"/>
                  </a:cubicBezTo>
                  <a:cubicBezTo>
                    <a:pt x="2786005" y="-91842"/>
                    <a:pt x="3082781" y="28160"/>
                    <a:pt x="3180395" y="0"/>
                  </a:cubicBezTo>
                  <a:cubicBezTo>
                    <a:pt x="3379509" y="-33179"/>
                    <a:pt x="3591077" y="-10493"/>
                    <a:pt x="3790474" y="0"/>
                  </a:cubicBezTo>
                  <a:cubicBezTo>
                    <a:pt x="3953002" y="-53138"/>
                    <a:pt x="4046536" y="-11297"/>
                    <a:pt x="4316403" y="0"/>
                  </a:cubicBezTo>
                  <a:cubicBezTo>
                    <a:pt x="4401957" y="4719"/>
                    <a:pt x="4446915" y="49766"/>
                    <a:pt x="4425376" y="108972"/>
                  </a:cubicBezTo>
                  <a:cubicBezTo>
                    <a:pt x="4557874" y="284435"/>
                    <a:pt x="4365495" y="452047"/>
                    <a:pt x="4425376" y="611028"/>
                  </a:cubicBezTo>
                  <a:cubicBezTo>
                    <a:pt x="4411668" y="679590"/>
                    <a:pt x="4386572" y="722337"/>
                    <a:pt x="4316403" y="720000"/>
                  </a:cubicBezTo>
                  <a:cubicBezTo>
                    <a:pt x="4171444" y="715737"/>
                    <a:pt x="3804031" y="726567"/>
                    <a:pt x="3706324" y="720000"/>
                  </a:cubicBezTo>
                  <a:cubicBezTo>
                    <a:pt x="3594120" y="674745"/>
                    <a:pt x="3373606" y="686969"/>
                    <a:pt x="3180395" y="720000"/>
                  </a:cubicBezTo>
                  <a:cubicBezTo>
                    <a:pt x="2992531" y="760725"/>
                    <a:pt x="2764477" y="733734"/>
                    <a:pt x="2570318" y="720000"/>
                  </a:cubicBezTo>
                  <a:cubicBezTo>
                    <a:pt x="2380727" y="754894"/>
                    <a:pt x="2141611" y="678828"/>
                    <a:pt x="2044388" y="720000"/>
                  </a:cubicBezTo>
                  <a:cubicBezTo>
                    <a:pt x="1860625" y="744341"/>
                    <a:pt x="1743028" y="672808"/>
                    <a:pt x="1560534" y="720000"/>
                  </a:cubicBezTo>
                  <a:cubicBezTo>
                    <a:pt x="1409694" y="745773"/>
                    <a:pt x="1225126" y="664938"/>
                    <a:pt x="1034606" y="720000"/>
                  </a:cubicBezTo>
                  <a:cubicBezTo>
                    <a:pt x="771467" y="717810"/>
                    <a:pt x="419129" y="725092"/>
                    <a:pt x="108970" y="720000"/>
                  </a:cubicBezTo>
                  <a:cubicBezTo>
                    <a:pt x="57176" y="738552"/>
                    <a:pt x="-17573" y="663086"/>
                    <a:pt x="0" y="611028"/>
                  </a:cubicBezTo>
                  <a:cubicBezTo>
                    <a:pt x="-83985" y="542518"/>
                    <a:pt x="83794" y="297510"/>
                    <a:pt x="0" y="108972"/>
                  </a:cubicBezTo>
                  <a:close/>
                </a:path>
                <a:path w="4425376" h="720000" fill="none" stroke="0" extrusionOk="0">
                  <a:moveTo>
                    <a:pt x="0" y="108972"/>
                  </a:moveTo>
                  <a:cubicBezTo>
                    <a:pt x="28289" y="39688"/>
                    <a:pt x="83656" y="4552"/>
                    <a:pt x="108970" y="0"/>
                  </a:cubicBezTo>
                  <a:cubicBezTo>
                    <a:pt x="269853" y="-27552"/>
                    <a:pt x="408475" y="56634"/>
                    <a:pt x="550749" y="0"/>
                  </a:cubicBezTo>
                  <a:cubicBezTo>
                    <a:pt x="682081" y="-3519"/>
                    <a:pt x="849701" y="45430"/>
                    <a:pt x="992532" y="0"/>
                  </a:cubicBezTo>
                  <a:cubicBezTo>
                    <a:pt x="1117579" y="-66222"/>
                    <a:pt x="1390297" y="18304"/>
                    <a:pt x="1518461" y="0"/>
                  </a:cubicBezTo>
                  <a:cubicBezTo>
                    <a:pt x="1677523" y="-18673"/>
                    <a:pt x="1789703" y="28721"/>
                    <a:pt x="1918166" y="0"/>
                  </a:cubicBezTo>
                  <a:cubicBezTo>
                    <a:pt x="2035812" y="-45580"/>
                    <a:pt x="2215230" y="-9171"/>
                    <a:pt x="2444096" y="0"/>
                  </a:cubicBezTo>
                  <a:cubicBezTo>
                    <a:pt x="2669207" y="-36522"/>
                    <a:pt x="2806139" y="18496"/>
                    <a:pt x="3054172" y="0"/>
                  </a:cubicBezTo>
                  <a:cubicBezTo>
                    <a:pt x="3289348" y="-15418"/>
                    <a:pt x="3365645" y="28881"/>
                    <a:pt x="3538027" y="0"/>
                  </a:cubicBezTo>
                  <a:cubicBezTo>
                    <a:pt x="3699571" y="56192"/>
                    <a:pt x="3917055" y="74335"/>
                    <a:pt x="4316403" y="0"/>
                  </a:cubicBezTo>
                  <a:cubicBezTo>
                    <a:pt x="4385858" y="3494"/>
                    <a:pt x="4433490" y="68608"/>
                    <a:pt x="4425376" y="108972"/>
                  </a:cubicBezTo>
                  <a:cubicBezTo>
                    <a:pt x="4463176" y="297998"/>
                    <a:pt x="4438075" y="450271"/>
                    <a:pt x="4425376" y="611028"/>
                  </a:cubicBezTo>
                  <a:cubicBezTo>
                    <a:pt x="4433500" y="676067"/>
                    <a:pt x="4354852" y="713878"/>
                    <a:pt x="4316403" y="720000"/>
                  </a:cubicBezTo>
                  <a:cubicBezTo>
                    <a:pt x="4171055" y="767621"/>
                    <a:pt x="4023686" y="716661"/>
                    <a:pt x="3916696" y="720000"/>
                  </a:cubicBezTo>
                  <a:cubicBezTo>
                    <a:pt x="3818926" y="767872"/>
                    <a:pt x="3517630" y="650498"/>
                    <a:pt x="3306619" y="720000"/>
                  </a:cubicBezTo>
                  <a:cubicBezTo>
                    <a:pt x="3096740" y="778852"/>
                    <a:pt x="2985048" y="713173"/>
                    <a:pt x="2906912" y="720000"/>
                  </a:cubicBezTo>
                  <a:cubicBezTo>
                    <a:pt x="2799276" y="707647"/>
                    <a:pt x="2535142" y="705693"/>
                    <a:pt x="2423059" y="720000"/>
                  </a:cubicBezTo>
                  <a:cubicBezTo>
                    <a:pt x="2237481" y="730827"/>
                    <a:pt x="2094721" y="684787"/>
                    <a:pt x="2023352" y="720000"/>
                  </a:cubicBezTo>
                  <a:cubicBezTo>
                    <a:pt x="1916490" y="750870"/>
                    <a:pt x="1762697" y="703045"/>
                    <a:pt x="1539497" y="720000"/>
                  </a:cubicBezTo>
                  <a:cubicBezTo>
                    <a:pt x="1301012" y="745693"/>
                    <a:pt x="1174668" y="697092"/>
                    <a:pt x="1055643" y="720000"/>
                  </a:cubicBezTo>
                  <a:cubicBezTo>
                    <a:pt x="872659" y="654456"/>
                    <a:pt x="437253" y="766448"/>
                    <a:pt x="108970" y="720000"/>
                  </a:cubicBezTo>
                  <a:cubicBezTo>
                    <a:pt x="30554" y="718292"/>
                    <a:pt x="-8465" y="657110"/>
                    <a:pt x="0" y="611028"/>
                  </a:cubicBezTo>
                  <a:cubicBezTo>
                    <a:pt x="-83001" y="499341"/>
                    <a:pt x="67124" y="214358"/>
                    <a:pt x="0" y="108972"/>
                  </a:cubicBezTo>
                  <a:close/>
                </a:path>
                <a:path w="4425376" h="720000" fill="none" stroke="0" extrusionOk="0">
                  <a:moveTo>
                    <a:pt x="0" y="108972"/>
                  </a:moveTo>
                  <a:cubicBezTo>
                    <a:pt x="27699" y="43987"/>
                    <a:pt x="72442" y="2533"/>
                    <a:pt x="108970" y="0"/>
                  </a:cubicBezTo>
                  <a:cubicBezTo>
                    <a:pt x="287200" y="-36480"/>
                    <a:pt x="447750" y="23175"/>
                    <a:pt x="550749" y="0"/>
                  </a:cubicBezTo>
                  <a:cubicBezTo>
                    <a:pt x="660576" y="-51650"/>
                    <a:pt x="847968" y="61705"/>
                    <a:pt x="992532" y="0"/>
                  </a:cubicBezTo>
                  <a:cubicBezTo>
                    <a:pt x="1151641" y="-44235"/>
                    <a:pt x="1436447" y="6116"/>
                    <a:pt x="1518461" y="0"/>
                  </a:cubicBezTo>
                  <a:cubicBezTo>
                    <a:pt x="1641396" y="-620"/>
                    <a:pt x="1789384" y="16797"/>
                    <a:pt x="1918166" y="0"/>
                  </a:cubicBezTo>
                  <a:cubicBezTo>
                    <a:pt x="2030153" y="-74041"/>
                    <a:pt x="2186047" y="2561"/>
                    <a:pt x="2444096" y="0"/>
                  </a:cubicBezTo>
                  <a:cubicBezTo>
                    <a:pt x="2646692" y="-51848"/>
                    <a:pt x="2804615" y="58159"/>
                    <a:pt x="3054172" y="0"/>
                  </a:cubicBezTo>
                  <a:cubicBezTo>
                    <a:pt x="3327917" y="-9733"/>
                    <a:pt x="3363938" y="18780"/>
                    <a:pt x="3538027" y="0"/>
                  </a:cubicBezTo>
                  <a:cubicBezTo>
                    <a:pt x="3655465" y="-18265"/>
                    <a:pt x="4002361" y="31646"/>
                    <a:pt x="4316403" y="0"/>
                  </a:cubicBezTo>
                  <a:cubicBezTo>
                    <a:pt x="4381238" y="13310"/>
                    <a:pt x="4419689" y="61288"/>
                    <a:pt x="4425376" y="108972"/>
                  </a:cubicBezTo>
                  <a:cubicBezTo>
                    <a:pt x="4536224" y="332697"/>
                    <a:pt x="4485551" y="493675"/>
                    <a:pt x="4425376" y="611028"/>
                  </a:cubicBezTo>
                  <a:cubicBezTo>
                    <a:pt x="4446215" y="681477"/>
                    <a:pt x="4368470" y="709958"/>
                    <a:pt x="4316403" y="720000"/>
                  </a:cubicBezTo>
                  <a:cubicBezTo>
                    <a:pt x="4233087" y="783871"/>
                    <a:pt x="4035062" y="718303"/>
                    <a:pt x="3916696" y="720000"/>
                  </a:cubicBezTo>
                  <a:cubicBezTo>
                    <a:pt x="3796473" y="799858"/>
                    <a:pt x="3510908" y="655400"/>
                    <a:pt x="3306619" y="720000"/>
                  </a:cubicBezTo>
                  <a:cubicBezTo>
                    <a:pt x="3103242" y="749701"/>
                    <a:pt x="2968807" y="712185"/>
                    <a:pt x="2906912" y="720000"/>
                  </a:cubicBezTo>
                  <a:cubicBezTo>
                    <a:pt x="2797013" y="728888"/>
                    <a:pt x="2554895" y="698419"/>
                    <a:pt x="2423059" y="720000"/>
                  </a:cubicBezTo>
                  <a:cubicBezTo>
                    <a:pt x="2243722" y="726310"/>
                    <a:pt x="2098982" y="687382"/>
                    <a:pt x="2023352" y="720000"/>
                  </a:cubicBezTo>
                  <a:cubicBezTo>
                    <a:pt x="1931428" y="730932"/>
                    <a:pt x="1786321" y="689300"/>
                    <a:pt x="1539497" y="720000"/>
                  </a:cubicBezTo>
                  <a:cubicBezTo>
                    <a:pt x="1301695" y="711917"/>
                    <a:pt x="1188612" y="722895"/>
                    <a:pt x="1055643" y="720000"/>
                  </a:cubicBezTo>
                  <a:cubicBezTo>
                    <a:pt x="944656" y="734839"/>
                    <a:pt x="344465" y="711549"/>
                    <a:pt x="108970" y="720000"/>
                  </a:cubicBezTo>
                  <a:cubicBezTo>
                    <a:pt x="26473" y="709540"/>
                    <a:pt x="1363" y="677568"/>
                    <a:pt x="0" y="611028"/>
                  </a:cubicBezTo>
                  <a:cubicBezTo>
                    <a:pt x="-70857" y="435196"/>
                    <a:pt x="100954" y="200814"/>
                    <a:pt x="0" y="108972"/>
                  </a:cubicBezTo>
                  <a:close/>
                </a:path>
              </a:pathLst>
            </a:custGeom>
            <a:ln w="25400" cmpd="thinThick">
              <a:solidFill>
                <a:srgbClr val="E80F0F"/>
              </a:solidFill>
              <a:extLst>
                <a:ext uri="{C807C97D-BFC1-408E-A445-0C87EB9F89A2}">
                  <ask:lineSketchStyleProps xmlns:ask="http://schemas.microsoft.com/office/drawing/2018/sketchyshapes" xmlns="" sd="376331080">
                    <a:custGeom>
                      <a:avLst/>
                      <a:gdLst>
                        <a:gd name="connsiteX0" fmla="*/ 0 w 2031318"/>
                        <a:gd name="connsiteY0" fmla="*/ 108972 h 720000"/>
                        <a:gd name="connsiteX1" fmla="*/ 50019 w 2031318"/>
                        <a:gd name="connsiteY1" fmla="*/ 0 h 720000"/>
                        <a:gd name="connsiteX2" fmla="*/ 252803 w 2031318"/>
                        <a:gd name="connsiteY2" fmla="*/ 0 h 720000"/>
                        <a:gd name="connsiteX3" fmla="*/ 455588 w 2031318"/>
                        <a:gd name="connsiteY3" fmla="*/ 0 h 720000"/>
                        <a:gd name="connsiteX4" fmla="*/ 696998 w 2031318"/>
                        <a:gd name="connsiteY4" fmla="*/ 0 h 720000"/>
                        <a:gd name="connsiteX5" fmla="*/ 880469 w 2031318"/>
                        <a:gd name="connsiteY5" fmla="*/ 0 h 720000"/>
                        <a:gd name="connsiteX6" fmla="*/ 1121879 w 2031318"/>
                        <a:gd name="connsiteY6" fmla="*/ 0 h 720000"/>
                        <a:gd name="connsiteX7" fmla="*/ 1401914 w 2031318"/>
                        <a:gd name="connsiteY7" fmla="*/ 0 h 720000"/>
                        <a:gd name="connsiteX8" fmla="*/ 1624011 w 2031318"/>
                        <a:gd name="connsiteY8" fmla="*/ 0 h 720000"/>
                        <a:gd name="connsiteX9" fmla="*/ 1981298 w 2031318"/>
                        <a:gd name="connsiteY9" fmla="*/ 0 h 720000"/>
                        <a:gd name="connsiteX10" fmla="*/ 2031318 w 2031318"/>
                        <a:gd name="connsiteY10" fmla="*/ 108972 h 720000"/>
                        <a:gd name="connsiteX11" fmla="*/ 2031318 w 2031318"/>
                        <a:gd name="connsiteY11" fmla="*/ 611028 h 720000"/>
                        <a:gd name="connsiteX12" fmla="*/ 1981298 w 2031318"/>
                        <a:gd name="connsiteY12" fmla="*/ 720000 h 720000"/>
                        <a:gd name="connsiteX13" fmla="*/ 1797826 w 2031318"/>
                        <a:gd name="connsiteY13" fmla="*/ 720000 h 720000"/>
                        <a:gd name="connsiteX14" fmla="*/ 1517791 w 2031318"/>
                        <a:gd name="connsiteY14" fmla="*/ 720000 h 720000"/>
                        <a:gd name="connsiteX15" fmla="*/ 1334319 w 2031318"/>
                        <a:gd name="connsiteY15" fmla="*/ 720000 h 720000"/>
                        <a:gd name="connsiteX16" fmla="*/ 1112223 w 2031318"/>
                        <a:gd name="connsiteY16" fmla="*/ 720000 h 720000"/>
                        <a:gd name="connsiteX17" fmla="*/ 928751 w 2031318"/>
                        <a:gd name="connsiteY17" fmla="*/ 720000 h 720000"/>
                        <a:gd name="connsiteX18" fmla="*/ 706654 w 2031318"/>
                        <a:gd name="connsiteY18" fmla="*/ 720000 h 720000"/>
                        <a:gd name="connsiteX19" fmla="*/ 484557 w 2031318"/>
                        <a:gd name="connsiteY19" fmla="*/ 720000 h 720000"/>
                        <a:gd name="connsiteX20" fmla="*/ 50019 w 2031318"/>
                        <a:gd name="connsiteY20" fmla="*/ 720000 h 720000"/>
                        <a:gd name="connsiteX21" fmla="*/ 0 w 2031318"/>
                        <a:gd name="connsiteY21" fmla="*/ 611028 h 720000"/>
                        <a:gd name="connsiteX22" fmla="*/ 0 w 2031318"/>
                        <a:gd name="connsiteY22" fmla="*/ 108972 h 720000"/>
                        <a:gd name="connsiteX0" fmla="*/ 0 w 2031318"/>
                        <a:gd name="connsiteY0" fmla="*/ 108972 h 720000"/>
                        <a:gd name="connsiteX1" fmla="*/ 50019 w 2031318"/>
                        <a:gd name="connsiteY1" fmla="*/ 0 h 720000"/>
                        <a:gd name="connsiteX2" fmla="*/ 291429 w 2031318"/>
                        <a:gd name="connsiteY2" fmla="*/ 0 h 720000"/>
                        <a:gd name="connsiteX3" fmla="*/ 532839 w 2031318"/>
                        <a:gd name="connsiteY3" fmla="*/ 0 h 720000"/>
                        <a:gd name="connsiteX4" fmla="*/ 735623 w 2031318"/>
                        <a:gd name="connsiteY4" fmla="*/ 0 h 720000"/>
                        <a:gd name="connsiteX5" fmla="*/ 957720 w 2031318"/>
                        <a:gd name="connsiteY5" fmla="*/ 0 h 720000"/>
                        <a:gd name="connsiteX6" fmla="*/ 1218443 w 2031318"/>
                        <a:gd name="connsiteY6" fmla="*/ 0 h 720000"/>
                        <a:gd name="connsiteX7" fmla="*/ 1459852 w 2031318"/>
                        <a:gd name="connsiteY7" fmla="*/ 0 h 720000"/>
                        <a:gd name="connsiteX8" fmla="*/ 1739888 w 2031318"/>
                        <a:gd name="connsiteY8" fmla="*/ 0 h 720000"/>
                        <a:gd name="connsiteX9" fmla="*/ 1981298 w 2031318"/>
                        <a:gd name="connsiteY9" fmla="*/ 0 h 720000"/>
                        <a:gd name="connsiteX10" fmla="*/ 2031318 w 2031318"/>
                        <a:gd name="connsiteY10" fmla="*/ 108972 h 720000"/>
                        <a:gd name="connsiteX11" fmla="*/ 2031318 w 2031318"/>
                        <a:gd name="connsiteY11" fmla="*/ 611028 h 720000"/>
                        <a:gd name="connsiteX12" fmla="*/ 1981298 w 2031318"/>
                        <a:gd name="connsiteY12" fmla="*/ 720000 h 720000"/>
                        <a:gd name="connsiteX13" fmla="*/ 1701262 w 2031318"/>
                        <a:gd name="connsiteY13" fmla="*/ 720000 h 720000"/>
                        <a:gd name="connsiteX14" fmla="*/ 1459852 w 2031318"/>
                        <a:gd name="connsiteY14" fmla="*/ 720000 h 720000"/>
                        <a:gd name="connsiteX15" fmla="*/ 1179817 w 2031318"/>
                        <a:gd name="connsiteY15" fmla="*/ 720000 h 720000"/>
                        <a:gd name="connsiteX16" fmla="*/ 938407 w 2031318"/>
                        <a:gd name="connsiteY16" fmla="*/ 720000 h 720000"/>
                        <a:gd name="connsiteX17" fmla="*/ 716310 w 2031318"/>
                        <a:gd name="connsiteY17" fmla="*/ 720000 h 720000"/>
                        <a:gd name="connsiteX18" fmla="*/ 474901 w 2031318"/>
                        <a:gd name="connsiteY18" fmla="*/ 720000 h 720000"/>
                        <a:gd name="connsiteX19" fmla="*/ 50019 w 2031318"/>
                        <a:gd name="connsiteY19" fmla="*/ 720000 h 720000"/>
                        <a:gd name="connsiteX20" fmla="*/ 0 w 2031318"/>
                        <a:gd name="connsiteY20" fmla="*/ 611028 h 720000"/>
                        <a:gd name="connsiteX21" fmla="*/ 0 w 2031318"/>
                        <a:gd name="connsiteY21" fmla="*/ 108972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1318" h="720000" fill="none" extrusionOk="0">
                          <a:moveTo>
                            <a:pt x="0" y="108972"/>
                          </a:moveTo>
                          <a:cubicBezTo>
                            <a:pt x="11363" y="38565"/>
                            <a:pt x="30672" y="7172"/>
                            <a:pt x="50019" y="0"/>
                          </a:cubicBezTo>
                          <a:cubicBezTo>
                            <a:pt x="132446" y="-43238"/>
                            <a:pt x="207614" y="48190"/>
                            <a:pt x="252803" y="0"/>
                          </a:cubicBezTo>
                          <a:cubicBezTo>
                            <a:pt x="298411" y="-50916"/>
                            <a:pt x="386255" y="36179"/>
                            <a:pt x="455588" y="0"/>
                          </a:cubicBezTo>
                          <a:cubicBezTo>
                            <a:pt x="529450" y="-40611"/>
                            <a:pt x="657684" y="15134"/>
                            <a:pt x="696998" y="0"/>
                          </a:cubicBezTo>
                          <a:cubicBezTo>
                            <a:pt x="749218" y="8856"/>
                            <a:pt x="811529" y="31780"/>
                            <a:pt x="880469" y="0"/>
                          </a:cubicBezTo>
                          <a:cubicBezTo>
                            <a:pt x="938934" y="-51698"/>
                            <a:pt x="1021031" y="6188"/>
                            <a:pt x="1121879" y="0"/>
                          </a:cubicBezTo>
                          <a:cubicBezTo>
                            <a:pt x="1201331" y="-5634"/>
                            <a:pt x="1286407" y="26899"/>
                            <a:pt x="1401914" y="0"/>
                          </a:cubicBezTo>
                          <a:cubicBezTo>
                            <a:pt x="1525779" y="-26220"/>
                            <a:pt x="1543944" y="32280"/>
                            <a:pt x="1624011" y="0"/>
                          </a:cubicBezTo>
                          <a:cubicBezTo>
                            <a:pt x="1676880" y="-37916"/>
                            <a:pt x="1827973" y="91463"/>
                            <a:pt x="1981298" y="0"/>
                          </a:cubicBezTo>
                          <a:cubicBezTo>
                            <a:pt x="2010839" y="15369"/>
                            <a:pt x="2026950" y="55321"/>
                            <a:pt x="2031318" y="108972"/>
                          </a:cubicBezTo>
                          <a:cubicBezTo>
                            <a:pt x="2083328" y="328356"/>
                            <a:pt x="2051417" y="457163"/>
                            <a:pt x="2031318" y="611028"/>
                          </a:cubicBezTo>
                          <a:cubicBezTo>
                            <a:pt x="2038220" y="679601"/>
                            <a:pt x="2010051" y="707776"/>
                            <a:pt x="1981298" y="720000"/>
                          </a:cubicBezTo>
                          <a:cubicBezTo>
                            <a:pt x="1929673" y="775455"/>
                            <a:pt x="1856080" y="695779"/>
                            <a:pt x="1797826" y="720000"/>
                          </a:cubicBezTo>
                          <a:cubicBezTo>
                            <a:pt x="1744804" y="764200"/>
                            <a:pt x="1620775" y="660683"/>
                            <a:pt x="1517791" y="720000"/>
                          </a:cubicBezTo>
                          <a:cubicBezTo>
                            <a:pt x="1425948" y="761150"/>
                            <a:pt x="1366095" y="719883"/>
                            <a:pt x="1334319" y="720000"/>
                          </a:cubicBezTo>
                          <a:cubicBezTo>
                            <a:pt x="1305071" y="724705"/>
                            <a:pt x="1187017" y="686612"/>
                            <a:pt x="1112223" y="720000"/>
                          </a:cubicBezTo>
                          <a:cubicBezTo>
                            <a:pt x="1031909" y="741490"/>
                            <a:pt x="964920" y="689263"/>
                            <a:pt x="928751" y="720000"/>
                          </a:cubicBezTo>
                          <a:cubicBezTo>
                            <a:pt x="901218" y="745417"/>
                            <a:pt x="802725" y="685872"/>
                            <a:pt x="706654" y="720000"/>
                          </a:cubicBezTo>
                          <a:cubicBezTo>
                            <a:pt x="603505" y="744530"/>
                            <a:pt x="541501" y="722260"/>
                            <a:pt x="484557" y="720000"/>
                          </a:cubicBezTo>
                          <a:cubicBezTo>
                            <a:pt x="459032" y="715675"/>
                            <a:pt x="156206" y="705482"/>
                            <a:pt x="50019" y="720000"/>
                          </a:cubicBezTo>
                          <a:cubicBezTo>
                            <a:pt x="14642" y="712653"/>
                            <a:pt x="724" y="680499"/>
                            <a:pt x="0" y="611028"/>
                          </a:cubicBezTo>
                          <a:cubicBezTo>
                            <a:pt x="-30822" y="432084"/>
                            <a:pt x="46208" y="235091"/>
                            <a:pt x="0" y="108972"/>
                          </a:cubicBezTo>
                          <a:close/>
                        </a:path>
                        <a:path w="2031318" h="720000" stroke="0" extrusionOk="0">
                          <a:moveTo>
                            <a:pt x="0" y="108972"/>
                          </a:moveTo>
                          <a:cubicBezTo>
                            <a:pt x="1174" y="53477"/>
                            <a:pt x="28264" y="-7710"/>
                            <a:pt x="50019" y="0"/>
                          </a:cubicBezTo>
                          <a:cubicBezTo>
                            <a:pt x="112060" y="-29965"/>
                            <a:pt x="218178" y="32651"/>
                            <a:pt x="291429" y="0"/>
                          </a:cubicBezTo>
                          <a:cubicBezTo>
                            <a:pt x="370719" y="-18596"/>
                            <a:pt x="459467" y="38686"/>
                            <a:pt x="532839" y="0"/>
                          </a:cubicBezTo>
                          <a:cubicBezTo>
                            <a:pt x="619076" y="-17342"/>
                            <a:pt x="645159" y="25089"/>
                            <a:pt x="735623" y="0"/>
                          </a:cubicBezTo>
                          <a:cubicBezTo>
                            <a:pt x="812080" y="-18932"/>
                            <a:pt x="906805" y="1296"/>
                            <a:pt x="957720" y="0"/>
                          </a:cubicBezTo>
                          <a:cubicBezTo>
                            <a:pt x="983731" y="-7874"/>
                            <a:pt x="1154378" y="85569"/>
                            <a:pt x="1218443" y="0"/>
                          </a:cubicBezTo>
                          <a:cubicBezTo>
                            <a:pt x="1285533" y="-78802"/>
                            <a:pt x="1403777" y="9953"/>
                            <a:pt x="1459852" y="0"/>
                          </a:cubicBezTo>
                          <a:cubicBezTo>
                            <a:pt x="1539003" y="-14086"/>
                            <a:pt x="1663095" y="15345"/>
                            <a:pt x="1739888" y="0"/>
                          </a:cubicBezTo>
                          <a:cubicBezTo>
                            <a:pt x="1814093" y="-27899"/>
                            <a:pt x="1868283" y="10627"/>
                            <a:pt x="1981298" y="0"/>
                          </a:cubicBezTo>
                          <a:cubicBezTo>
                            <a:pt x="2019469" y="3119"/>
                            <a:pt x="2034022" y="54169"/>
                            <a:pt x="2031318" y="108972"/>
                          </a:cubicBezTo>
                          <a:cubicBezTo>
                            <a:pt x="2071595" y="281301"/>
                            <a:pt x="2006320" y="460699"/>
                            <a:pt x="2031318" y="611028"/>
                          </a:cubicBezTo>
                          <a:cubicBezTo>
                            <a:pt x="2025524" y="681434"/>
                            <a:pt x="2010536" y="720121"/>
                            <a:pt x="1981298" y="720000"/>
                          </a:cubicBezTo>
                          <a:cubicBezTo>
                            <a:pt x="1918928" y="734844"/>
                            <a:pt x="1752235" y="723684"/>
                            <a:pt x="1701262" y="720000"/>
                          </a:cubicBezTo>
                          <a:cubicBezTo>
                            <a:pt x="1641171" y="703675"/>
                            <a:pt x="1559530" y="670103"/>
                            <a:pt x="1459852" y="720000"/>
                          </a:cubicBezTo>
                          <a:cubicBezTo>
                            <a:pt x="1363252" y="769937"/>
                            <a:pt x="1264852" y="682366"/>
                            <a:pt x="1179817" y="720000"/>
                          </a:cubicBezTo>
                          <a:cubicBezTo>
                            <a:pt x="1096330" y="774840"/>
                            <a:pt x="995348" y="682568"/>
                            <a:pt x="938407" y="720000"/>
                          </a:cubicBezTo>
                          <a:cubicBezTo>
                            <a:pt x="855756" y="751713"/>
                            <a:pt x="792406" y="689530"/>
                            <a:pt x="716310" y="720000"/>
                          </a:cubicBezTo>
                          <a:cubicBezTo>
                            <a:pt x="649150" y="741470"/>
                            <a:pt x="551300" y="706574"/>
                            <a:pt x="474901" y="720000"/>
                          </a:cubicBezTo>
                          <a:cubicBezTo>
                            <a:pt x="386134" y="720067"/>
                            <a:pt x="224743" y="680631"/>
                            <a:pt x="50019" y="720000"/>
                          </a:cubicBezTo>
                          <a:cubicBezTo>
                            <a:pt x="24613" y="728796"/>
                            <a:pt x="-5292" y="667225"/>
                            <a:pt x="0" y="611028"/>
                          </a:cubicBezTo>
                          <a:cubicBezTo>
                            <a:pt x="-34481" y="528504"/>
                            <a:pt x="35669" y="296034"/>
                            <a:pt x="0" y="108972"/>
                          </a:cubicBezTo>
                          <a:close/>
                        </a:path>
                        <a:path w="2031318" h="720000" fill="none" stroke="0" extrusionOk="0">
                          <a:moveTo>
                            <a:pt x="0" y="108972"/>
                          </a:moveTo>
                          <a:cubicBezTo>
                            <a:pt x="8854" y="44176"/>
                            <a:pt x="33914" y="1834"/>
                            <a:pt x="50019" y="0"/>
                          </a:cubicBezTo>
                          <a:cubicBezTo>
                            <a:pt x="126159" y="-30030"/>
                            <a:pt x="196987" y="32699"/>
                            <a:pt x="252803" y="0"/>
                          </a:cubicBezTo>
                          <a:cubicBezTo>
                            <a:pt x="320568" y="-43592"/>
                            <a:pt x="388767" y="64044"/>
                            <a:pt x="455588" y="0"/>
                          </a:cubicBezTo>
                          <a:cubicBezTo>
                            <a:pt x="525166" y="-47604"/>
                            <a:pt x="646141" y="8017"/>
                            <a:pt x="696998" y="0"/>
                          </a:cubicBezTo>
                          <a:cubicBezTo>
                            <a:pt x="752120" y="-13444"/>
                            <a:pt x="818827" y="28546"/>
                            <a:pt x="880469" y="0"/>
                          </a:cubicBezTo>
                          <a:cubicBezTo>
                            <a:pt x="938169" y="-50329"/>
                            <a:pt x="1009788" y="24202"/>
                            <a:pt x="1121879" y="0"/>
                          </a:cubicBezTo>
                          <a:cubicBezTo>
                            <a:pt x="1226441" y="-45582"/>
                            <a:pt x="1291478" y="39577"/>
                            <a:pt x="1401914" y="0"/>
                          </a:cubicBezTo>
                          <a:cubicBezTo>
                            <a:pt x="1514506" y="-13922"/>
                            <a:pt x="1544923" y="25714"/>
                            <a:pt x="1624011" y="0"/>
                          </a:cubicBezTo>
                          <a:cubicBezTo>
                            <a:pt x="1704409" y="-25234"/>
                            <a:pt x="1827552" y="65037"/>
                            <a:pt x="1981298" y="0"/>
                          </a:cubicBezTo>
                          <a:cubicBezTo>
                            <a:pt x="2014369" y="1590"/>
                            <a:pt x="2038985" y="60919"/>
                            <a:pt x="2031318" y="108972"/>
                          </a:cubicBezTo>
                          <a:cubicBezTo>
                            <a:pt x="2053125" y="307652"/>
                            <a:pt x="2025294" y="478070"/>
                            <a:pt x="2031318" y="611028"/>
                          </a:cubicBezTo>
                          <a:cubicBezTo>
                            <a:pt x="2035779" y="677835"/>
                            <a:pt x="2003308" y="716728"/>
                            <a:pt x="1981298" y="720000"/>
                          </a:cubicBezTo>
                          <a:cubicBezTo>
                            <a:pt x="1920360" y="761552"/>
                            <a:pt x="1854299" y="701646"/>
                            <a:pt x="1797826" y="720000"/>
                          </a:cubicBezTo>
                          <a:cubicBezTo>
                            <a:pt x="1735010" y="765813"/>
                            <a:pt x="1613660" y="674895"/>
                            <a:pt x="1517791" y="720000"/>
                          </a:cubicBezTo>
                          <a:cubicBezTo>
                            <a:pt x="1417871" y="762638"/>
                            <a:pt x="1370325" y="710366"/>
                            <a:pt x="1334319" y="720000"/>
                          </a:cubicBezTo>
                          <a:cubicBezTo>
                            <a:pt x="1274545" y="725398"/>
                            <a:pt x="1171671" y="704580"/>
                            <a:pt x="1112223" y="720000"/>
                          </a:cubicBezTo>
                          <a:cubicBezTo>
                            <a:pt x="1030387" y="733591"/>
                            <a:pt x="962415" y="687035"/>
                            <a:pt x="928751" y="720000"/>
                          </a:cubicBezTo>
                          <a:cubicBezTo>
                            <a:pt x="881027" y="746018"/>
                            <a:pt x="821798" y="699629"/>
                            <a:pt x="706654" y="720000"/>
                          </a:cubicBezTo>
                          <a:cubicBezTo>
                            <a:pt x="600855" y="733482"/>
                            <a:pt x="546822" y="708396"/>
                            <a:pt x="484557" y="720000"/>
                          </a:cubicBezTo>
                          <a:cubicBezTo>
                            <a:pt x="417118" y="736983"/>
                            <a:pt x="189666" y="733211"/>
                            <a:pt x="50019" y="720000"/>
                          </a:cubicBezTo>
                          <a:cubicBezTo>
                            <a:pt x="15154" y="712517"/>
                            <a:pt x="-2241" y="658623"/>
                            <a:pt x="0" y="611028"/>
                          </a:cubicBezTo>
                          <a:cubicBezTo>
                            <a:pt x="-39974" y="485973"/>
                            <a:pt x="24479" y="228081"/>
                            <a:pt x="0" y="108972"/>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25" name="TextBox 24">
              <a:extLst>
                <a:ext uri="{FF2B5EF4-FFF2-40B4-BE49-F238E27FC236}">
                  <a16:creationId xmlns:a16="http://schemas.microsoft.com/office/drawing/2014/main" xmlns="" id="{48B99C19-31D9-ABBA-0E66-5C643FA0F272}"/>
                </a:ext>
              </a:extLst>
            </p:cNvPr>
            <p:cNvSpPr txBox="1"/>
            <p:nvPr/>
          </p:nvSpPr>
          <p:spPr>
            <a:xfrm>
              <a:off x="7544332" y="1380165"/>
              <a:ext cx="4425375"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E80F0F"/>
                  </a:solidFill>
                  <a:effectLst/>
                  <a:uLnTx/>
                  <a:uFillTx/>
                  <a:latin typeface="Arial"/>
                  <a:ea typeface="+mn-ea"/>
                  <a:cs typeface="+mn-cs"/>
                </a:rPr>
                <a:t>2 ô li rưỡi</a:t>
              </a:r>
            </a:p>
          </p:txBody>
        </p:sp>
      </p:grpSp>
      <p:grpSp>
        <p:nvGrpSpPr>
          <p:cNvPr id="26" name="Group 25">
            <a:extLst>
              <a:ext uri="{FF2B5EF4-FFF2-40B4-BE49-F238E27FC236}">
                <a16:creationId xmlns:a16="http://schemas.microsoft.com/office/drawing/2014/main" xmlns="" id="{FABD0C37-2A2F-B231-ED7A-A9A36EEF4C98}"/>
              </a:ext>
            </a:extLst>
          </p:cNvPr>
          <p:cNvGrpSpPr/>
          <p:nvPr/>
        </p:nvGrpSpPr>
        <p:grpSpPr>
          <a:xfrm>
            <a:off x="9324919" y="2094414"/>
            <a:ext cx="2014854" cy="720000"/>
            <a:chOff x="8162121" y="1243668"/>
            <a:chExt cx="3807586" cy="720000"/>
          </a:xfrm>
        </p:grpSpPr>
        <p:sp>
          <p:nvSpPr>
            <p:cNvPr id="27" name="Rectangle: Rounded Corners 35">
              <a:extLst>
                <a:ext uri="{FF2B5EF4-FFF2-40B4-BE49-F238E27FC236}">
                  <a16:creationId xmlns:a16="http://schemas.microsoft.com/office/drawing/2014/main" xmlns="" id="{839D22B3-4736-0F21-F85B-C87FD9B4371F}"/>
                </a:ext>
              </a:extLst>
            </p:cNvPr>
            <p:cNvSpPr/>
            <p:nvPr/>
          </p:nvSpPr>
          <p:spPr>
            <a:xfrm>
              <a:off x="8162121" y="1243668"/>
              <a:ext cx="3807586" cy="720000"/>
            </a:xfrm>
            <a:custGeom>
              <a:avLst/>
              <a:gdLst>
                <a:gd name="connsiteX0" fmla="*/ 0 w 3807586"/>
                <a:gd name="connsiteY0" fmla="*/ 108972 h 720000"/>
                <a:gd name="connsiteX1" fmla="*/ 108970 w 3807586"/>
                <a:gd name="connsiteY1" fmla="*/ 0 h 720000"/>
                <a:gd name="connsiteX2" fmla="*/ 743141 w 3807586"/>
                <a:gd name="connsiteY2" fmla="*/ 0 h 720000"/>
                <a:gd name="connsiteX3" fmla="*/ 1305518 w 3807586"/>
                <a:gd name="connsiteY3" fmla="*/ 0 h 720000"/>
                <a:gd name="connsiteX4" fmla="*/ 1831999 w 3807586"/>
                <a:gd name="connsiteY4" fmla="*/ 0 h 720000"/>
                <a:gd name="connsiteX5" fmla="*/ 2358480 w 3807586"/>
                <a:gd name="connsiteY5" fmla="*/ 0 h 720000"/>
                <a:gd name="connsiteX6" fmla="*/ 2884960 w 3807586"/>
                <a:gd name="connsiteY6" fmla="*/ 0 h 720000"/>
                <a:gd name="connsiteX7" fmla="*/ 3698613 w 3807586"/>
                <a:gd name="connsiteY7" fmla="*/ 0 h 720000"/>
                <a:gd name="connsiteX8" fmla="*/ 3807586 w 3807586"/>
                <a:gd name="connsiteY8" fmla="*/ 108972 h 720000"/>
                <a:gd name="connsiteX9" fmla="*/ 3807586 w 3807586"/>
                <a:gd name="connsiteY9" fmla="*/ 611028 h 720000"/>
                <a:gd name="connsiteX10" fmla="*/ 3698613 w 3807586"/>
                <a:gd name="connsiteY10" fmla="*/ 720000 h 720000"/>
                <a:gd name="connsiteX11" fmla="*/ 3100338 w 3807586"/>
                <a:gd name="connsiteY11" fmla="*/ 720000 h 720000"/>
                <a:gd name="connsiteX12" fmla="*/ 2537961 w 3807586"/>
                <a:gd name="connsiteY12" fmla="*/ 720000 h 720000"/>
                <a:gd name="connsiteX13" fmla="*/ 1939688 w 3807586"/>
                <a:gd name="connsiteY13" fmla="*/ 720000 h 720000"/>
                <a:gd name="connsiteX14" fmla="*/ 1449104 w 3807586"/>
                <a:gd name="connsiteY14" fmla="*/ 720000 h 720000"/>
                <a:gd name="connsiteX15" fmla="*/ 958519 w 3807586"/>
                <a:gd name="connsiteY15" fmla="*/ 720000 h 720000"/>
                <a:gd name="connsiteX16" fmla="*/ 108970 w 3807586"/>
                <a:gd name="connsiteY16" fmla="*/ 720000 h 720000"/>
                <a:gd name="connsiteX17" fmla="*/ 0 w 3807586"/>
                <a:gd name="connsiteY17" fmla="*/ 611028 h 720000"/>
                <a:gd name="connsiteX18" fmla="*/ 0 w 3807586"/>
                <a:gd name="connsiteY18" fmla="*/ 108972 h 720000"/>
                <a:gd name="connsiteX0" fmla="*/ 0 w 3807586"/>
                <a:gd name="connsiteY0" fmla="*/ 108972 h 720000"/>
                <a:gd name="connsiteX1" fmla="*/ 108970 w 3807586"/>
                <a:gd name="connsiteY1" fmla="*/ 0 h 720000"/>
                <a:gd name="connsiteX2" fmla="*/ 707245 w 3807586"/>
                <a:gd name="connsiteY2" fmla="*/ 0 h 720000"/>
                <a:gd name="connsiteX3" fmla="*/ 1305518 w 3807586"/>
                <a:gd name="connsiteY3" fmla="*/ 0 h 720000"/>
                <a:gd name="connsiteX4" fmla="*/ 1831999 w 3807586"/>
                <a:gd name="connsiteY4" fmla="*/ 0 h 720000"/>
                <a:gd name="connsiteX5" fmla="*/ 2394376 w 3807586"/>
                <a:gd name="connsiteY5" fmla="*/ 0 h 720000"/>
                <a:gd name="connsiteX6" fmla="*/ 3028546 w 3807586"/>
                <a:gd name="connsiteY6" fmla="*/ 0 h 720000"/>
                <a:gd name="connsiteX7" fmla="*/ 3698613 w 3807586"/>
                <a:gd name="connsiteY7" fmla="*/ 0 h 720000"/>
                <a:gd name="connsiteX8" fmla="*/ 3807586 w 3807586"/>
                <a:gd name="connsiteY8" fmla="*/ 108972 h 720000"/>
                <a:gd name="connsiteX9" fmla="*/ 3807586 w 3807586"/>
                <a:gd name="connsiteY9" fmla="*/ 611028 h 720000"/>
                <a:gd name="connsiteX10" fmla="*/ 3698613 w 3807586"/>
                <a:gd name="connsiteY10" fmla="*/ 720000 h 720000"/>
                <a:gd name="connsiteX11" fmla="*/ 3208028 w 3807586"/>
                <a:gd name="connsiteY11" fmla="*/ 720000 h 720000"/>
                <a:gd name="connsiteX12" fmla="*/ 2609755 w 3807586"/>
                <a:gd name="connsiteY12" fmla="*/ 720000 h 720000"/>
                <a:gd name="connsiteX13" fmla="*/ 2011480 w 3807586"/>
                <a:gd name="connsiteY13" fmla="*/ 720000 h 720000"/>
                <a:gd name="connsiteX14" fmla="*/ 1413208 w 3807586"/>
                <a:gd name="connsiteY14" fmla="*/ 720000 h 720000"/>
                <a:gd name="connsiteX15" fmla="*/ 743141 w 3807586"/>
                <a:gd name="connsiteY15" fmla="*/ 720000 h 720000"/>
                <a:gd name="connsiteX16" fmla="*/ 108970 w 3807586"/>
                <a:gd name="connsiteY16" fmla="*/ 720000 h 720000"/>
                <a:gd name="connsiteX17" fmla="*/ 0 w 3807586"/>
                <a:gd name="connsiteY17" fmla="*/ 611028 h 720000"/>
                <a:gd name="connsiteX18" fmla="*/ 0 w 3807586"/>
                <a:gd name="connsiteY18" fmla="*/ 108972 h 720000"/>
                <a:gd name="connsiteX0" fmla="*/ 0 w 3807586"/>
                <a:gd name="connsiteY0" fmla="*/ 108972 h 720000"/>
                <a:gd name="connsiteX1" fmla="*/ 108970 w 3807586"/>
                <a:gd name="connsiteY1" fmla="*/ 0 h 720000"/>
                <a:gd name="connsiteX2" fmla="*/ 743141 w 3807586"/>
                <a:gd name="connsiteY2" fmla="*/ 0 h 720000"/>
                <a:gd name="connsiteX3" fmla="*/ 1305518 w 3807586"/>
                <a:gd name="connsiteY3" fmla="*/ 0 h 720000"/>
                <a:gd name="connsiteX4" fmla="*/ 1831999 w 3807586"/>
                <a:gd name="connsiteY4" fmla="*/ 0 h 720000"/>
                <a:gd name="connsiteX5" fmla="*/ 2358480 w 3807586"/>
                <a:gd name="connsiteY5" fmla="*/ 0 h 720000"/>
                <a:gd name="connsiteX6" fmla="*/ 2884960 w 3807586"/>
                <a:gd name="connsiteY6" fmla="*/ 0 h 720000"/>
                <a:gd name="connsiteX7" fmla="*/ 3698613 w 3807586"/>
                <a:gd name="connsiteY7" fmla="*/ 0 h 720000"/>
                <a:gd name="connsiteX8" fmla="*/ 3807586 w 3807586"/>
                <a:gd name="connsiteY8" fmla="*/ 108972 h 720000"/>
                <a:gd name="connsiteX9" fmla="*/ 3807586 w 3807586"/>
                <a:gd name="connsiteY9" fmla="*/ 611028 h 720000"/>
                <a:gd name="connsiteX10" fmla="*/ 3698613 w 3807586"/>
                <a:gd name="connsiteY10" fmla="*/ 720000 h 720000"/>
                <a:gd name="connsiteX11" fmla="*/ 3100338 w 3807586"/>
                <a:gd name="connsiteY11" fmla="*/ 720000 h 720000"/>
                <a:gd name="connsiteX12" fmla="*/ 2537961 w 3807586"/>
                <a:gd name="connsiteY12" fmla="*/ 720000 h 720000"/>
                <a:gd name="connsiteX13" fmla="*/ 1939688 w 3807586"/>
                <a:gd name="connsiteY13" fmla="*/ 720000 h 720000"/>
                <a:gd name="connsiteX14" fmla="*/ 1449104 w 3807586"/>
                <a:gd name="connsiteY14" fmla="*/ 720000 h 720000"/>
                <a:gd name="connsiteX15" fmla="*/ 958519 w 3807586"/>
                <a:gd name="connsiteY15" fmla="*/ 720000 h 720000"/>
                <a:gd name="connsiteX16" fmla="*/ 108970 w 3807586"/>
                <a:gd name="connsiteY16" fmla="*/ 720000 h 720000"/>
                <a:gd name="connsiteX17" fmla="*/ 0 w 3807586"/>
                <a:gd name="connsiteY17" fmla="*/ 611028 h 720000"/>
                <a:gd name="connsiteX18" fmla="*/ 0 w 3807586"/>
                <a:gd name="connsiteY18" fmla="*/ 108972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07586" h="720000" fill="none" extrusionOk="0">
                  <a:moveTo>
                    <a:pt x="0" y="108972"/>
                  </a:moveTo>
                  <a:cubicBezTo>
                    <a:pt x="-8908" y="39110"/>
                    <a:pt x="69007" y="204"/>
                    <a:pt x="108970" y="0"/>
                  </a:cubicBezTo>
                  <a:cubicBezTo>
                    <a:pt x="357222" y="-64511"/>
                    <a:pt x="565444" y="78713"/>
                    <a:pt x="743141" y="0"/>
                  </a:cubicBezTo>
                  <a:cubicBezTo>
                    <a:pt x="923450" y="-35022"/>
                    <a:pt x="1126076" y="-8200"/>
                    <a:pt x="1305518" y="0"/>
                  </a:cubicBezTo>
                  <a:cubicBezTo>
                    <a:pt x="1453394" y="-31977"/>
                    <a:pt x="1572937" y="-5837"/>
                    <a:pt x="1831999" y="0"/>
                  </a:cubicBezTo>
                  <a:cubicBezTo>
                    <a:pt x="2147275" y="-48286"/>
                    <a:pt x="2246928" y="68591"/>
                    <a:pt x="2358480" y="0"/>
                  </a:cubicBezTo>
                  <a:cubicBezTo>
                    <a:pt x="2533093" y="-11432"/>
                    <a:pt x="2807969" y="70969"/>
                    <a:pt x="2884960" y="0"/>
                  </a:cubicBezTo>
                  <a:cubicBezTo>
                    <a:pt x="2930493" y="-96389"/>
                    <a:pt x="3426801" y="-21106"/>
                    <a:pt x="3698613" y="0"/>
                  </a:cubicBezTo>
                  <a:cubicBezTo>
                    <a:pt x="3765979" y="5482"/>
                    <a:pt x="3834631" y="62620"/>
                    <a:pt x="3807586" y="108972"/>
                  </a:cubicBezTo>
                  <a:cubicBezTo>
                    <a:pt x="3846000" y="383543"/>
                    <a:pt x="3800660" y="436593"/>
                    <a:pt x="3807586" y="611028"/>
                  </a:cubicBezTo>
                  <a:cubicBezTo>
                    <a:pt x="3797960" y="653682"/>
                    <a:pt x="3760141" y="704270"/>
                    <a:pt x="3698613" y="720000"/>
                  </a:cubicBezTo>
                  <a:cubicBezTo>
                    <a:pt x="3410864" y="810583"/>
                    <a:pt x="3230548" y="680137"/>
                    <a:pt x="3100338" y="720000"/>
                  </a:cubicBezTo>
                  <a:cubicBezTo>
                    <a:pt x="3023336" y="736729"/>
                    <a:pt x="2750772" y="621472"/>
                    <a:pt x="2537961" y="720000"/>
                  </a:cubicBezTo>
                  <a:cubicBezTo>
                    <a:pt x="2228136" y="771171"/>
                    <a:pt x="2216086" y="693381"/>
                    <a:pt x="1939688" y="720000"/>
                  </a:cubicBezTo>
                  <a:cubicBezTo>
                    <a:pt x="1718358" y="765043"/>
                    <a:pt x="1530785" y="687686"/>
                    <a:pt x="1449104" y="720000"/>
                  </a:cubicBezTo>
                  <a:cubicBezTo>
                    <a:pt x="1358772" y="774123"/>
                    <a:pt x="1185555" y="659869"/>
                    <a:pt x="958519" y="720000"/>
                  </a:cubicBezTo>
                  <a:cubicBezTo>
                    <a:pt x="926659" y="813988"/>
                    <a:pt x="409625" y="549570"/>
                    <a:pt x="108970" y="720000"/>
                  </a:cubicBezTo>
                  <a:cubicBezTo>
                    <a:pt x="53159" y="736714"/>
                    <a:pt x="-15769" y="683040"/>
                    <a:pt x="0" y="611028"/>
                  </a:cubicBezTo>
                  <a:cubicBezTo>
                    <a:pt x="41413" y="527634"/>
                    <a:pt x="29989" y="276450"/>
                    <a:pt x="0" y="108972"/>
                  </a:cubicBezTo>
                  <a:close/>
                </a:path>
                <a:path w="3807586" h="720000" stroke="0" extrusionOk="0">
                  <a:moveTo>
                    <a:pt x="0" y="108972"/>
                  </a:moveTo>
                  <a:cubicBezTo>
                    <a:pt x="31363" y="51685"/>
                    <a:pt x="37716" y="-2834"/>
                    <a:pt x="108970" y="0"/>
                  </a:cubicBezTo>
                  <a:cubicBezTo>
                    <a:pt x="416474" y="-26789"/>
                    <a:pt x="472755" y="19634"/>
                    <a:pt x="707245" y="0"/>
                  </a:cubicBezTo>
                  <a:cubicBezTo>
                    <a:pt x="838909" y="-130192"/>
                    <a:pt x="984505" y="56103"/>
                    <a:pt x="1305518" y="0"/>
                  </a:cubicBezTo>
                  <a:cubicBezTo>
                    <a:pt x="1584620" y="-77911"/>
                    <a:pt x="1588235" y="11302"/>
                    <a:pt x="1831999" y="0"/>
                  </a:cubicBezTo>
                  <a:cubicBezTo>
                    <a:pt x="2055090" y="6709"/>
                    <a:pt x="2286824" y="103719"/>
                    <a:pt x="2394376" y="0"/>
                  </a:cubicBezTo>
                  <a:cubicBezTo>
                    <a:pt x="2580636" y="-96853"/>
                    <a:pt x="2818013" y="18868"/>
                    <a:pt x="3028546" y="0"/>
                  </a:cubicBezTo>
                  <a:cubicBezTo>
                    <a:pt x="3157940" y="-42332"/>
                    <a:pt x="3551458" y="97410"/>
                    <a:pt x="3698613" y="0"/>
                  </a:cubicBezTo>
                  <a:cubicBezTo>
                    <a:pt x="3739742" y="-37992"/>
                    <a:pt x="3819367" y="41566"/>
                    <a:pt x="3807586" y="108972"/>
                  </a:cubicBezTo>
                  <a:cubicBezTo>
                    <a:pt x="3829362" y="290644"/>
                    <a:pt x="3806923" y="500469"/>
                    <a:pt x="3807586" y="611028"/>
                  </a:cubicBezTo>
                  <a:cubicBezTo>
                    <a:pt x="3793895" y="673414"/>
                    <a:pt x="3773470" y="713660"/>
                    <a:pt x="3698613" y="720000"/>
                  </a:cubicBezTo>
                  <a:cubicBezTo>
                    <a:pt x="3475654" y="775808"/>
                    <a:pt x="3377886" y="705813"/>
                    <a:pt x="3208028" y="720000"/>
                  </a:cubicBezTo>
                  <a:cubicBezTo>
                    <a:pt x="3078727" y="779710"/>
                    <a:pt x="2741027" y="722909"/>
                    <a:pt x="2609755" y="720000"/>
                  </a:cubicBezTo>
                  <a:cubicBezTo>
                    <a:pt x="2574361" y="731923"/>
                    <a:pt x="2250889" y="662397"/>
                    <a:pt x="2011480" y="720000"/>
                  </a:cubicBezTo>
                  <a:cubicBezTo>
                    <a:pt x="1690489" y="726020"/>
                    <a:pt x="1557933" y="717699"/>
                    <a:pt x="1413208" y="720000"/>
                  </a:cubicBezTo>
                  <a:cubicBezTo>
                    <a:pt x="1244772" y="710646"/>
                    <a:pt x="1048764" y="719739"/>
                    <a:pt x="743141" y="720000"/>
                  </a:cubicBezTo>
                  <a:cubicBezTo>
                    <a:pt x="558533" y="739187"/>
                    <a:pt x="266824" y="645723"/>
                    <a:pt x="108970" y="720000"/>
                  </a:cubicBezTo>
                  <a:cubicBezTo>
                    <a:pt x="45028" y="695852"/>
                    <a:pt x="-14138" y="668404"/>
                    <a:pt x="0" y="611028"/>
                  </a:cubicBezTo>
                  <a:cubicBezTo>
                    <a:pt x="18479" y="490087"/>
                    <a:pt x="70265" y="252841"/>
                    <a:pt x="0" y="108972"/>
                  </a:cubicBezTo>
                  <a:close/>
                </a:path>
                <a:path w="3807586" h="720000" fill="none" stroke="0" extrusionOk="0">
                  <a:moveTo>
                    <a:pt x="0" y="108972"/>
                  </a:moveTo>
                  <a:cubicBezTo>
                    <a:pt x="6060" y="52331"/>
                    <a:pt x="49070" y="-17439"/>
                    <a:pt x="108970" y="0"/>
                  </a:cubicBezTo>
                  <a:cubicBezTo>
                    <a:pt x="377191" y="-68519"/>
                    <a:pt x="532038" y="13104"/>
                    <a:pt x="743141" y="0"/>
                  </a:cubicBezTo>
                  <a:cubicBezTo>
                    <a:pt x="1016960" y="-48484"/>
                    <a:pt x="1104769" y="63085"/>
                    <a:pt x="1305518" y="0"/>
                  </a:cubicBezTo>
                  <a:cubicBezTo>
                    <a:pt x="1476651" y="-71141"/>
                    <a:pt x="1542514" y="62455"/>
                    <a:pt x="1831999" y="0"/>
                  </a:cubicBezTo>
                  <a:cubicBezTo>
                    <a:pt x="2106288" y="-50502"/>
                    <a:pt x="2244110" y="62026"/>
                    <a:pt x="2358480" y="0"/>
                  </a:cubicBezTo>
                  <a:cubicBezTo>
                    <a:pt x="2469916" y="-84349"/>
                    <a:pt x="2744491" y="49102"/>
                    <a:pt x="2884960" y="0"/>
                  </a:cubicBezTo>
                  <a:cubicBezTo>
                    <a:pt x="3022930" y="-164925"/>
                    <a:pt x="3428138" y="50852"/>
                    <a:pt x="3698613" y="0"/>
                  </a:cubicBezTo>
                  <a:cubicBezTo>
                    <a:pt x="3761374" y="11391"/>
                    <a:pt x="3813689" y="47614"/>
                    <a:pt x="3807586" y="108972"/>
                  </a:cubicBezTo>
                  <a:cubicBezTo>
                    <a:pt x="3842716" y="353095"/>
                    <a:pt x="3792843" y="453317"/>
                    <a:pt x="3807586" y="611028"/>
                  </a:cubicBezTo>
                  <a:cubicBezTo>
                    <a:pt x="3824076" y="681461"/>
                    <a:pt x="3771681" y="724071"/>
                    <a:pt x="3698613" y="720000"/>
                  </a:cubicBezTo>
                  <a:cubicBezTo>
                    <a:pt x="3427055" y="795986"/>
                    <a:pt x="3287650" y="674711"/>
                    <a:pt x="3100338" y="720000"/>
                  </a:cubicBezTo>
                  <a:cubicBezTo>
                    <a:pt x="3034895" y="768505"/>
                    <a:pt x="2812598" y="681415"/>
                    <a:pt x="2537961" y="720000"/>
                  </a:cubicBezTo>
                  <a:cubicBezTo>
                    <a:pt x="2297870" y="789445"/>
                    <a:pt x="2103985" y="745995"/>
                    <a:pt x="1939688" y="720000"/>
                  </a:cubicBezTo>
                  <a:cubicBezTo>
                    <a:pt x="1718491" y="782393"/>
                    <a:pt x="1564918" y="662765"/>
                    <a:pt x="1449104" y="720000"/>
                  </a:cubicBezTo>
                  <a:cubicBezTo>
                    <a:pt x="1298612" y="718888"/>
                    <a:pt x="1087315" y="698436"/>
                    <a:pt x="958519" y="720000"/>
                  </a:cubicBezTo>
                  <a:cubicBezTo>
                    <a:pt x="697398" y="762947"/>
                    <a:pt x="409268" y="668406"/>
                    <a:pt x="108970" y="720000"/>
                  </a:cubicBezTo>
                  <a:cubicBezTo>
                    <a:pt x="32933" y="725318"/>
                    <a:pt x="-5092" y="662754"/>
                    <a:pt x="0" y="611028"/>
                  </a:cubicBezTo>
                  <a:cubicBezTo>
                    <a:pt x="-27191" y="495029"/>
                    <a:pt x="58980" y="307194"/>
                    <a:pt x="0" y="108972"/>
                  </a:cubicBezTo>
                  <a:close/>
                </a:path>
                <a:path w="3807586" h="720000" fill="none" stroke="0" extrusionOk="0">
                  <a:moveTo>
                    <a:pt x="0" y="108972"/>
                  </a:moveTo>
                  <a:cubicBezTo>
                    <a:pt x="-1787" y="52709"/>
                    <a:pt x="65392" y="-10855"/>
                    <a:pt x="108970" y="0"/>
                  </a:cubicBezTo>
                  <a:cubicBezTo>
                    <a:pt x="355142" y="-23226"/>
                    <a:pt x="533790" y="9263"/>
                    <a:pt x="743141" y="0"/>
                  </a:cubicBezTo>
                  <a:cubicBezTo>
                    <a:pt x="959356" y="-32046"/>
                    <a:pt x="1136572" y="53733"/>
                    <a:pt x="1305518" y="0"/>
                  </a:cubicBezTo>
                  <a:cubicBezTo>
                    <a:pt x="1459584" y="-78130"/>
                    <a:pt x="1585770" y="-14714"/>
                    <a:pt x="1831999" y="0"/>
                  </a:cubicBezTo>
                  <a:cubicBezTo>
                    <a:pt x="2126413" y="-59579"/>
                    <a:pt x="2276864" y="44196"/>
                    <a:pt x="2358480" y="0"/>
                  </a:cubicBezTo>
                  <a:cubicBezTo>
                    <a:pt x="2502440" y="-58990"/>
                    <a:pt x="2765221" y="55172"/>
                    <a:pt x="2884960" y="0"/>
                  </a:cubicBezTo>
                  <a:cubicBezTo>
                    <a:pt x="2991349" y="-144596"/>
                    <a:pt x="3403326" y="66155"/>
                    <a:pt x="3698613" y="0"/>
                  </a:cubicBezTo>
                  <a:cubicBezTo>
                    <a:pt x="3765135" y="14270"/>
                    <a:pt x="3822052" y="52308"/>
                    <a:pt x="3807586" y="108972"/>
                  </a:cubicBezTo>
                  <a:cubicBezTo>
                    <a:pt x="3845733" y="364887"/>
                    <a:pt x="3806487" y="422785"/>
                    <a:pt x="3807586" y="611028"/>
                  </a:cubicBezTo>
                  <a:cubicBezTo>
                    <a:pt x="3806511" y="658175"/>
                    <a:pt x="3775110" y="731527"/>
                    <a:pt x="3698613" y="720000"/>
                  </a:cubicBezTo>
                  <a:cubicBezTo>
                    <a:pt x="3422188" y="793579"/>
                    <a:pt x="3238472" y="682718"/>
                    <a:pt x="3100338" y="720000"/>
                  </a:cubicBezTo>
                  <a:cubicBezTo>
                    <a:pt x="3045755" y="790921"/>
                    <a:pt x="2731670" y="650844"/>
                    <a:pt x="2537961" y="720000"/>
                  </a:cubicBezTo>
                  <a:cubicBezTo>
                    <a:pt x="2277228" y="780616"/>
                    <a:pt x="2193543" y="718576"/>
                    <a:pt x="1939688" y="720000"/>
                  </a:cubicBezTo>
                  <a:cubicBezTo>
                    <a:pt x="1719528" y="768586"/>
                    <a:pt x="1516740" y="679297"/>
                    <a:pt x="1449104" y="720000"/>
                  </a:cubicBezTo>
                  <a:cubicBezTo>
                    <a:pt x="1347392" y="750566"/>
                    <a:pt x="1127862" y="645140"/>
                    <a:pt x="958519" y="720000"/>
                  </a:cubicBezTo>
                  <a:cubicBezTo>
                    <a:pt x="786787" y="784597"/>
                    <a:pt x="373495" y="632206"/>
                    <a:pt x="108970" y="720000"/>
                  </a:cubicBezTo>
                  <a:cubicBezTo>
                    <a:pt x="43044" y="714842"/>
                    <a:pt x="-22653" y="672318"/>
                    <a:pt x="0" y="611028"/>
                  </a:cubicBezTo>
                  <a:cubicBezTo>
                    <a:pt x="31041" y="518245"/>
                    <a:pt x="38813" y="303138"/>
                    <a:pt x="0" y="108972"/>
                  </a:cubicBezTo>
                  <a:close/>
                </a:path>
              </a:pathLst>
            </a:custGeom>
            <a:ln w="25400" cmpd="thinThick">
              <a:solidFill>
                <a:srgbClr val="FFCE00"/>
              </a:solidFill>
              <a:extLst>
                <a:ext uri="{C807C97D-BFC1-408E-A445-0C87EB9F89A2}">
                  <ask:lineSketchStyleProps xmlns:ask="http://schemas.microsoft.com/office/drawing/2018/sketchyshapes" xmlns="" sd="376331080">
                    <a:custGeom>
                      <a:avLst/>
                      <a:gdLst>
                        <a:gd name="connsiteX0" fmla="*/ 0 w 2014854"/>
                        <a:gd name="connsiteY0" fmla="*/ 108972 h 720000"/>
                        <a:gd name="connsiteX1" fmla="*/ 57664 w 2014854"/>
                        <a:gd name="connsiteY1" fmla="*/ 0 h 720000"/>
                        <a:gd name="connsiteX2" fmla="*/ 393247 w 2014854"/>
                        <a:gd name="connsiteY2" fmla="*/ 0 h 720000"/>
                        <a:gd name="connsiteX3" fmla="*/ 690839 w 2014854"/>
                        <a:gd name="connsiteY3" fmla="*/ 0 h 720000"/>
                        <a:gd name="connsiteX4" fmla="*/ 969436 w 2014854"/>
                        <a:gd name="connsiteY4" fmla="*/ 0 h 720000"/>
                        <a:gd name="connsiteX5" fmla="*/ 1248033 w 2014854"/>
                        <a:gd name="connsiteY5" fmla="*/ 0 h 720000"/>
                        <a:gd name="connsiteX6" fmla="*/ 1526630 w 2014854"/>
                        <a:gd name="connsiteY6" fmla="*/ 0 h 720000"/>
                        <a:gd name="connsiteX7" fmla="*/ 1957189 w 2014854"/>
                        <a:gd name="connsiteY7" fmla="*/ 0 h 720000"/>
                        <a:gd name="connsiteX8" fmla="*/ 2014854 w 2014854"/>
                        <a:gd name="connsiteY8" fmla="*/ 108972 h 720000"/>
                        <a:gd name="connsiteX9" fmla="*/ 2014854 w 2014854"/>
                        <a:gd name="connsiteY9" fmla="*/ 611028 h 720000"/>
                        <a:gd name="connsiteX10" fmla="*/ 1957189 w 2014854"/>
                        <a:gd name="connsiteY10" fmla="*/ 720000 h 720000"/>
                        <a:gd name="connsiteX11" fmla="*/ 1640601 w 2014854"/>
                        <a:gd name="connsiteY11" fmla="*/ 720000 h 720000"/>
                        <a:gd name="connsiteX12" fmla="*/ 1343009 w 2014854"/>
                        <a:gd name="connsiteY12" fmla="*/ 720000 h 720000"/>
                        <a:gd name="connsiteX13" fmla="*/ 1026422 w 2014854"/>
                        <a:gd name="connsiteY13" fmla="*/ 720000 h 720000"/>
                        <a:gd name="connsiteX14" fmla="*/ 766820 w 2014854"/>
                        <a:gd name="connsiteY14" fmla="*/ 720000 h 720000"/>
                        <a:gd name="connsiteX15" fmla="*/ 507218 w 2014854"/>
                        <a:gd name="connsiteY15" fmla="*/ 720000 h 720000"/>
                        <a:gd name="connsiteX16" fmla="*/ 57664 w 2014854"/>
                        <a:gd name="connsiteY16" fmla="*/ 720000 h 720000"/>
                        <a:gd name="connsiteX17" fmla="*/ 0 w 2014854"/>
                        <a:gd name="connsiteY17" fmla="*/ 611028 h 720000"/>
                        <a:gd name="connsiteX18" fmla="*/ 0 w 2014854"/>
                        <a:gd name="connsiteY18" fmla="*/ 108972 h 720000"/>
                        <a:gd name="connsiteX0" fmla="*/ 0 w 2014854"/>
                        <a:gd name="connsiteY0" fmla="*/ 108972 h 720000"/>
                        <a:gd name="connsiteX1" fmla="*/ 57664 w 2014854"/>
                        <a:gd name="connsiteY1" fmla="*/ 0 h 720000"/>
                        <a:gd name="connsiteX2" fmla="*/ 374252 w 2014854"/>
                        <a:gd name="connsiteY2" fmla="*/ 0 h 720000"/>
                        <a:gd name="connsiteX3" fmla="*/ 690839 w 2014854"/>
                        <a:gd name="connsiteY3" fmla="*/ 0 h 720000"/>
                        <a:gd name="connsiteX4" fmla="*/ 969436 w 2014854"/>
                        <a:gd name="connsiteY4" fmla="*/ 0 h 720000"/>
                        <a:gd name="connsiteX5" fmla="*/ 1267028 w 2014854"/>
                        <a:gd name="connsiteY5" fmla="*/ 0 h 720000"/>
                        <a:gd name="connsiteX6" fmla="*/ 1602611 w 2014854"/>
                        <a:gd name="connsiteY6" fmla="*/ 0 h 720000"/>
                        <a:gd name="connsiteX7" fmla="*/ 1957189 w 2014854"/>
                        <a:gd name="connsiteY7" fmla="*/ 0 h 720000"/>
                        <a:gd name="connsiteX8" fmla="*/ 2014854 w 2014854"/>
                        <a:gd name="connsiteY8" fmla="*/ 108972 h 720000"/>
                        <a:gd name="connsiteX9" fmla="*/ 2014854 w 2014854"/>
                        <a:gd name="connsiteY9" fmla="*/ 611028 h 720000"/>
                        <a:gd name="connsiteX10" fmla="*/ 1957189 w 2014854"/>
                        <a:gd name="connsiteY10" fmla="*/ 720000 h 720000"/>
                        <a:gd name="connsiteX11" fmla="*/ 1697587 w 2014854"/>
                        <a:gd name="connsiteY11" fmla="*/ 720000 h 720000"/>
                        <a:gd name="connsiteX12" fmla="*/ 1381000 w 2014854"/>
                        <a:gd name="connsiteY12" fmla="*/ 720000 h 720000"/>
                        <a:gd name="connsiteX13" fmla="*/ 1064412 w 2014854"/>
                        <a:gd name="connsiteY13" fmla="*/ 720000 h 720000"/>
                        <a:gd name="connsiteX14" fmla="*/ 747825 w 2014854"/>
                        <a:gd name="connsiteY14" fmla="*/ 720000 h 720000"/>
                        <a:gd name="connsiteX15" fmla="*/ 393247 w 2014854"/>
                        <a:gd name="connsiteY15" fmla="*/ 720000 h 720000"/>
                        <a:gd name="connsiteX16" fmla="*/ 57664 w 2014854"/>
                        <a:gd name="connsiteY16" fmla="*/ 720000 h 720000"/>
                        <a:gd name="connsiteX17" fmla="*/ 0 w 2014854"/>
                        <a:gd name="connsiteY17" fmla="*/ 611028 h 720000"/>
                        <a:gd name="connsiteX18" fmla="*/ 0 w 2014854"/>
                        <a:gd name="connsiteY18" fmla="*/ 108972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4854" h="720000" fill="none" extrusionOk="0">
                          <a:moveTo>
                            <a:pt x="0" y="108972"/>
                          </a:moveTo>
                          <a:cubicBezTo>
                            <a:pt x="-4320" y="40964"/>
                            <a:pt x="28229" y="-913"/>
                            <a:pt x="57664" y="0"/>
                          </a:cubicBezTo>
                          <a:cubicBezTo>
                            <a:pt x="192510" y="-66786"/>
                            <a:pt x="285517" y="40950"/>
                            <a:pt x="393247" y="0"/>
                          </a:cubicBezTo>
                          <a:cubicBezTo>
                            <a:pt x="493174" y="-30127"/>
                            <a:pt x="597000" y="20718"/>
                            <a:pt x="690839" y="0"/>
                          </a:cubicBezTo>
                          <a:cubicBezTo>
                            <a:pt x="779978" y="-49241"/>
                            <a:pt x="832245" y="17615"/>
                            <a:pt x="969436" y="0"/>
                          </a:cubicBezTo>
                          <a:cubicBezTo>
                            <a:pt x="1117706" y="-44885"/>
                            <a:pt x="1187844" y="66680"/>
                            <a:pt x="1248033" y="0"/>
                          </a:cubicBezTo>
                          <a:cubicBezTo>
                            <a:pt x="1332719" y="-35642"/>
                            <a:pt x="1474286" y="57142"/>
                            <a:pt x="1526630" y="0"/>
                          </a:cubicBezTo>
                          <a:cubicBezTo>
                            <a:pt x="1560491" y="-78183"/>
                            <a:pt x="1799504" y="25641"/>
                            <a:pt x="1957189" y="0"/>
                          </a:cubicBezTo>
                          <a:cubicBezTo>
                            <a:pt x="1990904" y="2381"/>
                            <a:pt x="2022445" y="57051"/>
                            <a:pt x="2014854" y="108972"/>
                          </a:cubicBezTo>
                          <a:cubicBezTo>
                            <a:pt x="2034739" y="359927"/>
                            <a:pt x="2010981" y="441402"/>
                            <a:pt x="2014854" y="611028"/>
                          </a:cubicBezTo>
                          <a:cubicBezTo>
                            <a:pt x="2013409" y="665304"/>
                            <a:pt x="1992632" y="716696"/>
                            <a:pt x="1957189" y="720000"/>
                          </a:cubicBezTo>
                          <a:cubicBezTo>
                            <a:pt x="1815429" y="778511"/>
                            <a:pt x="1711052" y="671581"/>
                            <a:pt x="1640601" y="720000"/>
                          </a:cubicBezTo>
                          <a:cubicBezTo>
                            <a:pt x="1577986" y="770310"/>
                            <a:pt x="1459631" y="645338"/>
                            <a:pt x="1343009" y="720000"/>
                          </a:cubicBezTo>
                          <a:cubicBezTo>
                            <a:pt x="1194203" y="774705"/>
                            <a:pt x="1166307" y="690915"/>
                            <a:pt x="1026422" y="720000"/>
                          </a:cubicBezTo>
                          <a:cubicBezTo>
                            <a:pt x="910444" y="761092"/>
                            <a:pt x="814879" y="685400"/>
                            <a:pt x="766820" y="720000"/>
                          </a:cubicBezTo>
                          <a:cubicBezTo>
                            <a:pt x="715792" y="768941"/>
                            <a:pt x="611864" y="674973"/>
                            <a:pt x="507218" y="720000"/>
                          </a:cubicBezTo>
                          <a:cubicBezTo>
                            <a:pt x="449231" y="778968"/>
                            <a:pt x="224675" y="612818"/>
                            <a:pt x="57664" y="720000"/>
                          </a:cubicBezTo>
                          <a:cubicBezTo>
                            <a:pt x="24876" y="728626"/>
                            <a:pt x="-7062" y="677845"/>
                            <a:pt x="0" y="611028"/>
                          </a:cubicBezTo>
                          <a:cubicBezTo>
                            <a:pt x="20260" y="521531"/>
                            <a:pt x="12773" y="301797"/>
                            <a:pt x="0" y="108972"/>
                          </a:cubicBezTo>
                          <a:close/>
                        </a:path>
                        <a:path w="2014854" h="720000" stroke="0" extrusionOk="0">
                          <a:moveTo>
                            <a:pt x="0" y="108972"/>
                          </a:moveTo>
                          <a:cubicBezTo>
                            <a:pt x="9493" y="56963"/>
                            <a:pt x="27566" y="-8149"/>
                            <a:pt x="57664" y="0"/>
                          </a:cubicBezTo>
                          <a:cubicBezTo>
                            <a:pt x="203103" y="-29308"/>
                            <a:pt x="256189" y="46991"/>
                            <a:pt x="374252" y="0"/>
                          </a:cubicBezTo>
                          <a:cubicBezTo>
                            <a:pt x="458366" y="-96886"/>
                            <a:pt x="545288" y="61535"/>
                            <a:pt x="690839" y="0"/>
                          </a:cubicBezTo>
                          <a:cubicBezTo>
                            <a:pt x="826618" y="-66567"/>
                            <a:pt x="844852" y="27451"/>
                            <a:pt x="969436" y="0"/>
                          </a:cubicBezTo>
                          <a:cubicBezTo>
                            <a:pt x="1090708" y="-25180"/>
                            <a:pt x="1207088" y="78458"/>
                            <a:pt x="1267028" y="0"/>
                          </a:cubicBezTo>
                          <a:cubicBezTo>
                            <a:pt x="1343027" y="-71787"/>
                            <a:pt x="1509151" y="28418"/>
                            <a:pt x="1602611" y="0"/>
                          </a:cubicBezTo>
                          <a:cubicBezTo>
                            <a:pt x="1675115" y="-38284"/>
                            <a:pt x="1874617" y="60111"/>
                            <a:pt x="1957189" y="0"/>
                          </a:cubicBezTo>
                          <a:cubicBezTo>
                            <a:pt x="1983688" y="-26352"/>
                            <a:pt x="2017442" y="51197"/>
                            <a:pt x="2014854" y="108972"/>
                          </a:cubicBezTo>
                          <a:cubicBezTo>
                            <a:pt x="2027786" y="301364"/>
                            <a:pt x="2012668" y="482085"/>
                            <a:pt x="2014854" y="611028"/>
                          </a:cubicBezTo>
                          <a:cubicBezTo>
                            <a:pt x="2007985" y="670944"/>
                            <a:pt x="1993947" y="712141"/>
                            <a:pt x="1957189" y="720000"/>
                          </a:cubicBezTo>
                          <a:cubicBezTo>
                            <a:pt x="1845703" y="761698"/>
                            <a:pt x="1777543" y="697834"/>
                            <a:pt x="1697587" y="720000"/>
                          </a:cubicBezTo>
                          <a:cubicBezTo>
                            <a:pt x="1626252" y="761896"/>
                            <a:pt x="1457485" y="717735"/>
                            <a:pt x="1381000" y="720000"/>
                          </a:cubicBezTo>
                          <a:cubicBezTo>
                            <a:pt x="1323426" y="726759"/>
                            <a:pt x="1194649" y="692698"/>
                            <a:pt x="1064412" y="720000"/>
                          </a:cubicBezTo>
                          <a:cubicBezTo>
                            <a:pt x="914492" y="724082"/>
                            <a:pt x="817512" y="702906"/>
                            <a:pt x="747825" y="720000"/>
                          </a:cubicBezTo>
                          <a:cubicBezTo>
                            <a:pt x="672009" y="733083"/>
                            <a:pt x="527877" y="681765"/>
                            <a:pt x="393247" y="720000"/>
                          </a:cubicBezTo>
                          <a:cubicBezTo>
                            <a:pt x="289673" y="747147"/>
                            <a:pt x="166297" y="683908"/>
                            <a:pt x="57664" y="720000"/>
                          </a:cubicBezTo>
                          <a:cubicBezTo>
                            <a:pt x="23603" y="708230"/>
                            <a:pt x="-4645" y="673372"/>
                            <a:pt x="0" y="611028"/>
                          </a:cubicBezTo>
                          <a:cubicBezTo>
                            <a:pt x="400" y="478247"/>
                            <a:pt x="34573" y="254228"/>
                            <a:pt x="0" y="108972"/>
                          </a:cubicBezTo>
                          <a:close/>
                        </a:path>
                        <a:path w="2014854" h="720000" fill="none" stroke="0" extrusionOk="0">
                          <a:moveTo>
                            <a:pt x="0" y="108972"/>
                          </a:moveTo>
                          <a:cubicBezTo>
                            <a:pt x="920" y="52028"/>
                            <a:pt x="29869" y="-5667"/>
                            <a:pt x="57664" y="0"/>
                          </a:cubicBezTo>
                          <a:cubicBezTo>
                            <a:pt x="204223" y="-53660"/>
                            <a:pt x="265906" y="2987"/>
                            <a:pt x="393247" y="0"/>
                          </a:cubicBezTo>
                          <a:cubicBezTo>
                            <a:pt x="545896" y="-17660"/>
                            <a:pt x="600567" y="56569"/>
                            <a:pt x="690839" y="0"/>
                          </a:cubicBezTo>
                          <a:cubicBezTo>
                            <a:pt x="777803" y="-60637"/>
                            <a:pt x="834092" y="38705"/>
                            <a:pt x="969436" y="0"/>
                          </a:cubicBezTo>
                          <a:cubicBezTo>
                            <a:pt x="1109545" y="-46621"/>
                            <a:pt x="1186275" y="48537"/>
                            <a:pt x="1248033" y="0"/>
                          </a:cubicBezTo>
                          <a:cubicBezTo>
                            <a:pt x="1309562" y="-71829"/>
                            <a:pt x="1462567" y="51807"/>
                            <a:pt x="1526630" y="0"/>
                          </a:cubicBezTo>
                          <a:cubicBezTo>
                            <a:pt x="1617040" y="-99439"/>
                            <a:pt x="1780477" y="114349"/>
                            <a:pt x="1957189" y="0"/>
                          </a:cubicBezTo>
                          <a:cubicBezTo>
                            <a:pt x="1991758" y="8952"/>
                            <a:pt x="2016745" y="51989"/>
                            <a:pt x="2014854" y="108972"/>
                          </a:cubicBezTo>
                          <a:cubicBezTo>
                            <a:pt x="2036088" y="353257"/>
                            <a:pt x="2017511" y="440851"/>
                            <a:pt x="2014854" y="611028"/>
                          </a:cubicBezTo>
                          <a:cubicBezTo>
                            <a:pt x="2019538" y="660494"/>
                            <a:pt x="1997910" y="726731"/>
                            <a:pt x="1957189" y="720000"/>
                          </a:cubicBezTo>
                          <a:cubicBezTo>
                            <a:pt x="1823742" y="765357"/>
                            <a:pt x="1716778" y="664196"/>
                            <a:pt x="1640601" y="720000"/>
                          </a:cubicBezTo>
                          <a:cubicBezTo>
                            <a:pt x="1586856" y="786518"/>
                            <a:pt x="1455175" y="663982"/>
                            <a:pt x="1343009" y="720000"/>
                          </a:cubicBezTo>
                          <a:cubicBezTo>
                            <a:pt x="1226483" y="779579"/>
                            <a:pt x="1128158" y="713625"/>
                            <a:pt x="1026422" y="720000"/>
                          </a:cubicBezTo>
                          <a:cubicBezTo>
                            <a:pt x="911730" y="771435"/>
                            <a:pt x="826711" y="680642"/>
                            <a:pt x="766820" y="720000"/>
                          </a:cubicBezTo>
                          <a:cubicBezTo>
                            <a:pt x="695066" y="729339"/>
                            <a:pt x="598562" y="672481"/>
                            <a:pt x="507218" y="720000"/>
                          </a:cubicBezTo>
                          <a:cubicBezTo>
                            <a:pt x="356759" y="766061"/>
                            <a:pt x="185858" y="666663"/>
                            <a:pt x="57664" y="720000"/>
                          </a:cubicBezTo>
                          <a:cubicBezTo>
                            <a:pt x="21093" y="721236"/>
                            <a:pt x="-3437" y="665810"/>
                            <a:pt x="0" y="611028"/>
                          </a:cubicBezTo>
                          <a:cubicBezTo>
                            <a:pt x="-11225" y="474858"/>
                            <a:pt x="32072" y="311807"/>
                            <a:pt x="0" y="108972"/>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28" name="TextBox 27">
              <a:extLst>
                <a:ext uri="{FF2B5EF4-FFF2-40B4-BE49-F238E27FC236}">
                  <a16:creationId xmlns:a16="http://schemas.microsoft.com/office/drawing/2014/main" xmlns="" id="{6F6CBD73-C14E-3FFE-5006-F2460637DE2D}"/>
                </a:ext>
              </a:extLst>
            </p:cNvPr>
            <p:cNvSpPr txBox="1"/>
            <p:nvPr/>
          </p:nvSpPr>
          <p:spPr>
            <a:xfrm>
              <a:off x="8162121" y="1380165"/>
              <a:ext cx="3807586"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2 ô li </a:t>
              </a:r>
              <a:r>
                <a:rPr kumimoji="0" lang="en-US" sz="2800" b="0" i="0" u="none" strike="noStrike" kern="1200" cap="none" spc="0" normalizeH="0" baseline="0" noProof="0" dirty="0" err="1">
                  <a:ln>
                    <a:noFill/>
                  </a:ln>
                  <a:solidFill>
                    <a:srgbClr val="000000"/>
                  </a:solidFill>
                  <a:effectLst/>
                  <a:uLnTx/>
                  <a:uFillTx/>
                  <a:latin typeface="Arial"/>
                  <a:ea typeface="+mn-ea"/>
                  <a:cs typeface="+mn-cs"/>
                </a:rPr>
                <a:t>rưỡi</a:t>
              </a: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29" name="Picture 4" descr="Link e-commerse">
            <a:extLst>
              <a:ext uri="{FF2B5EF4-FFF2-40B4-BE49-F238E27FC236}">
                <a16:creationId xmlns:a16="http://schemas.microsoft.com/office/drawing/2014/main" xmlns="" id="{0799C82A-0956-DF14-70FB-45E2A786E93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8202139" y="1492858"/>
            <a:ext cx="1620000" cy="1620000"/>
          </a:xfrm>
          <a:prstGeom prst="rect">
            <a:avLst/>
          </a:prstGeom>
          <a:noFill/>
          <a:effectLst>
            <a:glow rad="88900">
              <a:schemeClr val="bg1"/>
            </a:glow>
          </a:effectLst>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xmlns="" id="{B8C7A0B9-4AE1-05AB-4815-8277CA0A5D6D}"/>
              </a:ext>
            </a:extLst>
          </p:cNvPr>
          <p:cNvGrpSpPr/>
          <p:nvPr/>
        </p:nvGrpSpPr>
        <p:grpSpPr>
          <a:xfrm>
            <a:off x="3626430" y="4614482"/>
            <a:ext cx="7295546" cy="1479303"/>
            <a:chOff x="7370635" y="1243667"/>
            <a:chExt cx="5380539" cy="1479303"/>
          </a:xfrm>
        </p:grpSpPr>
        <p:sp>
          <p:nvSpPr>
            <p:cNvPr id="31" name="Rectangle: Rounded Corners 39">
              <a:extLst>
                <a:ext uri="{FF2B5EF4-FFF2-40B4-BE49-F238E27FC236}">
                  <a16:creationId xmlns:a16="http://schemas.microsoft.com/office/drawing/2014/main" xmlns="" id="{5DCEFEEE-5113-6D19-69B3-3F56F9311410}"/>
                </a:ext>
              </a:extLst>
            </p:cNvPr>
            <p:cNvSpPr/>
            <p:nvPr/>
          </p:nvSpPr>
          <p:spPr>
            <a:xfrm>
              <a:off x="7370636" y="1243667"/>
              <a:ext cx="5380538" cy="1479303"/>
            </a:xfrm>
            <a:custGeom>
              <a:avLst/>
              <a:gdLst>
                <a:gd name="connsiteX0" fmla="*/ 0 w 5380538"/>
                <a:gd name="connsiteY0" fmla="*/ 223892 h 1479303"/>
                <a:gd name="connsiteX1" fmla="*/ 126533 w 5380538"/>
                <a:gd name="connsiteY1" fmla="*/ 0 h 1479303"/>
                <a:gd name="connsiteX2" fmla="*/ 451273 w 5380538"/>
                <a:gd name="connsiteY2" fmla="*/ 0 h 1479303"/>
                <a:gd name="connsiteX3" fmla="*/ 929837 w 5380538"/>
                <a:gd name="connsiteY3" fmla="*/ 0 h 1479303"/>
                <a:gd name="connsiteX4" fmla="*/ 1459676 w 5380538"/>
                <a:gd name="connsiteY4" fmla="*/ 0 h 1479303"/>
                <a:gd name="connsiteX5" fmla="*/ 1733141 w 5380538"/>
                <a:gd name="connsiteY5" fmla="*/ 0 h 1479303"/>
                <a:gd name="connsiteX6" fmla="*/ 2109155 w 5380538"/>
                <a:gd name="connsiteY6" fmla="*/ 0 h 1479303"/>
                <a:gd name="connsiteX7" fmla="*/ 2382620 w 5380538"/>
                <a:gd name="connsiteY7" fmla="*/ 0 h 1479303"/>
                <a:gd name="connsiteX8" fmla="*/ 2758635 w 5380538"/>
                <a:gd name="connsiteY8" fmla="*/ 0 h 1479303"/>
                <a:gd name="connsiteX9" fmla="*/ 3134649 w 5380538"/>
                <a:gd name="connsiteY9" fmla="*/ 0 h 1479303"/>
                <a:gd name="connsiteX10" fmla="*/ 3561939 w 5380538"/>
                <a:gd name="connsiteY10" fmla="*/ 0 h 1479303"/>
                <a:gd name="connsiteX11" fmla="*/ 4091777 w 5380538"/>
                <a:gd name="connsiteY11" fmla="*/ 0 h 1479303"/>
                <a:gd name="connsiteX12" fmla="*/ 4365242 w 5380538"/>
                <a:gd name="connsiteY12" fmla="*/ 0 h 1479303"/>
                <a:gd name="connsiteX13" fmla="*/ 4792531 w 5380538"/>
                <a:gd name="connsiteY13" fmla="*/ 0 h 1479303"/>
                <a:gd name="connsiteX14" fmla="*/ 5254004 w 5380538"/>
                <a:gd name="connsiteY14" fmla="*/ 0 h 1479303"/>
                <a:gd name="connsiteX15" fmla="*/ 5380538 w 5380538"/>
                <a:gd name="connsiteY15" fmla="*/ 223892 h 1479303"/>
                <a:gd name="connsiteX16" fmla="*/ 5380538 w 5380538"/>
                <a:gd name="connsiteY16" fmla="*/ 729335 h 1479303"/>
                <a:gd name="connsiteX17" fmla="*/ 5380538 w 5380538"/>
                <a:gd name="connsiteY17" fmla="*/ 1255410 h 1479303"/>
                <a:gd name="connsiteX18" fmla="*/ 5254004 w 5380538"/>
                <a:gd name="connsiteY18" fmla="*/ 1479303 h 1479303"/>
                <a:gd name="connsiteX19" fmla="*/ 4877989 w 5380538"/>
                <a:gd name="connsiteY19" fmla="*/ 1479303 h 1479303"/>
                <a:gd name="connsiteX20" fmla="*/ 4604524 w 5380538"/>
                <a:gd name="connsiteY20" fmla="*/ 1479303 h 1479303"/>
                <a:gd name="connsiteX21" fmla="*/ 4074685 w 5380538"/>
                <a:gd name="connsiteY21" fmla="*/ 1479303 h 1479303"/>
                <a:gd name="connsiteX22" fmla="*/ 3596122 w 5380538"/>
                <a:gd name="connsiteY22" fmla="*/ 1479303 h 1479303"/>
                <a:gd name="connsiteX23" fmla="*/ 3220107 w 5380538"/>
                <a:gd name="connsiteY23" fmla="*/ 1479303 h 1479303"/>
                <a:gd name="connsiteX24" fmla="*/ 2741544 w 5380538"/>
                <a:gd name="connsiteY24" fmla="*/ 1479303 h 1479303"/>
                <a:gd name="connsiteX25" fmla="*/ 2365528 w 5380538"/>
                <a:gd name="connsiteY25" fmla="*/ 1479303 h 1479303"/>
                <a:gd name="connsiteX26" fmla="*/ 1835690 w 5380538"/>
                <a:gd name="connsiteY26" fmla="*/ 1479303 h 1479303"/>
                <a:gd name="connsiteX27" fmla="*/ 1510950 w 5380538"/>
                <a:gd name="connsiteY27" fmla="*/ 1479303 h 1479303"/>
                <a:gd name="connsiteX28" fmla="*/ 981112 w 5380538"/>
                <a:gd name="connsiteY28" fmla="*/ 1479303 h 1479303"/>
                <a:gd name="connsiteX29" fmla="*/ 126533 w 5380538"/>
                <a:gd name="connsiteY29" fmla="*/ 1479303 h 1479303"/>
                <a:gd name="connsiteX30" fmla="*/ 0 w 5380538"/>
                <a:gd name="connsiteY30" fmla="*/ 1255410 h 1479303"/>
                <a:gd name="connsiteX31" fmla="*/ 0 w 5380538"/>
                <a:gd name="connsiteY31" fmla="*/ 729335 h 1479303"/>
                <a:gd name="connsiteX32" fmla="*/ 0 w 5380538"/>
                <a:gd name="connsiteY32" fmla="*/ 223892 h 1479303"/>
                <a:gd name="connsiteX0" fmla="*/ 0 w 5380538"/>
                <a:gd name="connsiteY0" fmla="*/ 223892 h 1479303"/>
                <a:gd name="connsiteX1" fmla="*/ 126533 w 5380538"/>
                <a:gd name="connsiteY1" fmla="*/ 0 h 1479303"/>
                <a:gd name="connsiteX2" fmla="*/ 553822 w 5380538"/>
                <a:gd name="connsiteY2" fmla="*/ 0 h 1479303"/>
                <a:gd name="connsiteX3" fmla="*/ 981112 w 5380538"/>
                <a:gd name="connsiteY3" fmla="*/ 0 h 1479303"/>
                <a:gd name="connsiteX4" fmla="*/ 1305852 w 5380538"/>
                <a:gd name="connsiteY4" fmla="*/ 0 h 1479303"/>
                <a:gd name="connsiteX5" fmla="*/ 1681866 w 5380538"/>
                <a:gd name="connsiteY5" fmla="*/ 0 h 1479303"/>
                <a:gd name="connsiteX6" fmla="*/ 2160430 w 5380538"/>
                <a:gd name="connsiteY6" fmla="*/ 0 h 1479303"/>
                <a:gd name="connsiteX7" fmla="*/ 2587719 w 5380538"/>
                <a:gd name="connsiteY7" fmla="*/ 0 h 1479303"/>
                <a:gd name="connsiteX8" fmla="*/ 3117558 w 5380538"/>
                <a:gd name="connsiteY8" fmla="*/ 0 h 1479303"/>
                <a:gd name="connsiteX9" fmla="*/ 3493572 w 5380538"/>
                <a:gd name="connsiteY9" fmla="*/ 0 h 1479303"/>
                <a:gd name="connsiteX10" fmla="*/ 3869587 w 5380538"/>
                <a:gd name="connsiteY10" fmla="*/ 0 h 1479303"/>
                <a:gd name="connsiteX11" fmla="*/ 4245601 w 5380538"/>
                <a:gd name="connsiteY11" fmla="*/ 0 h 1479303"/>
                <a:gd name="connsiteX12" fmla="*/ 4672891 w 5380538"/>
                <a:gd name="connsiteY12" fmla="*/ 0 h 1479303"/>
                <a:gd name="connsiteX13" fmla="*/ 5254004 w 5380538"/>
                <a:gd name="connsiteY13" fmla="*/ 0 h 1479303"/>
                <a:gd name="connsiteX14" fmla="*/ 5380538 w 5380538"/>
                <a:gd name="connsiteY14" fmla="*/ 223892 h 1479303"/>
                <a:gd name="connsiteX15" fmla="*/ 5380538 w 5380538"/>
                <a:gd name="connsiteY15" fmla="*/ 760281 h 1479303"/>
                <a:gd name="connsiteX16" fmla="*/ 5380538 w 5380538"/>
                <a:gd name="connsiteY16" fmla="*/ 1255410 h 1479303"/>
                <a:gd name="connsiteX17" fmla="*/ 5254004 w 5380538"/>
                <a:gd name="connsiteY17" fmla="*/ 1479303 h 1479303"/>
                <a:gd name="connsiteX18" fmla="*/ 4775440 w 5380538"/>
                <a:gd name="connsiteY18" fmla="*/ 1479303 h 1479303"/>
                <a:gd name="connsiteX19" fmla="*/ 4348150 w 5380538"/>
                <a:gd name="connsiteY19" fmla="*/ 1479303 h 1479303"/>
                <a:gd name="connsiteX20" fmla="*/ 3818312 w 5380538"/>
                <a:gd name="connsiteY20" fmla="*/ 1479303 h 1479303"/>
                <a:gd name="connsiteX21" fmla="*/ 3544847 w 5380538"/>
                <a:gd name="connsiteY21" fmla="*/ 1479303 h 1479303"/>
                <a:gd name="connsiteX22" fmla="*/ 3168833 w 5380538"/>
                <a:gd name="connsiteY22" fmla="*/ 1479303 h 1479303"/>
                <a:gd name="connsiteX23" fmla="*/ 2792818 w 5380538"/>
                <a:gd name="connsiteY23" fmla="*/ 1479303 h 1479303"/>
                <a:gd name="connsiteX24" fmla="*/ 2468078 w 5380538"/>
                <a:gd name="connsiteY24" fmla="*/ 1479303 h 1479303"/>
                <a:gd name="connsiteX25" fmla="*/ 2143338 w 5380538"/>
                <a:gd name="connsiteY25" fmla="*/ 1479303 h 1479303"/>
                <a:gd name="connsiteX26" fmla="*/ 1818598 w 5380538"/>
                <a:gd name="connsiteY26" fmla="*/ 1479303 h 1479303"/>
                <a:gd name="connsiteX27" fmla="*/ 1391309 w 5380538"/>
                <a:gd name="connsiteY27" fmla="*/ 1479303 h 1479303"/>
                <a:gd name="connsiteX28" fmla="*/ 1117844 w 5380538"/>
                <a:gd name="connsiteY28" fmla="*/ 1479303 h 1479303"/>
                <a:gd name="connsiteX29" fmla="*/ 690555 w 5380538"/>
                <a:gd name="connsiteY29" fmla="*/ 1479303 h 1479303"/>
                <a:gd name="connsiteX30" fmla="*/ 126533 w 5380538"/>
                <a:gd name="connsiteY30" fmla="*/ 1479303 h 1479303"/>
                <a:gd name="connsiteX31" fmla="*/ 0 w 5380538"/>
                <a:gd name="connsiteY31" fmla="*/ 1255410 h 1479303"/>
                <a:gd name="connsiteX32" fmla="*/ 0 w 5380538"/>
                <a:gd name="connsiteY32" fmla="*/ 739651 h 1479303"/>
                <a:gd name="connsiteX33" fmla="*/ 0 w 5380538"/>
                <a:gd name="connsiteY33" fmla="*/ 223892 h 147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80538" h="1479303" fill="none" extrusionOk="0">
                  <a:moveTo>
                    <a:pt x="0" y="223892"/>
                  </a:moveTo>
                  <a:cubicBezTo>
                    <a:pt x="6787" y="116130"/>
                    <a:pt x="70936" y="-10676"/>
                    <a:pt x="126533" y="0"/>
                  </a:cubicBezTo>
                  <a:cubicBezTo>
                    <a:pt x="263490" y="-29151"/>
                    <a:pt x="382845" y="60137"/>
                    <a:pt x="451273" y="0"/>
                  </a:cubicBezTo>
                  <a:cubicBezTo>
                    <a:pt x="528861" y="-50056"/>
                    <a:pt x="763743" y="69300"/>
                    <a:pt x="929837" y="0"/>
                  </a:cubicBezTo>
                  <a:cubicBezTo>
                    <a:pt x="1101140" y="-43142"/>
                    <a:pt x="1293895" y="-34605"/>
                    <a:pt x="1459676" y="0"/>
                  </a:cubicBezTo>
                  <a:cubicBezTo>
                    <a:pt x="1639968" y="-3036"/>
                    <a:pt x="1597375" y="25329"/>
                    <a:pt x="1733141" y="0"/>
                  </a:cubicBezTo>
                  <a:cubicBezTo>
                    <a:pt x="1889539" y="-21291"/>
                    <a:pt x="1965921" y="9284"/>
                    <a:pt x="2109155" y="0"/>
                  </a:cubicBezTo>
                  <a:cubicBezTo>
                    <a:pt x="2236474" y="-38019"/>
                    <a:pt x="2277483" y="1982"/>
                    <a:pt x="2382620" y="0"/>
                  </a:cubicBezTo>
                  <a:cubicBezTo>
                    <a:pt x="2502766" y="-19953"/>
                    <a:pt x="2607282" y="-32354"/>
                    <a:pt x="2758635" y="0"/>
                  </a:cubicBezTo>
                  <a:cubicBezTo>
                    <a:pt x="2890330" y="14068"/>
                    <a:pt x="3039419" y="28996"/>
                    <a:pt x="3134649" y="0"/>
                  </a:cubicBezTo>
                  <a:cubicBezTo>
                    <a:pt x="3240759" y="-13923"/>
                    <a:pt x="3417432" y="79711"/>
                    <a:pt x="3561939" y="0"/>
                  </a:cubicBezTo>
                  <a:cubicBezTo>
                    <a:pt x="3665235" y="-93907"/>
                    <a:pt x="3897335" y="17006"/>
                    <a:pt x="4091777" y="0"/>
                  </a:cubicBezTo>
                  <a:cubicBezTo>
                    <a:pt x="4286282" y="-13730"/>
                    <a:pt x="4306874" y="13691"/>
                    <a:pt x="4365242" y="0"/>
                  </a:cubicBezTo>
                  <a:cubicBezTo>
                    <a:pt x="4424961" y="-33920"/>
                    <a:pt x="4641666" y="108624"/>
                    <a:pt x="4792531" y="0"/>
                  </a:cubicBezTo>
                  <a:cubicBezTo>
                    <a:pt x="4943527" y="-39560"/>
                    <a:pt x="5128636" y="56256"/>
                    <a:pt x="5254004" y="0"/>
                  </a:cubicBezTo>
                  <a:cubicBezTo>
                    <a:pt x="5338309" y="-12299"/>
                    <a:pt x="5402350" y="94140"/>
                    <a:pt x="5380538" y="223892"/>
                  </a:cubicBezTo>
                  <a:cubicBezTo>
                    <a:pt x="5387307" y="382067"/>
                    <a:pt x="5360226" y="556775"/>
                    <a:pt x="5380538" y="729335"/>
                  </a:cubicBezTo>
                  <a:cubicBezTo>
                    <a:pt x="5421061" y="907744"/>
                    <a:pt x="5340844" y="1072245"/>
                    <a:pt x="5380538" y="1255410"/>
                  </a:cubicBezTo>
                  <a:cubicBezTo>
                    <a:pt x="5369768" y="1374520"/>
                    <a:pt x="5335315" y="1514634"/>
                    <a:pt x="5254004" y="1479303"/>
                  </a:cubicBezTo>
                  <a:cubicBezTo>
                    <a:pt x="5124840" y="1499873"/>
                    <a:pt x="5026342" y="1421180"/>
                    <a:pt x="4877989" y="1479303"/>
                  </a:cubicBezTo>
                  <a:cubicBezTo>
                    <a:pt x="4749607" y="1528633"/>
                    <a:pt x="4685599" y="1436191"/>
                    <a:pt x="4604524" y="1479303"/>
                  </a:cubicBezTo>
                  <a:cubicBezTo>
                    <a:pt x="4513953" y="1499314"/>
                    <a:pt x="4257116" y="1425851"/>
                    <a:pt x="4074685" y="1479303"/>
                  </a:cubicBezTo>
                  <a:cubicBezTo>
                    <a:pt x="3878726" y="1515012"/>
                    <a:pt x="3785651" y="1456246"/>
                    <a:pt x="3596122" y="1479303"/>
                  </a:cubicBezTo>
                  <a:cubicBezTo>
                    <a:pt x="3428344" y="1500575"/>
                    <a:pt x="3289868" y="1400030"/>
                    <a:pt x="3220107" y="1479303"/>
                  </a:cubicBezTo>
                  <a:cubicBezTo>
                    <a:pt x="3126650" y="1519936"/>
                    <a:pt x="2887507" y="1455746"/>
                    <a:pt x="2741544" y="1479303"/>
                  </a:cubicBezTo>
                  <a:cubicBezTo>
                    <a:pt x="2609760" y="1491006"/>
                    <a:pt x="2525535" y="1474613"/>
                    <a:pt x="2365528" y="1479303"/>
                  </a:cubicBezTo>
                  <a:cubicBezTo>
                    <a:pt x="2217151" y="1449626"/>
                    <a:pt x="1959748" y="1412758"/>
                    <a:pt x="1835690" y="1479303"/>
                  </a:cubicBezTo>
                  <a:cubicBezTo>
                    <a:pt x="1701787" y="1554490"/>
                    <a:pt x="1655995" y="1476813"/>
                    <a:pt x="1510950" y="1479303"/>
                  </a:cubicBezTo>
                  <a:cubicBezTo>
                    <a:pt x="1351483" y="1460500"/>
                    <a:pt x="1172358" y="1400599"/>
                    <a:pt x="981112" y="1479303"/>
                  </a:cubicBezTo>
                  <a:cubicBezTo>
                    <a:pt x="743550" y="1540460"/>
                    <a:pt x="394094" y="1338643"/>
                    <a:pt x="126533" y="1479303"/>
                  </a:cubicBezTo>
                  <a:cubicBezTo>
                    <a:pt x="48407" y="1483933"/>
                    <a:pt x="7521" y="1356173"/>
                    <a:pt x="0" y="1255410"/>
                  </a:cubicBezTo>
                  <a:cubicBezTo>
                    <a:pt x="-27108" y="996316"/>
                    <a:pt x="-3726" y="915221"/>
                    <a:pt x="0" y="729335"/>
                  </a:cubicBezTo>
                  <a:cubicBezTo>
                    <a:pt x="12666" y="585877"/>
                    <a:pt x="-25258" y="347115"/>
                    <a:pt x="0" y="223892"/>
                  </a:cubicBezTo>
                  <a:close/>
                </a:path>
                <a:path w="5380538" h="1479303" stroke="0" extrusionOk="0">
                  <a:moveTo>
                    <a:pt x="0" y="223892"/>
                  </a:moveTo>
                  <a:cubicBezTo>
                    <a:pt x="-7327" y="116139"/>
                    <a:pt x="80412" y="-17640"/>
                    <a:pt x="126533" y="0"/>
                  </a:cubicBezTo>
                  <a:cubicBezTo>
                    <a:pt x="259426" y="-17470"/>
                    <a:pt x="420464" y="91820"/>
                    <a:pt x="553822" y="0"/>
                  </a:cubicBezTo>
                  <a:cubicBezTo>
                    <a:pt x="702881" y="-71872"/>
                    <a:pt x="800657" y="57269"/>
                    <a:pt x="981112" y="0"/>
                  </a:cubicBezTo>
                  <a:cubicBezTo>
                    <a:pt x="1142506" y="-23707"/>
                    <a:pt x="1237332" y="20794"/>
                    <a:pt x="1305852" y="0"/>
                  </a:cubicBezTo>
                  <a:cubicBezTo>
                    <a:pt x="1363674" y="-47555"/>
                    <a:pt x="1544837" y="47209"/>
                    <a:pt x="1681866" y="0"/>
                  </a:cubicBezTo>
                  <a:cubicBezTo>
                    <a:pt x="1838753" y="-36771"/>
                    <a:pt x="1979798" y="74928"/>
                    <a:pt x="2160430" y="0"/>
                  </a:cubicBezTo>
                  <a:cubicBezTo>
                    <a:pt x="2373012" y="-71837"/>
                    <a:pt x="2394024" y="32695"/>
                    <a:pt x="2587719" y="0"/>
                  </a:cubicBezTo>
                  <a:cubicBezTo>
                    <a:pt x="2777083" y="-13340"/>
                    <a:pt x="2862878" y="44077"/>
                    <a:pt x="3117558" y="0"/>
                  </a:cubicBezTo>
                  <a:cubicBezTo>
                    <a:pt x="3358009" y="-54993"/>
                    <a:pt x="3382184" y="71962"/>
                    <a:pt x="3493572" y="0"/>
                  </a:cubicBezTo>
                  <a:cubicBezTo>
                    <a:pt x="3600039" y="-22253"/>
                    <a:pt x="3777854" y="1091"/>
                    <a:pt x="3869587" y="0"/>
                  </a:cubicBezTo>
                  <a:cubicBezTo>
                    <a:pt x="3940658" y="12238"/>
                    <a:pt x="4139948" y="88531"/>
                    <a:pt x="4245601" y="0"/>
                  </a:cubicBezTo>
                  <a:cubicBezTo>
                    <a:pt x="4335811" y="-84730"/>
                    <a:pt x="4489231" y="-12200"/>
                    <a:pt x="4672891" y="0"/>
                  </a:cubicBezTo>
                  <a:cubicBezTo>
                    <a:pt x="4874096" y="-31078"/>
                    <a:pt x="4959477" y="99252"/>
                    <a:pt x="5254004" y="0"/>
                  </a:cubicBezTo>
                  <a:cubicBezTo>
                    <a:pt x="5319450" y="21609"/>
                    <a:pt x="5385051" y="121703"/>
                    <a:pt x="5380538" y="223892"/>
                  </a:cubicBezTo>
                  <a:cubicBezTo>
                    <a:pt x="5436334" y="368238"/>
                    <a:pt x="5351258" y="504736"/>
                    <a:pt x="5380538" y="760281"/>
                  </a:cubicBezTo>
                  <a:cubicBezTo>
                    <a:pt x="5425061" y="984748"/>
                    <a:pt x="5370328" y="1166008"/>
                    <a:pt x="5380538" y="1255410"/>
                  </a:cubicBezTo>
                  <a:cubicBezTo>
                    <a:pt x="5393281" y="1365812"/>
                    <a:pt x="5301691" y="1469468"/>
                    <a:pt x="5254004" y="1479303"/>
                  </a:cubicBezTo>
                  <a:cubicBezTo>
                    <a:pt x="5046879" y="1529285"/>
                    <a:pt x="4911410" y="1418218"/>
                    <a:pt x="4775440" y="1479303"/>
                  </a:cubicBezTo>
                  <a:cubicBezTo>
                    <a:pt x="4613404" y="1568726"/>
                    <a:pt x="4479600" y="1429785"/>
                    <a:pt x="4348150" y="1479303"/>
                  </a:cubicBezTo>
                  <a:cubicBezTo>
                    <a:pt x="4186478" y="1550914"/>
                    <a:pt x="3926780" y="1372238"/>
                    <a:pt x="3818312" y="1479303"/>
                  </a:cubicBezTo>
                  <a:cubicBezTo>
                    <a:pt x="3685871" y="1554145"/>
                    <a:pt x="3662471" y="1475251"/>
                    <a:pt x="3544847" y="1479303"/>
                  </a:cubicBezTo>
                  <a:cubicBezTo>
                    <a:pt x="3438737" y="1505110"/>
                    <a:pt x="3253895" y="1449471"/>
                    <a:pt x="3168833" y="1479303"/>
                  </a:cubicBezTo>
                  <a:cubicBezTo>
                    <a:pt x="3058689" y="1501770"/>
                    <a:pt x="2889608" y="1456694"/>
                    <a:pt x="2792818" y="1479303"/>
                  </a:cubicBezTo>
                  <a:cubicBezTo>
                    <a:pt x="2698886" y="1497447"/>
                    <a:pt x="2544841" y="1466314"/>
                    <a:pt x="2468078" y="1479303"/>
                  </a:cubicBezTo>
                  <a:cubicBezTo>
                    <a:pt x="2384605" y="1508697"/>
                    <a:pt x="2232636" y="1476326"/>
                    <a:pt x="2143338" y="1479303"/>
                  </a:cubicBezTo>
                  <a:cubicBezTo>
                    <a:pt x="2052175" y="1483647"/>
                    <a:pt x="1941484" y="1457438"/>
                    <a:pt x="1818598" y="1479303"/>
                  </a:cubicBezTo>
                  <a:cubicBezTo>
                    <a:pt x="1703209" y="1536573"/>
                    <a:pt x="1527012" y="1439687"/>
                    <a:pt x="1391309" y="1479303"/>
                  </a:cubicBezTo>
                  <a:cubicBezTo>
                    <a:pt x="1250385" y="1523223"/>
                    <a:pt x="1206618" y="1460609"/>
                    <a:pt x="1117844" y="1479303"/>
                  </a:cubicBezTo>
                  <a:cubicBezTo>
                    <a:pt x="1020821" y="1465145"/>
                    <a:pt x="831592" y="1369827"/>
                    <a:pt x="690555" y="1479303"/>
                  </a:cubicBezTo>
                  <a:cubicBezTo>
                    <a:pt x="576857" y="1604288"/>
                    <a:pt x="316812" y="1429553"/>
                    <a:pt x="126533" y="1479303"/>
                  </a:cubicBezTo>
                  <a:cubicBezTo>
                    <a:pt x="55312" y="1477809"/>
                    <a:pt x="9817" y="1399795"/>
                    <a:pt x="0" y="1255410"/>
                  </a:cubicBezTo>
                  <a:cubicBezTo>
                    <a:pt x="-14582" y="1107979"/>
                    <a:pt x="29301" y="984454"/>
                    <a:pt x="0" y="739651"/>
                  </a:cubicBezTo>
                  <a:cubicBezTo>
                    <a:pt x="-33183" y="518706"/>
                    <a:pt x="22801" y="452213"/>
                    <a:pt x="0" y="223892"/>
                  </a:cubicBezTo>
                  <a:close/>
                </a:path>
                <a:path w="5380538" h="1479303" fill="none" stroke="0" extrusionOk="0">
                  <a:moveTo>
                    <a:pt x="0" y="223892"/>
                  </a:moveTo>
                  <a:cubicBezTo>
                    <a:pt x="12202" y="128474"/>
                    <a:pt x="63521" y="-10475"/>
                    <a:pt x="126533" y="0"/>
                  </a:cubicBezTo>
                  <a:cubicBezTo>
                    <a:pt x="260529" y="-24969"/>
                    <a:pt x="378810" y="37113"/>
                    <a:pt x="451273" y="0"/>
                  </a:cubicBezTo>
                  <a:cubicBezTo>
                    <a:pt x="558231" y="-65737"/>
                    <a:pt x="778277" y="102774"/>
                    <a:pt x="929837" y="0"/>
                  </a:cubicBezTo>
                  <a:cubicBezTo>
                    <a:pt x="1087332" y="-70358"/>
                    <a:pt x="1291281" y="-13121"/>
                    <a:pt x="1459676" y="0"/>
                  </a:cubicBezTo>
                  <a:cubicBezTo>
                    <a:pt x="1639272" y="-6414"/>
                    <a:pt x="1611963" y="16928"/>
                    <a:pt x="1733141" y="0"/>
                  </a:cubicBezTo>
                  <a:cubicBezTo>
                    <a:pt x="1849219" y="-43944"/>
                    <a:pt x="1959005" y="26799"/>
                    <a:pt x="2109155" y="0"/>
                  </a:cubicBezTo>
                  <a:cubicBezTo>
                    <a:pt x="2249245" y="-35598"/>
                    <a:pt x="2294784" y="12513"/>
                    <a:pt x="2382620" y="0"/>
                  </a:cubicBezTo>
                  <a:cubicBezTo>
                    <a:pt x="2474625" y="11267"/>
                    <a:pt x="2625142" y="-37512"/>
                    <a:pt x="2758635" y="0"/>
                  </a:cubicBezTo>
                  <a:cubicBezTo>
                    <a:pt x="2893913" y="6748"/>
                    <a:pt x="3044389" y="-17665"/>
                    <a:pt x="3134649" y="0"/>
                  </a:cubicBezTo>
                  <a:cubicBezTo>
                    <a:pt x="3236424" y="-19754"/>
                    <a:pt x="3452201" y="94528"/>
                    <a:pt x="3561939" y="0"/>
                  </a:cubicBezTo>
                  <a:cubicBezTo>
                    <a:pt x="3673222" y="-84167"/>
                    <a:pt x="3913769" y="51449"/>
                    <a:pt x="4091777" y="0"/>
                  </a:cubicBezTo>
                  <a:cubicBezTo>
                    <a:pt x="4288684" y="-11938"/>
                    <a:pt x="4296116" y="21548"/>
                    <a:pt x="4365242" y="0"/>
                  </a:cubicBezTo>
                  <a:cubicBezTo>
                    <a:pt x="4468728" y="-8646"/>
                    <a:pt x="4625030" y="89642"/>
                    <a:pt x="4792531" y="0"/>
                  </a:cubicBezTo>
                  <a:cubicBezTo>
                    <a:pt x="4945970" y="-26209"/>
                    <a:pt x="5073140" y="41029"/>
                    <a:pt x="5254004" y="0"/>
                  </a:cubicBezTo>
                  <a:cubicBezTo>
                    <a:pt x="5339537" y="-18084"/>
                    <a:pt x="5369832" y="76820"/>
                    <a:pt x="5380538" y="223892"/>
                  </a:cubicBezTo>
                  <a:cubicBezTo>
                    <a:pt x="5334242" y="368861"/>
                    <a:pt x="5360871" y="556429"/>
                    <a:pt x="5380538" y="729335"/>
                  </a:cubicBezTo>
                  <a:cubicBezTo>
                    <a:pt x="5388928" y="897635"/>
                    <a:pt x="5318833" y="1084074"/>
                    <a:pt x="5380538" y="1255410"/>
                  </a:cubicBezTo>
                  <a:cubicBezTo>
                    <a:pt x="5366766" y="1370316"/>
                    <a:pt x="5335073" y="1506393"/>
                    <a:pt x="5254004" y="1479303"/>
                  </a:cubicBezTo>
                  <a:cubicBezTo>
                    <a:pt x="5142218" y="1512589"/>
                    <a:pt x="5066925" y="1421543"/>
                    <a:pt x="4877989" y="1479303"/>
                  </a:cubicBezTo>
                  <a:cubicBezTo>
                    <a:pt x="4724365" y="1543354"/>
                    <a:pt x="4699216" y="1449508"/>
                    <a:pt x="4604524" y="1479303"/>
                  </a:cubicBezTo>
                  <a:cubicBezTo>
                    <a:pt x="4494164" y="1503292"/>
                    <a:pt x="4289966" y="1446275"/>
                    <a:pt x="4074685" y="1479303"/>
                  </a:cubicBezTo>
                  <a:cubicBezTo>
                    <a:pt x="3847809" y="1510655"/>
                    <a:pt x="3776380" y="1441967"/>
                    <a:pt x="3596122" y="1479303"/>
                  </a:cubicBezTo>
                  <a:cubicBezTo>
                    <a:pt x="3421461" y="1499182"/>
                    <a:pt x="3316803" y="1435008"/>
                    <a:pt x="3220107" y="1479303"/>
                  </a:cubicBezTo>
                  <a:cubicBezTo>
                    <a:pt x="3145101" y="1550888"/>
                    <a:pt x="2868597" y="1450640"/>
                    <a:pt x="2741544" y="1479303"/>
                  </a:cubicBezTo>
                  <a:cubicBezTo>
                    <a:pt x="2606150" y="1498045"/>
                    <a:pt x="2550695" y="1449012"/>
                    <a:pt x="2365528" y="1479303"/>
                  </a:cubicBezTo>
                  <a:cubicBezTo>
                    <a:pt x="2202120" y="1494220"/>
                    <a:pt x="2000601" y="1412841"/>
                    <a:pt x="1835690" y="1479303"/>
                  </a:cubicBezTo>
                  <a:cubicBezTo>
                    <a:pt x="1697125" y="1587711"/>
                    <a:pt x="1652962" y="1423282"/>
                    <a:pt x="1510950" y="1479303"/>
                  </a:cubicBezTo>
                  <a:cubicBezTo>
                    <a:pt x="1344588" y="1466437"/>
                    <a:pt x="1199852" y="1376957"/>
                    <a:pt x="981112" y="1479303"/>
                  </a:cubicBezTo>
                  <a:cubicBezTo>
                    <a:pt x="719874" y="1600293"/>
                    <a:pt x="336210" y="1416364"/>
                    <a:pt x="126533" y="1479303"/>
                  </a:cubicBezTo>
                  <a:cubicBezTo>
                    <a:pt x="60451" y="1473523"/>
                    <a:pt x="-6505" y="1366785"/>
                    <a:pt x="0" y="1255410"/>
                  </a:cubicBezTo>
                  <a:cubicBezTo>
                    <a:pt x="-12390" y="996591"/>
                    <a:pt x="11803" y="913973"/>
                    <a:pt x="0" y="729335"/>
                  </a:cubicBezTo>
                  <a:cubicBezTo>
                    <a:pt x="-22743" y="585507"/>
                    <a:pt x="5918" y="372156"/>
                    <a:pt x="0" y="223892"/>
                  </a:cubicBezTo>
                  <a:close/>
                </a:path>
              </a:pathLst>
            </a:custGeom>
            <a:ln w="25400" cmpd="thinThick">
              <a:solidFill>
                <a:srgbClr val="02A2D3"/>
              </a:solidFill>
              <a:extLst>
                <a:ext uri="{C807C97D-BFC1-408E-A445-0C87EB9F89A2}">
                  <ask:lineSketchStyleProps xmlns:ask="http://schemas.microsoft.com/office/drawing/2018/sketchyshapes" xmlns="" sd="376331080">
                    <a:custGeom>
                      <a:avLst/>
                      <a:gdLst>
                        <a:gd name="connsiteX0" fmla="*/ 0 w 7295545"/>
                        <a:gd name="connsiteY0" fmla="*/ 171569 h 1133590"/>
                        <a:gd name="connsiteX1" fmla="*/ 171569 w 7295545"/>
                        <a:gd name="connsiteY1" fmla="*/ 0 h 1133590"/>
                        <a:gd name="connsiteX2" fmla="*/ 611888 w 7295545"/>
                        <a:gd name="connsiteY2" fmla="*/ 0 h 1133590"/>
                        <a:gd name="connsiteX3" fmla="*/ 1260779 w 7295545"/>
                        <a:gd name="connsiteY3" fmla="*/ 0 h 1133590"/>
                        <a:gd name="connsiteX4" fmla="*/ 1979195 w 7295545"/>
                        <a:gd name="connsiteY4" fmla="*/ 0 h 1133590"/>
                        <a:gd name="connsiteX5" fmla="*/ 2349990 w 7295545"/>
                        <a:gd name="connsiteY5" fmla="*/ 0 h 1133590"/>
                        <a:gd name="connsiteX6" fmla="*/ 2859833 w 7295545"/>
                        <a:gd name="connsiteY6" fmla="*/ 0 h 1133590"/>
                        <a:gd name="connsiteX7" fmla="*/ 3230628 w 7295545"/>
                        <a:gd name="connsiteY7" fmla="*/ 0 h 1133590"/>
                        <a:gd name="connsiteX8" fmla="*/ 3740471 w 7295545"/>
                        <a:gd name="connsiteY8" fmla="*/ 0 h 1133590"/>
                        <a:gd name="connsiteX9" fmla="*/ 4250314 w 7295545"/>
                        <a:gd name="connsiteY9" fmla="*/ 0 h 1133590"/>
                        <a:gd name="connsiteX10" fmla="*/ 4829682 w 7295545"/>
                        <a:gd name="connsiteY10" fmla="*/ 0 h 1133590"/>
                        <a:gd name="connsiteX11" fmla="*/ 5548097 w 7295545"/>
                        <a:gd name="connsiteY11" fmla="*/ 0 h 1133590"/>
                        <a:gd name="connsiteX12" fmla="*/ 5918892 w 7295545"/>
                        <a:gd name="connsiteY12" fmla="*/ 0 h 1133590"/>
                        <a:gd name="connsiteX13" fmla="*/ 6498259 w 7295545"/>
                        <a:gd name="connsiteY13" fmla="*/ 0 h 1133590"/>
                        <a:gd name="connsiteX14" fmla="*/ 7123976 w 7295545"/>
                        <a:gd name="connsiteY14" fmla="*/ 0 h 1133590"/>
                        <a:gd name="connsiteX15" fmla="*/ 7295545 w 7295545"/>
                        <a:gd name="connsiteY15" fmla="*/ 171569 h 1133590"/>
                        <a:gd name="connsiteX16" fmla="*/ 7295545 w 7295545"/>
                        <a:gd name="connsiteY16" fmla="*/ 558890 h 1133590"/>
                        <a:gd name="connsiteX17" fmla="*/ 7295545 w 7295545"/>
                        <a:gd name="connsiteY17" fmla="*/ 962021 h 1133590"/>
                        <a:gd name="connsiteX18" fmla="*/ 7123976 w 7295545"/>
                        <a:gd name="connsiteY18" fmla="*/ 1133590 h 1133590"/>
                        <a:gd name="connsiteX19" fmla="*/ 6614133 w 7295545"/>
                        <a:gd name="connsiteY19" fmla="*/ 1133590 h 1133590"/>
                        <a:gd name="connsiteX20" fmla="*/ 6243338 w 7295545"/>
                        <a:gd name="connsiteY20" fmla="*/ 1133590 h 1133590"/>
                        <a:gd name="connsiteX21" fmla="*/ 5524922 w 7295545"/>
                        <a:gd name="connsiteY21" fmla="*/ 1133590 h 1133590"/>
                        <a:gd name="connsiteX22" fmla="*/ 4876031 w 7295545"/>
                        <a:gd name="connsiteY22" fmla="*/ 1133590 h 1133590"/>
                        <a:gd name="connsiteX23" fmla="*/ 4366188 w 7295545"/>
                        <a:gd name="connsiteY23" fmla="*/ 1133590 h 1133590"/>
                        <a:gd name="connsiteX24" fmla="*/ 3717297 w 7295545"/>
                        <a:gd name="connsiteY24" fmla="*/ 1133590 h 1133590"/>
                        <a:gd name="connsiteX25" fmla="*/ 3207453 w 7295545"/>
                        <a:gd name="connsiteY25" fmla="*/ 1133590 h 1133590"/>
                        <a:gd name="connsiteX26" fmla="*/ 2489038 w 7295545"/>
                        <a:gd name="connsiteY26" fmla="*/ 1133590 h 1133590"/>
                        <a:gd name="connsiteX27" fmla="*/ 2048719 w 7295545"/>
                        <a:gd name="connsiteY27" fmla="*/ 1133590 h 1133590"/>
                        <a:gd name="connsiteX28" fmla="*/ 1330304 w 7295545"/>
                        <a:gd name="connsiteY28" fmla="*/ 1133590 h 1133590"/>
                        <a:gd name="connsiteX29" fmla="*/ 171569 w 7295545"/>
                        <a:gd name="connsiteY29" fmla="*/ 1133590 h 1133590"/>
                        <a:gd name="connsiteX30" fmla="*/ 0 w 7295545"/>
                        <a:gd name="connsiteY30" fmla="*/ 962021 h 1133590"/>
                        <a:gd name="connsiteX31" fmla="*/ 0 w 7295545"/>
                        <a:gd name="connsiteY31" fmla="*/ 558890 h 1133590"/>
                        <a:gd name="connsiteX32" fmla="*/ 0 w 7295545"/>
                        <a:gd name="connsiteY32" fmla="*/ 171569 h 113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95545" h="1133590" fill="none" extrusionOk="0">
                          <a:moveTo>
                            <a:pt x="0" y="171569"/>
                          </a:moveTo>
                          <a:cubicBezTo>
                            <a:pt x="5964" y="87435"/>
                            <a:pt x="70250" y="-620"/>
                            <a:pt x="171569" y="0"/>
                          </a:cubicBezTo>
                          <a:cubicBezTo>
                            <a:pt x="354619" y="-23013"/>
                            <a:pt x="520019" y="48268"/>
                            <a:pt x="611888" y="0"/>
                          </a:cubicBezTo>
                          <a:cubicBezTo>
                            <a:pt x="703757" y="-48268"/>
                            <a:pt x="1040864" y="46691"/>
                            <a:pt x="1260779" y="0"/>
                          </a:cubicBezTo>
                          <a:cubicBezTo>
                            <a:pt x="1480694" y="-46691"/>
                            <a:pt x="1743414" y="397"/>
                            <a:pt x="1979195" y="0"/>
                          </a:cubicBezTo>
                          <a:cubicBezTo>
                            <a:pt x="2214976" y="-397"/>
                            <a:pt x="2173330" y="17858"/>
                            <a:pt x="2349990" y="0"/>
                          </a:cubicBezTo>
                          <a:cubicBezTo>
                            <a:pt x="2526650" y="-17858"/>
                            <a:pt x="2676288" y="21608"/>
                            <a:pt x="2859833" y="0"/>
                          </a:cubicBezTo>
                          <a:cubicBezTo>
                            <a:pt x="3043378" y="-21608"/>
                            <a:pt x="3110757" y="3035"/>
                            <a:pt x="3230628" y="0"/>
                          </a:cubicBezTo>
                          <a:cubicBezTo>
                            <a:pt x="3350500" y="-3035"/>
                            <a:pt x="3558160" y="310"/>
                            <a:pt x="3740471" y="0"/>
                          </a:cubicBezTo>
                          <a:cubicBezTo>
                            <a:pt x="3922782" y="-310"/>
                            <a:pt x="4115372" y="7701"/>
                            <a:pt x="4250314" y="0"/>
                          </a:cubicBezTo>
                          <a:cubicBezTo>
                            <a:pt x="4385256" y="-7701"/>
                            <a:pt x="4675547" y="67735"/>
                            <a:pt x="4829682" y="0"/>
                          </a:cubicBezTo>
                          <a:cubicBezTo>
                            <a:pt x="4983817" y="-67735"/>
                            <a:pt x="5282955" y="9485"/>
                            <a:pt x="5548097" y="0"/>
                          </a:cubicBezTo>
                          <a:cubicBezTo>
                            <a:pt x="5813239" y="-9485"/>
                            <a:pt x="5833335" y="15559"/>
                            <a:pt x="5918892" y="0"/>
                          </a:cubicBezTo>
                          <a:cubicBezTo>
                            <a:pt x="6004450" y="-15559"/>
                            <a:pt x="6282961" y="51084"/>
                            <a:pt x="6498259" y="0"/>
                          </a:cubicBezTo>
                          <a:cubicBezTo>
                            <a:pt x="6713557" y="-51084"/>
                            <a:pt x="6908629" y="35888"/>
                            <a:pt x="7123976" y="0"/>
                          </a:cubicBezTo>
                          <a:cubicBezTo>
                            <a:pt x="7241233" y="-11338"/>
                            <a:pt x="7288607" y="63364"/>
                            <a:pt x="7295545" y="171569"/>
                          </a:cubicBezTo>
                          <a:cubicBezTo>
                            <a:pt x="7297383" y="279351"/>
                            <a:pt x="7281043" y="423783"/>
                            <a:pt x="7295545" y="558890"/>
                          </a:cubicBezTo>
                          <a:cubicBezTo>
                            <a:pt x="7310047" y="693997"/>
                            <a:pt x="7250332" y="843633"/>
                            <a:pt x="7295545" y="962021"/>
                          </a:cubicBezTo>
                          <a:cubicBezTo>
                            <a:pt x="7288575" y="1053073"/>
                            <a:pt x="7223549" y="1153815"/>
                            <a:pt x="7123976" y="1133590"/>
                          </a:cubicBezTo>
                          <a:cubicBezTo>
                            <a:pt x="6974759" y="1162415"/>
                            <a:pt x="6810169" y="1086906"/>
                            <a:pt x="6614133" y="1133590"/>
                          </a:cubicBezTo>
                          <a:cubicBezTo>
                            <a:pt x="6418097" y="1180274"/>
                            <a:pt x="6366846" y="1106731"/>
                            <a:pt x="6243338" y="1133590"/>
                          </a:cubicBezTo>
                          <a:cubicBezTo>
                            <a:pt x="6119830" y="1160449"/>
                            <a:pt x="5817887" y="1116517"/>
                            <a:pt x="5524922" y="1133590"/>
                          </a:cubicBezTo>
                          <a:cubicBezTo>
                            <a:pt x="5231957" y="1150663"/>
                            <a:pt x="5120253" y="1117951"/>
                            <a:pt x="4876031" y="1133590"/>
                          </a:cubicBezTo>
                          <a:cubicBezTo>
                            <a:pt x="4631809" y="1149229"/>
                            <a:pt x="4482279" y="1092240"/>
                            <a:pt x="4366188" y="1133590"/>
                          </a:cubicBezTo>
                          <a:cubicBezTo>
                            <a:pt x="4250097" y="1174940"/>
                            <a:pt x="3883122" y="1109328"/>
                            <a:pt x="3717297" y="1133590"/>
                          </a:cubicBezTo>
                          <a:cubicBezTo>
                            <a:pt x="3551472" y="1157852"/>
                            <a:pt x="3441106" y="1127957"/>
                            <a:pt x="3207453" y="1133590"/>
                          </a:cubicBezTo>
                          <a:cubicBezTo>
                            <a:pt x="2973800" y="1139223"/>
                            <a:pt x="2678404" y="1074175"/>
                            <a:pt x="2489038" y="1133590"/>
                          </a:cubicBezTo>
                          <a:cubicBezTo>
                            <a:pt x="2299672" y="1193005"/>
                            <a:pt x="2238554" y="1109407"/>
                            <a:pt x="2048719" y="1133590"/>
                          </a:cubicBezTo>
                          <a:cubicBezTo>
                            <a:pt x="1858884" y="1157773"/>
                            <a:pt x="1644301" y="1077588"/>
                            <a:pt x="1330304" y="1133590"/>
                          </a:cubicBezTo>
                          <a:cubicBezTo>
                            <a:pt x="1016308" y="1189592"/>
                            <a:pt x="469828" y="1062289"/>
                            <a:pt x="171569" y="1133590"/>
                          </a:cubicBezTo>
                          <a:cubicBezTo>
                            <a:pt x="71754" y="1133852"/>
                            <a:pt x="-5028" y="1054116"/>
                            <a:pt x="0" y="962021"/>
                          </a:cubicBezTo>
                          <a:cubicBezTo>
                            <a:pt x="-13803" y="763897"/>
                            <a:pt x="2133" y="698773"/>
                            <a:pt x="0" y="558890"/>
                          </a:cubicBezTo>
                          <a:cubicBezTo>
                            <a:pt x="-2133" y="419007"/>
                            <a:pt x="13372" y="284428"/>
                            <a:pt x="0" y="171569"/>
                          </a:cubicBezTo>
                          <a:close/>
                        </a:path>
                        <a:path w="7295545" h="1133590" stroke="0" extrusionOk="0">
                          <a:moveTo>
                            <a:pt x="0" y="171569"/>
                          </a:moveTo>
                          <a:cubicBezTo>
                            <a:pt x="1210" y="79042"/>
                            <a:pt x="95449" y="-15379"/>
                            <a:pt x="171569" y="0"/>
                          </a:cubicBezTo>
                          <a:cubicBezTo>
                            <a:pt x="309880" y="-1584"/>
                            <a:pt x="521541" y="62726"/>
                            <a:pt x="750936" y="0"/>
                          </a:cubicBezTo>
                          <a:cubicBezTo>
                            <a:pt x="980331" y="-62726"/>
                            <a:pt x="1099485" y="34815"/>
                            <a:pt x="1330304" y="0"/>
                          </a:cubicBezTo>
                          <a:cubicBezTo>
                            <a:pt x="1561123" y="-34815"/>
                            <a:pt x="1674229" y="29306"/>
                            <a:pt x="1770623" y="0"/>
                          </a:cubicBezTo>
                          <a:cubicBezTo>
                            <a:pt x="1867017" y="-29306"/>
                            <a:pt x="2133450" y="23195"/>
                            <a:pt x="2280466" y="0"/>
                          </a:cubicBezTo>
                          <a:cubicBezTo>
                            <a:pt x="2427482" y="-23195"/>
                            <a:pt x="2636445" y="56603"/>
                            <a:pt x="2929357" y="0"/>
                          </a:cubicBezTo>
                          <a:cubicBezTo>
                            <a:pt x="3222269" y="-56603"/>
                            <a:pt x="3240719" y="31662"/>
                            <a:pt x="3508724" y="0"/>
                          </a:cubicBezTo>
                          <a:cubicBezTo>
                            <a:pt x="3776729" y="-31662"/>
                            <a:pt x="3886265" y="40899"/>
                            <a:pt x="4227140" y="0"/>
                          </a:cubicBezTo>
                          <a:cubicBezTo>
                            <a:pt x="4568015" y="-40899"/>
                            <a:pt x="4586806" y="36722"/>
                            <a:pt x="4736983" y="0"/>
                          </a:cubicBezTo>
                          <a:cubicBezTo>
                            <a:pt x="4887160" y="-36722"/>
                            <a:pt x="5126689" y="490"/>
                            <a:pt x="5246826" y="0"/>
                          </a:cubicBezTo>
                          <a:cubicBezTo>
                            <a:pt x="5366963" y="-490"/>
                            <a:pt x="5627160" y="60887"/>
                            <a:pt x="5756669" y="0"/>
                          </a:cubicBezTo>
                          <a:cubicBezTo>
                            <a:pt x="5886178" y="-60887"/>
                            <a:pt x="6048090" y="14330"/>
                            <a:pt x="6336037" y="0"/>
                          </a:cubicBezTo>
                          <a:cubicBezTo>
                            <a:pt x="6623984" y="-14330"/>
                            <a:pt x="6753602" y="80969"/>
                            <a:pt x="7123976" y="0"/>
                          </a:cubicBezTo>
                          <a:cubicBezTo>
                            <a:pt x="7224698" y="13295"/>
                            <a:pt x="7318640" y="84282"/>
                            <a:pt x="7295545" y="171569"/>
                          </a:cubicBezTo>
                          <a:cubicBezTo>
                            <a:pt x="7311678" y="280409"/>
                            <a:pt x="7249500" y="427416"/>
                            <a:pt x="7295545" y="582604"/>
                          </a:cubicBezTo>
                          <a:cubicBezTo>
                            <a:pt x="7341590" y="737792"/>
                            <a:pt x="7283145" y="886025"/>
                            <a:pt x="7295545" y="962021"/>
                          </a:cubicBezTo>
                          <a:cubicBezTo>
                            <a:pt x="7292041" y="1055854"/>
                            <a:pt x="7216278" y="1125056"/>
                            <a:pt x="7123976" y="1133590"/>
                          </a:cubicBezTo>
                          <a:cubicBezTo>
                            <a:pt x="6861450" y="1175816"/>
                            <a:pt x="6666851" y="1091553"/>
                            <a:pt x="6475085" y="1133590"/>
                          </a:cubicBezTo>
                          <a:cubicBezTo>
                            <a:pt x="6283319" y="1175627"/>
                            <a:pt x="6097201" y="1094022"/>
                            <a:pt x="5895717" y="1133590"/>
                          </a:cubicBezTo>
                          <a:cubicBezTo>
                            <a:pt x="5694233" y="1173158"/>
                            <a:pt x="5343460" y="1058881"/>
                            <a:pt x="5177302" y="1133590"/>
                          </a:cubicBezTo>
                          <a:cubicBezTo>
                            <a:pt x="5011144" y="1208299"/>
                            <a:pt x="4948258" y="1116634"/>
                            <a:pt x="4806507" y="1133590"/>
                          </a:cubicBezTo>
                          <a:cubicBezTo>
                            <a:pt x="4664757" y="1150546"/>
                            <a:pt x="4447546" y="1119213"/>
                            <a:pt x="4296664" y="1133590"/>
                          </a:cubicBezTo>
                          <a:cubicBezTo>
                            <a:pt x="4145782" y="1147967"/>
                            <a:pt x="3915033" y="1117966"/>
                            <a:pt x="3786821" y="1133590"/>
                          </a:cubicBezTo>
                          <a:cubicBezTo>
                            <a:pt x="3658609" y="1149214"/>
                            <a:pt x="3454177" y="1115514"/>
                            <a:pt x="3346502" y="1133590"/>
                          </a:cubicBezTo>
                          <a:cubicBezTo>
                            <a:pt x="3238827" y="1151666"/>
                            <a:pt x="3019410" y="1131416"/>
                            <a:pt x="2906182" y="1133590"/>
                          </a:cubicBezTo>
                          <a:cubicBezTo>
                            <a:pt x="2792954" y="1135764"/>
                            <a:pt x="2613510" y="1107149"/>
                            <a:pt x="2465863" y="1133590"/>
                          </a:cubicBezTo>
                          <a:cubicBezTo>
                            <a:pt x="2318216" y="1160031"/>
                            <a:pt x="2085951" y="1096419"/>
                            <a:pt x="1886496" y="1133590"/>
                          </a:cubicBezTo>
                          <a:cubicBezTo>
                            <a:pt x="1687041" y="1170761"/>
                            <a:pt x="1621402" y="1127555"/>
                            <a:pt x="1515701" y="1133590"/>
                          </a:cubicBezTo>
                          <a:cubicBezTo>
                            <a:pt x="1410000" y="1139625"/>
                            <a:pt x="1109018" y="1080349"/>
                            <a:pt x="936334" y="1133590"/>
                          </a:cubicBezTo>
                          <a:cubicBezTo>
                            <a:pt x="763650" y="1186831"/>
                            <a:pt x="440740" y="1094296"/>
                            <a:pt x="171569" y="1133590"/>
                          </a:cubicBezTo>
                          <a:cubicBezTo>
                            <a:pt x="81000" y="1133757"/>
                            <a:pt x="26807" y="1062397"/>
                            <a:pt x="0" y="962021"/>
                          </a:cubicBezTo>
                          <a:cubicBezTo>
                            <a:pt x="-4999" y="840463"/>
                            <a:pt x="19023" y="735428"/>
                            <a:pt x="0" y="566795"/>
                          </a:cubicBezTo>
                          <a:cubicBezTo>
                            <a:pt x="-19023" y="398162"/>
                            <a:pt x="27299" y="349463"/>
                            <a:pt x="0" y="171569"/>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2A2D3"/>
                </a:solidFill>
                <a:effectLst/>
                <a:uLnTx/>
                <a:uFillTx/>
                <a:latin typeface="Arial"/>
                <a:ea typeface="+mn-ea"/>
                <a:cs typeface="+mn-cs"/>
              </a:endParaRPr>
            </a:p>
          </p:txBody>
        </p:sp>
        <p:sp>
          <p:nvSpPr>
            <p:cNvPr id="32" name="TextBox 31">
              <a:extLst>
                <a:ext uri="{FF2B5EF4-FFF2-40B4-BE49-F238E27FC236}">
                  <a16:creationId xmlns:a16="http://schemas.microsoft.com/office/drawing/2014/main" xmlns="" id="{C263B607-CF39-37B5-291E-59FA5A6E9937}"/>
                </a:ext>
              </a:extLst>
            </p:cNvPr>
            <p:cNvSpPr txBox="1"/>
            <p:nvPr/>
          </p:nvSpPr>
          <p:spPr>
            <a:xfrm>
              <a:off x="7370635" y="1300040"/>
              <a:ext cx="5118297"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b="1" i="0" dirty="0">
                  <a:solidFill>
                    <a:srgbClr val="FF0000"/>
                  </a:solidFill>
                  <a:effectLst/>
                  <a:latin typeface="Calibri" panose="020F0502020204030204" pitchFamily="34" charset="0"/>
                  <a:cs typeface="Calibri" panose="020F0502020204030204" pitchFamily="34" charset="0"/>
                </a:rPr>
                <a:t>Chữ U hoa cấu tạo từ 2 nét: móc hai đầu và móc ngược</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pic>
        <p:nvPicPr>
          <p:cNvPr id="33" name="Picture 4" descr="Link e-commerse">
            <a:extLst>
              <a:ext uri="{FF2B5EF4-FFF2-40B4-BE49-F238E27FC236}">
                <a16:creationId xmlns:a16="http://schemas.microsoft.com/office/drawing/2014/main" xmlns="" id="{9327E6FE-5021-EAD1-2123-000AF891683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2395051" y="4021424"/>
            <a:ext cx="1620000" cy="1620000"/>
          </a:xfrm>
          <a:prstGeom prst="rect">
            <a:avLst/>
          </a:prstGeom>
          <a:noFill/>
          <a:effectLst>
            <a:glow rad="88900">
              <a:schemeClr val="bg1"/>
            </a:glow>
          </a:effectLst>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xmlns="" id="{C9D2D22F-F2D4-130C-F0E1-99577E0AC839}"/>
              </a:ext>
            </a:extLst>
          </p:cNvPr>
          <p:cNvGrpSpPr/>
          <p:nvPr/>
        </p:nvGrpSpPr>
        <p:grpSpPr>
          <a:xfrm>
            <a:off x="72203" y="115661"/>
            <a:ext cx="2880000" cy="2115249"/>
            <a:chOff x="2202169" y="1734309"/>
            <a:chExt cx="2880000" cy="1980000"/>
          </a:xfrm>
        </p:grpSpPr>
        <p:sp>
          <p:nvSpPr>
            <p:cNvPr id="35" name="Speech Bubble: Oval 34">
              <a:extLst>
                <a:ext uri="{FF2B5EF4-FFF2-40B4-BE49-F238E27FC236}">
                  <a16:creationId xmlns:a16="http://schemas.microsoft.com/office/drawing/2014/main" xmlns="" id="{447695D4-3737-D7BB-897F-D7905CE6E3F4}"/>
                </a:ext>
              </a:extLst>
            </p:cNvPr>
            <p:cNvSpPr/>
            <p:nvPr/>
          </p:nvSpPr>
          <p:spPr>
            <a:xfrm>
              <a:off x="2202169" y="1734309"/>
              <a:ext cx="2880000" cy="1980000"/>
            </a:xfrm>
            <a:prstGeom prst="wedgeEllipseCallout">
              <a:avLst>
                <a:gd name="adj1" fmla="val -18448"/>
                <a:gd name="adj2" fmla="val 64957"/>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mn-cs"/>
              </a:endParaRPr>
            </a:p>
          </p:txBody>
        </p:sp>
        <p:sp>
          <p:nvSpPr>
            <p:cNvPr id="36" name="TextBox 35">
              <a:extLst>
                <a:ext uri="{FF2B5EF4-FFF2-40B4-BE49-F238E27FC236}">
                  <a16:creationId xmlns:a16="http://schemas.microsoft.com/office/drawing/2014/main" xmlns="" id="{00EA330C-13D5-919F-3937-D67E1E82DE97}"/>
                </a:ext>
              </a:extLst>
            </p:cNvPr>
            <p:cNvSpPr txBox="1"/>
            <p:nvPr/>
          </p:nvSpPr>
          <p:spPr>
            <a:xfrm>
              <a:off x="2392533" y="2101061"/>
              <a:ext cx="2499272"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3399"/>
                  </a:solidFill>
                  <a:effectLst/>
                  <a:uLnTx/>
                  <a:uFillTx/>
                  <a:latin typeface="Arial"/>
                  <a:ea typeface="+mn-ea"/>
                  <a:cs typeface="+mn-cs"/>
                </a:rPr>
                <a:t>Các bạn hãy trả lời câu hỏi giúp mình nhé</a:t>
              </a:r>
            </a:p>
          </p:txBody>
        </p:sp>
      </p:grpSp>
      <p:pic>
        <p:nvPicPr>
          <p:cNvPr id="37" name="slide trò chơi">
            <a:hlinkClick r:id="" action="ppaction://media"/>
            <a:extLst>
              <a:ext uri="{FF2B5EF4-FFF2-40B4-BE49-F238E27FC236}">
                <a16:creationId xmlns:a16="http://schemas.microsoft.com/office/drawing/2014/main" xmlns="" id="{F12DD236-61AD-A72C-85DD-982DD8DC1368}"/>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860444" y="0"/>
            <a:ext cx="487363" cy="487363"/>
          </a:xfrm>
          <a:prstGeom prst="rect">
            <a:avLst/>
          </a:prstGeom>
        </p:spPr>
      </p:pic>
    </p:spTree>
    <p:extLst>
      <p:ext uri="{BB962C8B-B14F-4D97-AF65-F5344CB8AC3E}">
        <p14:creationId xmlns:p14="http://schemas.microsoft.com/office/powerpoint/2010/main" val="1081391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0000">
                                          <p:cBhvr additive="base">
                                            <p:cTn id="7" dur="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uỷn.wav"/>
                                            </p:tgtEl>
                                          </p:cMediaNode>
                                        </p:audio>
                                      </p:sub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par>
                              <p:cTn id="13" fill="hold">
                                <p:stCondLst>
                                  <p:cond delay="1250"/>
                                </p:stCondLst>
                                <p:childTnLst>
                                  <p:par>
                                    <p:cTn id="14" presetID="1" presetClass="mediacall" presetSubtype="0" fill="hold" nodeType="afterEffect">
                                      <p:stCondLst>
                                        <p:cond delay="0"/>
                                      </p:stCondLst>
                                      <p:childTnLst>
                                        <p:cmd type="call" cmd="playFrom(0.0)">
                                          <p:cBhvr>
                                            <p:cTn id="15" dur="3564" fill="hold"/>
                                            <p:tgtEl>
                                              <p:spTgt spid="37"/>
                                            </p:tgtEl>
                                          </p:cBhvr>
                                        </p:cmd>
                                      </p:childTnLst>
                                    </p:cTn>
                                  </p:par>
                                </p:childTnLst>
                              </p:cTn>
                            </p:par>
                            <p:par>
                              <p:cTn id="16" fill="hold">
                                <p:stCondLst>
                                  <p:cond delay="4814"/>
                                </p:stCondLst>
                                <p:childTnLst>
                                  <p:par>
                                    <p:cTn id="17" presetID="22" presetClass="exit" presetSubtype="1" fill="hold" nodeType="afterEffect">
                                      <p:stCondLst>
                                        <p:cond delay="0"/>
                                      </p:stCondLst>
                                      <p:childTnLst>
                                        <p:animEffect transition="out" filter="wipe(up)">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Trò-chơi-chíu.wav"/>
                                            </p:tgtEl>
                                          </p:cMediaNode>
                                        </p:audio>
                                      </p:sub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vertical)">
                                          <p:cBhvr>
                                            <p:cTn id="31" dur="500"/>
                                            <p:tgtEl>
                                              <p:spTgt spid="22"/>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subTnLst>
                                        <p:audio>
                                          <p:cMediaNode>
                                            <p:cTn display="0" masterRel="sameClick">
                                              <p:stCondLst>
                                                <p:cond evt="begin" delay="0">
                                                  <p:tn val="33"/>
                                                </p:cond>
                                              </p:stCondLst>
                                              <p:endCondLst>
                                                <p:cond evt="onStopAudio" delay="0">
                                                  <p:tgtEl>
                                                    <p:sldTgt/>
                                                  </p:tgtEl>
                                                </p:cond>
                                              </p:endCondLst>
                                            </p:cTn>
                                            <p:tgtEl>
                                              <p:sndTgt r:embed="rId7" name="Trò-chơi-ting.wav"/>
                                            </p:tgtEl>
                                          </p:cMediaNode>
                                        </p:audio>
                                      </p:sub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Trò-chơi-chíu.wav"/>
                                            </p:tgtEl>
                                          </p:cMediaNode>
                                        </p:audio>
                                      </p:subTnLst>
                                    </p:cTn>
                                  </p:par>
                                </p:childTnLst>
                              </p:cTn>
                            </p:par>
                          </p:childTnLst>
                        </p:cTn>
                      </p:par>
                      <p:par>
                        <p:cTn id="43" fill="hold">
                          <p:stCondLst>
                            <p:cond delay="indefinite"/>
                          </p:stCondLst>
                          <p:childTnLst>
                            <p:par>
                              <p:cTn id="44" fill="hold">
                                <p:stCondLst>
                                  <p:cond delay="0"/>
                                </p:stCondLst>
                                <p:childTnLst>
                                  <p:par>
                                    <p:cTn id="45" presetID="14" presetClass="entr" presetSubtype="5"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randombar(vertical)">
                                          <p:cBhvr>
                                            <p:cTn id="47" dur="500"/>
                                            <p:tgtEl>
                                              <p:spTgt spid="29"/>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subTnLst>
                                        <p:audio>
                                          <p:cMediaNode>
                                            <p:cTn display="0" masterRel="sameClick">
                                              <p:stCondLst>
                                                <p:cond evt="begin" delay="0">
                                                  <p:tn val="49"/>
                                                </p:cond>
                                              </p:stCondLst>
                                              <p:endCondLst>
                                                <p:cond evt="onStopAudio" delay="0">
                                                  <p:tgtEl>
                                                    <p:sldTgt/>
                                                  </p:tgtEl>
                                                </p:cond>
                                              </p:endCondLst>
                                            </p:cTn>
                                            <p:tgtEl>
                                              <p:sndTgt r:embed="rId7" name="Trò-chơi-ting.wav"/>
                                            </p:tgtEl>
                                          </p:cMediaNode>
                                        </p:audio>
                                      </p:sub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anim calcmode="lin" valueType="num">
                                          <p:cBhvr>
                                            <p:cTn id="57" dur="500" fill="hold"/>
                                            <p:tgtEl>
                                              <p:spTgt spid="16"/>
                                            </p:tgtEl>
                                            <p:attrNameLst>
                                              <p:attrName>ppt_x</p:attrName>
                                            </p:attrNameLst>
                                          </p:cBhvr>
                                          <p:tavLst>
                                            <p:tav tm="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6" name="Trò-chơi-chíu.wav"/>
                                            </p:tgtEl>
                                          </p:cMediaNode>
                                        </p:audio>
                                      </p:subTnLst>
                                    </p:cTn>
                                  </p:par>
                                </p:childTnLst>
                              </p:cTn>
                            </p:par>
                          </p:childTnLst>
                        </p:cTn>
                      </p:par>
                      <p:par>
                        <p:cTn id="59" fill="hold">
                          <p:stCondLst>
                            <p:cond delay="indefinite"/>
                          </p:stCondLst>
                          <p:childTnLst>
                            <p:par>
                              <p:cTn id="60" fill="hold">
                                <p:stCondLst>
                                  <p:cond delay="0"/>
                                </p:stCondLst>
                                <p:childTnLst>
                                  <p:par>
                                    <p:cTn id="61" presetID="14" presetClass="entr" presetSubtype="5"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vertical)">
                                          <p:cBhvr>
                                            <p:cTn id="63" dur="500"/>
                                            <p:tgtEl>
                                              <p:spTgt spid="33"/>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subTnLst>
                                        <p:audio>
                                          <p:cMediaNode>
                                            <p:cTn display="0" masterRel="sameClick">
                                              <p:stCondLst>
                                                <p:cond evt="begin" delay="0">
                                                  <p:tn val="65"/>
                                                </p:cond>
                                              </p:stCondLst>
                                              <p:endCondLst>
                                                <p:cond evt="onStopAudio" delay="0">
                                                  <p:tgtEl>
                                                    <p:sldTgt/>
                                                  </p:tgtEl>
                                                </p:cond>
                                              </p:endCondLst>
                                            </p:cTn>
                                            <p:tgtEl>
                                              <p:sndTgt r:embed="rId7"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68" fill="hold" display="0">
                      <p:stCondLst>
                        <p:cond delay="indefinite"/>
                      </p:stCondLst>
                      <p:endCondLst>
                        <p:cond evt="onStopAudio" delay="0">
                          <p:tgtEl>
                            <p:sldTgt/>
                          </p:tgtEl>
                        </p:cond>
                      </p:endCondLst>
                    </p:cTn>
                    <p:tgtEl>
                      <p:spTgt spid="37"/>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ppt_x"/>
                                              </p:val>
                                            </p:tav>
                                            <p:tav tm="100000">
                                              <p:val>
                                                <p:strVal val="#ppt_x"/>
                                              </p:val>
                                            </p:tav>
                                          </p:tavLst>
                                        </p:anim>
                                        <p:anim calcmode="lin" valueType="num">
                                          <p:cBhvr additive="base">
                                            <p:cTn id="8" dur="75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5" name="uỷn.wav"/>
                                            </p:tgtEl>
                                          </p:cMediaNode>
                                        </p:audio>
                                      </p:sub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par>
                              <p:cTn id="13" fill="hold">
                                <p:stCondLst>
                                  <p:cond delay="1250"/>
                                </p:stCondLst>
                                <p:childTnLst>
                                  <p:par>
                                    <p:cTn id="14" presetID="1" presetClass="mediacall" presetSubtype="0" fill="hold" nodeType="afterEffect">
                                      <p:stCondLst>
                                        <p:cond delay="0"/>
                                      </p:stCondLst>
                                      <p:childTnLst>
                                        <p:cmd type="call" cmd="playFrom(0.0)">
                                          <p:cBhvr>
                                            <p:cTn id="15" dur="3564" fill="hold"/>
                                            <p:tgtEl>
                                              <p:spTgt spid="37"/>
                                            </p:tgtEl>
                                          </p:cBhvr>
                                        </p:cmd>
                                      </p:childTnLst>
                                    </p:cTn>
                                  </p:par>
                                </p:childTnLst>
                              </p:cTn>
                            </p:par>
                            <p:par>
                              <p:cTn id="16" fill="hold">
                                <p:stCondLst>
                                  <p:cond delay="4814"/>
                                </p:stCondLst>
                                <p:childTnLst>
                                  <p:par>
                                    <p:cTn id="17" presetID="22" presetClass="exit" presetSubtype="1" fill="hold" nodeType="afterEffect">
                                      <p:stCondLst>
                                        <p:cond delay="0"/>
                                      </p:stCondLst>
                                      <p:childTnLst>
                                        <p:animEffect transition="out" filter="wipe(up)">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16" name="Trò-chơi-chíu.wav"/>
                                            </p:tgtEl>
                                          </p:cMediaNode>
                                        </p:audio>
                                      </p:sub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vertical)">
                                          <p:cBhvr>
                                            <p:cTn id="31" dur="500"/>
                                            <p:tgtEl>
                                              <p:spTgt spid="22"/>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subTnLst>
                                        <p:audio>
                                          <p:cMediaNode>
                                            <p:cTn display="0" masterRel="sameClick">
                                              <p:stCondLst>
                                                <p:cond evt="begin" delay="0">
                                                  <p:tn val="33"/>
                                                </p:cond>
                                              </p:stCondLst>
                                              <p:endCondLst>
                                                <p:cond evt="onStopAudio" delay="0">
                                                  <p:tgtEl>
                                                    <p:sldTgt/>
                                                  </p:tgtEl>
                                                </p:cond>
                                              </p:endCondLst>
                                            </p:cTn>
                                            <p:tgtEl>
                                              <p:sndTgt r:embed="rId17" name="Trò-chơi-ting.wav"/>
                                            </p:tgtEl>
                                          </p:cMediaNode>
                                        </p:audio>
                                      </p:sub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16" name="Trò-chơi-chíu.wav"/>
                                            </p:tgtEl>
                                          </p:cMediaNode>
                                        </p:audio>
                                      </p:subTnLst>
                                    </p:cTn>
                                  </p:par>
                                </p:childTnLst>
                              </p:cTn>
                            </p:par>
                          </p:childTnLst>
                        </p:cTn>
                      </p:par>
                      <p:par>
                        <p:cTn id="43" fill="hold">
                          <p:stCondLst>
                            <p:cond delay="indefinite"/>
                          </p:stCondLst>
                          <p:childTnLst>
                            <p:par>
                              <p:cTn id="44" fill="hold">
                                <p:stCondLst>
                                  <p:cond delay="0"/>
                                </p:stCondLst>
                                <p:childTnLst>
                                  <p:par>
                                    <p:cTn id="45" presetID="14" presetClass="entr" presetSubtype="5"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randombar(vertical)">
                                          <p:cBhvr>
                                            <p:cTn id="47" dur="500"/>
                                            <p:tgtEl>
                                              <p:spTgt spid="29"/>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subTnLst>
                                        <p:audio>
                                          <p:cMediaNode>
                                            <p:cTn display="0" masterRel="sameClick">
                                              <p:stCondLst>
                                                <p:cond evt="begin" delay="0">
                                                  <p:tn val="49"/>
                                                </p:cond>
                                              </p:stCondLst>
                                              <p:endCondLst>
                                                <p:cond evt="onStopAudio" delay="0">
                                                  <p:tgtEl>
                                                    <p:sldTgt/>
                                                  </p:tgtEl>
                                                </p:cond>
                                              </p:endCondLst>
                                            </p:cTn>
                                            <p:tgtEl>
                                              <p:sndTgt r:embed="rId17" name="Trò-chơi-ting.wav"/>
                                            </p:tgtEl>
                                          </p:cMediaNode>
                                        </p:audio>
                                      </p:sub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anim calcmode="lin" valueType="num">
                                          <p:cBhvr>
                                            <p:cTn id="57" dur="500" fill="hold"/>
                                            <p:tgtEl>
                                              <p:spTgt spid="16"/>
                                            </p:tgtEl>
                                            <p:attrNameLst>
                                              <p:attrName>ppt_x</p:attrName>
                                            </p:attrNameLst>
                                          </p:cBhvr>
                                          <p:tavLst>
                                            <p:tav tm="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16" name="Trò-chơi-chíu.wav"/>
                                            </p:tgtEl>
                                          </p:cMediaNode>
                                        </p:audio>
                                      </p:subTnLst>
                                    </p:cTn>
                                  </p:par>
                                </p:childTnLst>
                              </p:cTn>
                            </p:par>
                          </p:childTnLst>
                        </p:cTn>
                      </p:par>
                      <p:par>
                        <p:cTn id="59" fill="hold">
                          <p:stCondLst>
                            <p:cond delay="indefinite"/>
                          </p:stCondLst>
                          <p:childTnLst>
                            <p:par>
                              <p:cTn id="60" fill="hold">
                                <p:stCondLst>
                                  <p:cond delay="0"/>
                                </p:stCondLst>
                                <p:childTnLst>
                                  <p:par>
                                    <p:cTn id="61" presetID="14" presetClass="entr" presetSubtype="5"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vertical)">
                                          <p:cBhvr>
                                            <p:cTn id="63" dur="500"/>
                                            <p:tgtEl>
                                              <p:spTgt spid="33"/>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subTnLst>
                                        <p:audio>
                                          <p:cMediaNode>
                                            <p:cTn display="0" masterRel="sameClick">
                                              <p:stCondLst>
                                                <p:cond evt="begin" delay="0">
                                                  <p:tn val="65"/>
                                                </p:cond>
                                              </p:stCondLst>
                                              <p:endCondLst>
                                                <p:cond evt="onStopAudio" delay="0">
                                                  <p:tgtEl>
                                                    <p:sldTgt/>
                                                  </p:tgtEl>
                                                </p:cond>
                                              </p:endCondLst>
                                            </p:cTn>
                                            <p:tgtEl>
                                              <p:sndTgt r:embed="rId17"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68" fill="hold" display="0">
                      <p:stCondLst>
                        <p:cond delay="indefinite"/>
                      </p:stCondLst>
                      <p:endCondLst>
                        <p:cond evt="onStopAudio" delay="0">
                          <p:tgtEl>
                            <p:sldTgt/>
                          </p:tgtEl>
                        </p:cond>
                      </p:endCondLst>
                    </p:cTn>
                    <p:tgtEl>
                      <p:spTgt spid="37"/>
                    </p:tgtEl>
                  </p:cMediaNode>
                </p:audio>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794"/>
        <p:cNvGrpSpPr/>
        <p:nvPr/>
      </p:nvGrpSpPr>
      <p:grpSpPr>
        <a:xfrm>
          <a:off x="0" y="0"/>
          <a:ext cx="0" cy="0"/>
          <a:chOff x="0" y="0"/>
          <a:chExt cx="0" cy="0"/>
        </a:xfrm>
      </p:grpSpPr>
      <p:sp>
        <p:nvSpPr>
          <p:cNvPr id="2" name="Google Shape;1019;p19">
            <a:extLst>
              <a:ext uri="{FF2B5EF4-FFF2-40B4-BE49-F238E27FC236}">
                <a16:creationId xmlns:a16="http://schemas.microsoft.com/office/drawing/2014/main" xmlns="" id="{4ACBB020-69CA-52C8-ABB5-19DDF348AC07}"/>
              </a:ext>
            </a:extLst>
          </p:cNvPr>
          <p:cNvSpPr/>
          <p:nvPr/>
        </p:nvSpPr>
        <p:spPr>
          <a:xfrm>
            <a:off x="439208" y="452362"/>
            <a:ext cx="11313583" cy="5953275"/>
          </a:xfrm>
          <a:prstGeom prst="roundRect">
            <a:avLst>
              <a:gd name="adj" fmla="val 12616"/>
            </a:avLst>
          </a:prstGeom>
          <a:solidFill>
            <a:schemeClr val="lt1"/>
          </a:solidFill>
          <a:ln w="38100" cap="flat" cmpd="sng">
            <a:solidFill>
              <a:srgbClr val="E36C09"/>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0" cap="none" spc="0" normalizeH="0" baseline="0" noProof="0">
              <a:ln>
                <a:noFill/>
              </a:ln>
              <a:solidFill>
                <a:srgbClr val="FFFFFF"/>
              </a:solidFill>
              <a:effectLst/>
              <a:uLnTx/>
              <a:uFillTx/>
              <a:latin typeface="Calibri" panose="020F0502020204030204" pitchFamily="34" charset="0"/>
              <a:ea typeface="Calibri"/>
              <a:cs typeface="Calibri" panose="020F0502020204030204" pitchFamily="34" charset="0"/>
              <a:sym typeface="Calibri"/>
            </a:endParaRPr>
          </a:p>
        </p:txBody>
      </p:sp>
      <p:grpSp>
        <p:nvGrpSpPr>
          <p:cNvPr id="3" name="Group 2">
            <a:extLst>
              <a:ext uri="{FF2B5EF4-FFF2-40B4-BE49-F238E27FC236}">
                <a16:creationId xmlns:a16="http://schemas.microsoft.com/office/drawing/2014/main" xmlns="" id="{D1FD7F31-F1E2-26DB-2E99-0354AA5C4840}"/>
              </a:ext>
            </a:extLst>
          </p:cNvPr>
          <p:cNvGrpSpPr/>
          <p:nvPr/>
        </p:nvGrpSpPr>
        <p:grpSpPr>
          <a:xfrm>
            <a:off x="516000" y="304226"/>
            <a:ext cx="4920704" cy="1465673"/>
            <a:chOff x="154297" y="195325"/>
            <a:chExt cx="3786761" cy="1465673"/>
          </a:xfrm>
        </p:grpSpPr>
        <p:grpSp>
          <p:nvGrpSpPr>
            <p:cNvPr id="4" name="Group 3">
              <a:extLst>
                <a:ext uri="{FF2B5EF4-FFF2-40B4-BE49-F238E27FC236}">
                  <a16:creationId xmlns:a16="http://schemas.microsoft.com/office/drawing/2014/main" xmlns="" id="{B9FE744C-3D2E-BC41-3E9B-469E45A4D8F2}"/>
                </a:ext>
              </a:extLst>
            </p:cNvPr>
            <p:cNvGrpSpPr/>
            <p:nvPr/>
          </p:nvGrpSpPr>
          <p:grpSpPr>
            <a:xfrm>
              <a:off x="154297" y="195325"/>
              <a:ext cx="3786761" cy="911675"/>
              <a:chOff x="154297" y="195325"/>
              <a:chExt cx="3786761" cy="911675"/>
            </a:xfrm>
          </p:grpSpPr>
          <p:sp>
            <p:nvSpPr>
              <p:cNvPr id="6" name="Rectangle: Rounded Corners 3">
                <a:extLst>
                  <a:ext uri="{FF2B5EF4-FFF2-40B4-BE49-F238E27FC236}">
                    <a16:creationId xmlns:a16="http://schemas.microsoft.com/office/drawing/2014/main" xmlns="" id="{D5FB2DC9-A3FB-5E19-DAE7-1978FFDE4487}"/>
                  </a:ext>
                </a:extLst>
              </p:cNvPr>
              <p:cNvSpPr/>
              <p:nvPr/>
            </p:nvSpPr>
            <p:spPr>
              <a:xfrm>
                <a:off x="701058" y="459000"/>
                <a:ext cx="3240000" cy="648000"/>
              </a:xfrm>
              <a:custGeom>
                <a:avLst/>
                <a:gdLst>
                  <a:gd name="connsiteX0" fmla="*/ 0 w 4210216"/>
                  <a:gd name="connsiteY0" fmla="*/ 108002 h 648000"/>
                  <a:gd name="connsiteX1" fmla="*/ 108002 w 4210216"/>
                  <a:gd name="connsiteY1" fmla="*/ 0 h 648000"/>
                  <a:gd name="connsiteX2" fmla="*/ 4102214 w 4210216"/>
                  <a:gd name="connsiteY2" fmla="*/ 0 h 648000"/>
                  <a:gd name="connsiteX3" fmla="*/ 4210216 w 4210216"/>
                  <a:gd name="connsiteY3" fmla="*/ 108002 h 648000"/>
                  <a:gd name="connsiteX4" fmla="*/ 4210216 w 4210216"/>
                  <a:gd name="connsiteY4" fmla="*/ 539998 h 648000"/>
                  <a:gd name="connsiteX5" fmla="*/ 4102214 w 4210216"/>
                  <a:gd name="connsiteY5" fmla="*/ 648000 h 648000"/>
                  <a:gd name="connsiteX6" fmla="*/ 108002 w 4210216"/>
                  <a:gd name="connsiteY6" fmla="*/ 648000 h 648000"/>
                  <a:gd name="connsiteX7" fmla="*/ 0 w 4210216"/>
                  <a:gd name="connsiteY7" fmla="*/ 539998 h 648000"/>
                  <a:gd name="connsiteX8" fmla="*/ 0 w 4210216"/>
                  <a:gd name="connsiteY8" fmla="*/ 108002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0216" h="648000" fill="none" extrusionOk="0">
                    <a:moveTo>
                      <a:pt x="0" y="108002"/>
                    </a:moveTo>
                    <a:cubicBezTo>
                      <a:pt x="-1802" y="45803"/>
                      <a:pt x="37825" y="3587"/>
                      <a:pt x="108002" y="0"/>
                    </a:cubicBezTo>
                    <a:cubicBezTo>
                      <a:pt x="2018789" y="-92351"/>
                      <a:pt x="2206587" y="104030"/>
                      <a:pt x="4102214" y="0"/>
                    </a:cubicBezTo>
                    <a:cubicBezTo>
                      <a:pt x="4154968" y="8059"/>
                      <a:pt x="4214582" y="39568"/>
                      <a:pt x="4210216" y="108002"/>
                    </a:cubicBezTo>
                    <a:cubicBezTo>
                      <a:pt x="4243353" y="218953"/>
                      <a:pt x="4177049" y="463525"/>
                      <a:pt x="4210216" y="539998"/>
                    </a:cubicBezTo>
                    <a:cubicBezTo>
                      <a:pt x="4209844" y="605181"/>
                      <a:pt x="4159960" y="645138"/>
                      <a:pt x="4102214" y="648000"/>
                    </a:cubicBezTo>
                    <a:cubicBezTo>
                      <a:pt x="2734052" y="511374"/>
                      <a:pt x="1420124" y="639177"/>
                      <a:pt x="108002" y="648000"/>
                    </a:cubicBezTo>
                    <a:cubicBezTo>
                      <a:pt x="48657" y="642086"/>
                      <a:pt x="1297" y="602110"/>
                      <a:pt x="0" y="539998"/>
                    </a:cubicBezTo>
                    <a:cubicBezTo>
                      <a:pt x="15329" y="390535"/>
                      <a:pt x="15581" y="177117"/>
                      <a:pt x="0" y="108002"/>
                    </a:cubicBezTo>
                    <a:close/>
                  </a:path>
                  <a:path w="4210216" h="648000" stroke="0" extrusionOk="0">
                    <a:moveTo>
                      <a:pt x="0" y="108002"/>
                    </a:moveTo>
                    <a:cubicBezTo>
                      <a:pt x="906" y="53130"/>
                      <a:pt x="47723" y="-968"/>
                      <a:pt x="108002" y="0"/>
                    </a:cubicBezTo>
                    <a:cubicBezTo>
                      <a:pt x="1665349" y="-168373"/>
                      <a:pt x="2753556" y="-141978"/>
                      <a:pt x="4102214" y="0"/>
                    </a:cubicBezTo>
                    <a:cubicBezTo>
                      <a:pt x="4157208" y="5380"/>
                      <a:pt x="4210915" y="47991"/>
                      <a:pt x="4210216" y="108002"/>
                    </a:cubicBezTo>
                    <a:cubicBezTo>
                      <a:pt x="4174764" y="323289"/>
                      <a:pt x="4197243" y="436722"/>
                      <a:pt x="4210216" y="539998"/>
                    </a:cubicBezTo>
                    <a:cubicBezTo>
                      <a:pt x="4207975" y="603052"/>
                      <a:pt x="4169841" y="652702"/>
                      <a:pt x="4102214" y="648000"/>
                    </a:cubicBezTo>
                    <a:cubicBezTo>
                      <a:pt x="3098521" y="735901"/>
                      <a:pt x="1170472" y="751720"/>
                      <a:pt x="108002" y="648000"/>
                    </a:cubicBezTo>
                    <a:cubicBezTo>
                      <a:pt x="42555" y="655947"/>
                      <a:pt x="5357" y="607247"/>
                      <a:pt x="0" y="539998"/>
                    </a:cubicBezTo>
                    <a:cubicBezTo>
                      <a:pt x="23919" y="349993"/>
                      <a:pt x="-7106" y="230383"/>
                      <a:pt x="0" y="108002"/>
                    </a:cubicBezTo>
                    <a:close/>
                  </a:path>
                </a:pathLst>
              </a:custGeom>
              <a:solidFill>
                <a:schemeClr val="accent5">
                  <a:lumMod val="20000"/>
                  <a:lumOff val="80000"/>
                </a:schemeClr>
              </a:solidFill>
              <a:ln>
                <a:solidFill>
                  <a:srgbClr val="C00000"/>
                </a:solidFill>
                <a:extLst>
                  <a:ext uri="{C807C97D-BFC1-408E-A445-0C87EB9F89A2}">
                    <ask:lineSketchStyleProps xmlns:ask="http://schemas.microsoft.com/office/drawing/2018/sketchyshapes" xmlns="" sd="122658111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descr="A picture containing icon&#10;&#10;Description automatically generated">
                <a:extLst>
                  <a:ext uri="{FF2B5EF4-FFF2-40B4-BE49-F238E27FC236}">
                    <a16:creationId xmlns:a16="http://schemas.microsoft.com/office/drawing/2014/main" xmlns="" id="{1EECBE16-9621-DCF4-72DD-D8C380ABD7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297" y="195325"/>
                <a:ext cx="838638" cy="900000"/>
              </a:xfrm>
              <a:prstGeom prst="rect">
                <a:avLst/>
              </a:prstGeom>
              <a:effectLst>
                <a:innerShdw blurRad="63500" dist="50800" dir="8100000">
                  <a:schemeClr val="bg1">
                    <a:lumMod val="65000"/>
                    <a:alpha val="50000"/>
                  </a:schemeClr>
                </a:innerShdw>
              </a:effectLst>
            </p:spPr>
          </p:pic>
        </p:grpSp>
        <p:sp>
          <p:nvSpPr>
            <p:cNvPr id="5" name="TextBox 4">
              <a:extLst>
                <a:ext uri="{FF2B5EF4-FFF2-40B4-BE49-F238E27FC236}">
                  <a16:creationId xmlns:a16="http://schemas.microsoft.com/office/drawing/2014/main" xmlns="" id="{AEC94E54-C320-1AA6-D083-F34B1688820A}"/>
                </a:ext>
              </a:extLst>
            </p:cNvPr>
            <p:cNvSpPr txBox="1"/>
            <p:nvPr/>
          </p:nvSpPr>
          <p:spPr>
            <a:xfrm>
              <a:off x="1054557" y="460669"/>
              <a:ext cx="26705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w="0"/>
                  <a:solidFill>
                    <a:srgbClr val="FF6438"/>
                  </a:solidFill>
                  <a:effectLst/>
                  <a:uLnTx/>
                  <a:uFillTx/>
                  <a:latin typeface="Calibri" panose="020F0502020204030204" pitchFamily="34" charset="0"/>
                  <a:ea typeface="+mn-ea"/>
                  <a:cs typeface="Calibri" panose="020F0502020204030204" pitchFamily="34" charset="0"/>
                </a:rPr>
                <a:t>CÙNG QUAN SÁT</a:t>
              </a:r>
              <a:endParaRPr kumimoji="0" lang="en-US" sz="3600" b="0" i="0" u="none" strike="noStrike" kern="1200" cap="none" spc="0" normalizeH="0" baseline="0" noProof="0" dirty="0">
                <a:ln w="0"/>
                <a:solidFill>
                  <a:srgbClr val="FF6438"/>
                </a:solidFill>
                <a:effectLst/>
                <a:uLnTx/>
                <a:uFillTx/>
                <a:latin typeface="Calibri" panose="020F0502020204030204" pitchFamily="34" charset="0"/>
                <a:ea typeface="+mn-ea"/>
                <a:cs typeface="Calibri" panose="020F0502020204030204" pitchFamily="34" charset="0"/>
              </a:endParaRPr>
            </a:p>
          </p:txBody>
        </p:sp>
      </p:grpSp>
      <p:sp>
        <p:nvSpPr>
          <p:cNvPr id="9" name="Rectangle 8">
            <a:extLst>
              <a:ext uri="{FF2B5EF4-FFF2-40B4-BE49-F238E27FC236}">
                <a16:creationId xmlns:a16="http://schemas.microsoft.com/office/drawing/2014/main" xmlns="" id="{FE926D30-6362-4AC4-8CFD-1BA4BE80523A}"/>
              </a:ext>
            </a:extLst>
          </p:cNvPr>
          <p:cNvSpPr/>
          <p:nvPr/>
        </p:nvSpPr>
        <p:spPr>
          <a:xfrm>
            <a:off x="6515100" y="5581651"/>
            <a:ext cx="3028950" cy="5100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8" name="ư hoa">
            <a:hlinkClick r:id="" action="ppaction://media"/>
            <a:extLst>
              <a:ext uri="{FF2B5EF4-FFF2-40B4-BE49-F238E27FC236}">
                <a16:creationId xmlns:a16="http://schemas.microsoft.com/office/drawing/2014/main" xmlns="" id="{B76C813A-12A6-4947-9ED3-0257F9B6FF9C}"/>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136911" y="1385264"/>
            <a:ext cx="8319053" cy="4679468"/>
          </a:xfrm>
          <a:prstGeom prst="rect">
            <a:avLst/>
          </a:prstGeom>
        </p:spPr>
      </p:pic>
    </p:spTree>
    <p:extLst>
      <p:ext uri="{BB962C8B-B14F-4D97-AF65-F5344CB8AC3E}">
        <p14:creationId xmlns:p14="http://schemas.microsoft.com/office/powerpoint/2010/main" val="3187990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464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794"/>
        <p:cNvGrpSpPr/>
        <p:nvPr/>
      </p:nvGrpSpPr>
      <p:grpSpPr>
        <a:xfrm>
          <a:off x="0" y="0"/>
          <a:ext cx="0" cy="0"/>
          <a:chOff x="0" y="0"/>
          <a:chExt cx="0" cy="0"/>
        </a:xfrm>
      </p:grpSpPr>
      <p:sp>
        <p:nvSpPr>
          <p:cNvPr id="2" name="Google Shape;1019;p19">
            <a:extLst>
              <a:ext uri="{FF2B5EF4-FFF2-40B4-BE49-F238E27FC236}">
                <a16:creationId xmlns:a16="http://schemas.microsoft.com/office/drawing/2014/main" xmlns="" id="{4ACBB020-69CA-52C8-ABB5-19DDF348AC07}"/>
              </a:ext>
            </a:extLst>
          </p:cNvPr>
          <p:cNvSpPr/>
          <p:nvPr/>
        </p:nvSpPr>
        <p:spPr>
          <a:xfrm>
            <a:off x="439208" y="452362"/>
            <a:ext cx="11313583" cy="5953275"/>
          </a:xfrm>
          <a:prstGeom prst="roundRect">
            <a:avLst>
              <a:gd name="adj" fmla="val 12616"/>
            </a:avLst>
          </a:prstGeom>
          <a:solidFill>
            <a:schemeClr val="lt1"/>
          </a:solidFill>
          <a:ln w="38100" cap="flat" cmpd="sng">
            <a:solidFill>
              <a:srgbClr val="E36C09"/>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just" defTabSz="609630" rtl="0" eaLnBrk="1" fontAlgn="auto" latinLnBrk="0" hangingPunct="1">
              <a:lnSpc>
                <a:spcPct val="100000"/>
              </a:lnSpc>
              <a:spcBef>
                <a:spcPts val="0"/>
              </a:spcBef>
              <a:spcAft>
                <a:spcPts val="0"/>
              </a:spcAft>
              <a:buClr>
                <a:srgbClr val="000000"/>
              </a:buClr>
              <a:buSzPts val="1800"/>
              <a:buFontTx/>
              <a:buNone/>
              <a:tabLst/>
              <a:defRPr/>
            </a:pPr>
            <a:endParaRPr kumimoji="0" sz="2800" b="0" i="0" u="none" strike="noStrike" kern="0" cap="none" spc="0" normalizeH="0" baseline="0" noProof="0">
              <a:ln>
                <a:noFill/>
              </a:ln>
              <a:solidFill>
                <a:srgbClr val="FFFFFF"/>
              </a:solidFill>
              <a:effectLst/>
              <a:uLnTx/>
              <a:uFillTx/>
              <a:latin typeface="Arial"/>
              <a:ea typeface="Calibri"/>
              <a:cs typeface="Calibri"/>
              <a:sym typeface="Calibri"/>
            </a:endParaRPr>
          </a:p>
        </p:txBody>
      </p:sp>
      <p:grpSp>
        <p:nvGrpSpPr>
          <p:cNvPr id="8" name="Group 7">
            <a:extLst>
              <a:ext uri="{FF2B5EF4-FFF2-40B4-BE49-F238E27FC236}">
                <a16:creationId xmlns:a16="http://schemas.microsoft.com/office/drawing/2014/main" xmlns="" id="{D3EA84EE-3C05-24B5-5E8F-75C90BEECCE6}"/>
              </a:ext>
            </a:extLst>
          </p:cNvPr>
          <p:cNvGrpSpPr/>
          <p:nvPr/>
        </p:nvGrpSpPr>
        <p:grpSpPr>
          <a:xfrm>
            <a:off x="2893931" y="763447"/>
            <a:ext cx="6153306" cy="866857"/>
            <a:chOff x="6916947" y="195142"/>
            <a:chExt cx="5721043" cy="866857"/>
          </a:xfrm>
        </p:grpSpPr>
        <p:sp>
          <p:nvSpPr>
            <p:cNvPr id="9" name="Rectangle: Rounded Corners 12">
              <a:extLst>
                <a:ext uri="{FF2B5EF4-FFF2-40B4-BE49-F238E27FC236}">
                  <a16:creationId xmlns:a16="http://schemas.microsoft.com/office/drawing/2014/main" xmlns="" id="{105B69FC-1EA4-3B39-7F7B-19FBD4CBF904}"/>
                </a:ext>
              </a:extLst>
            </p:cNvPr>
            <p:cNvSpPr/>
            <p:nvPr/>
          </p:nvSpPr>
          <p:spPr>
            <a:xfrm>
              <a:off x="7402683" y="233999"/>
              <a:ext cx="4567025" cy="828000"/>
            </a:xfrm>
            <a:custGeom>
              <a:avLst/>
              <a:gdLst>
                <a:gd name="connsiteX0" fmla="*/ 0 w 4567025"/>
                <a:gd name="connsiteY0" fmla="*/ 125318 h 828000"/>
                <a:gd name="connsiteX1" fmla="*/ 113557 w 4567025"/>
                <a:gd name="connsiteY1" fmla="*/ 0 h 828000"/>
                <a:gd name="connsiteX2" fmla="*/ 569247 w 4567025"/>
                <a:gd name="connsiteY2" fmla="*/ 0 h 828000"/>
                <a:gd name="connsiteX3" fmla="*/ 1024938 w 4567025"/>
                <a:gd name="connsiteY3" fmla="*/ 0 h 828000"/>
                <a:gd name="connsiteX4" fmla="*/ 1567426 w 4567025"/>
                <a:gd name="connsiteY4" fmla="*/ 0 h 828000"/>
                <a:gd name="connsiteX5" fmla="*/ 1979719 w 4567025"/>
                <a:gd name="connsiteY5" fmla="*/ 0 h 828000"/>
                <a:gd name="connsiteX6" fmla="*/ 2522207 w 4567025"/>
                <a:gd name="connsiteY6" fmla="*/ 0 h 828000"/>
                <a:gd name="connsiteX7" fmla="*/ 3151493 w 4567025"/>
                <a:gd name="connsiteY7" fmla="*/ 0 h 828000"/>
                <a:gd name="connsiteX8" fmla="*/ 3650584 w 4567025"/>
                <a:gd name="connsiteY8" fmla="*/ 0 h 828000"/>
                <a:gd name="connsiteX9" fmla="*/ 4453467 w 4567025"/>
                <a:gd name="connsiteY9" fmla="*/ 0 h 828000"/>
                <a:gd name="connsiteX10" fmla="*/ 4567025 w 4567025"/>
                <a:gd name="connsiteY10" fmla="*/ 125318 h 828000"/>
                <a:gd name="connsiteX11" fmla="*/ 4567025 w 4567025"/>
                <a:gd name="connsiteY11" fmla="*/ 702682 h 828000"/>
                <a:gd name="connsiteX12" fmla="*/ 4453467 w 4567025"/>
                <a:gd name="connsiteY12" fmla="*/ 828000 h 828000"/>
                <a:gd name="connsiteX13" fmla="*/ 4041175 w 4567025"/>
                <a:gd name="connsiteY13" fmla="*/ 828000 h 828000"/>
                <a:gd name="connsiteX14" fmla="*/ 3411889 w 4567025"/>
                <a:gd name="connsiteY14" fmla="*/ 828000 h 828000"/>
                <a:gd name="connsiteX15" fmla="*/ 2999597 w 4567025"/>
                <a:gd name="connsiteY15" fmla="*/ 828000 h 828000"/>
                <a:gd name="connsiteX16" fmla="*/ 2500507 w 4567025"/>
                <a:gd name="connsiteY16" fmla="*/ 828000 h 828000"/>
                <a:gd name="connsiteX17" fmla="*/ 2088216 w 4567025"/>
                <a:gd name="connsiteY17" fmla="*/ 828000 h 828000"/>
                <a:gd name="connsiteX18" fmla="*/ 1589126 w 4567025"/>
                <a:gd name="connsiteY18" fmla="*/ 828000 h 828000"/>
                <a:gd name="connsiteX19" fmla="*/ 1090036 w 4567025"/>
                <a:gd name="connsiteY19" fmla="*/ 828000 h 828000"/>
                <a:gd name="connsiteX20" fmla="*/ 113557 w 4567025"/>
                <a:gd name="connsiteY20" fmla="*/ 828000 h 828000"/>
                <a:gd name="connsiteX21" fmla="*/ 0 w 4567025"/>
                <a:gd name="connsiteY21" fmla="*/ 702682 h 828000"/>
                <a:gd name="connsiteX22" fmla="*/ 0 w 4567025"/>
                <a:gd name="connsiteY22" fmla="*/ 125318 h 828000"/>
                <a:gd name="connsiteX0" fmla="*/ 0 w 4567025"/>
                <a:gd name="connsiteY0" fmla="*/ 125318 h 828000"/>
                <a:gd name="connsiteX1" fmla="*/ 113557 w 4567025"/>
                <a:gd name="connsiteY1" fmla="*/ 0 h 828000"/>
                <a:gd name="connsiteX2" fmla="*/ 656046 w 4567025"/>
                <a:gd name="connsiteY2" fmla="*/ 0 h 828000"/>
                <a:gd name="connsiteX3" fmla="*/ 1198534 w 4567025"/>
                <a:gd name="connsiteY3" fmla="*/ 0 h 828000"/>
                <a:gd name="connsiteX4" fmla="*/ 1654225 w 4567025"/>
                <a:gd name="connsiteY4" fmla="*/ 0 h 828000"/>
                <a:gd name="connsiteX5" fmla="*/ 2153314 w 4567025"/>
                <a:gd name="connsiteY5" fmla="*/ 0 h 828000"/>
                <a:gd name="connsiteX6" fmla="*/ 2739202 w 4567025"/>
                <a:gd name="connsiteY6" fmla="*/ 0 h 828000"/>
                <a:gd name="connsiteX7" fmla="*/ 3281691 w 4567025"/>
                <a:gd name="connsiteY7" fmla="*/ 0 h 828000"/>
                <a:gd name="connsiteX8" fmla="*/ 3910978 w 4567025"/>
                <a:gd name="connsiteY8" fmla="*/ 0 h 828000"/>
                <a:gd name="connsiteX9" fmla="*/ 4453467 w 4567025"/>
                <a:gd name="connsiteY9" fmla="*/ 0 h 828000"/>
                <a:gd name="connsiteX10" fmla="*/ 4567025 w 4567025"/>
                <a:gd name="connsiteY10" fmla="*/ 125318 h 828000"/>
                <a:gd name="connsiteX11" fmla="*/ 4567025 w 4567025"/>
                <a:gd name="connsiteY11" fmla="*/ 702682 h 828000"/>
                <a:gd name="connsiteX12" fmla="*/ 4453467 w 4567025"/>
                <a:gd name="connsiteY12" fmla="*/ 828000 h 828000"/>
                <a:gd name="connsiteX13" fmla="*/ 3824179 w 4567025"/>
                <a:gd name="connsiteY13" fmla="*/ 828000 h 828000"/>
                <a:gd name="connsiteX14" fmla="*/ 3281691 w 4567025"/>
                <a:gd name="connsiteY14" fmla="*/ 828000 h 828000"/>
                <a:gd name="connsiteX15" fmla="*/ 2652404 w 4567025"/>
                <a:gd name="connsiteY15" fmla="*/ 828000 h 828000"/>
                <a:gd name="connsiteX16" fmla="*/ 2109914 w 4567025"/>
                <a:gd name="connsiteY16" fmla="*/ 828000 h 828000"/>
                <a:gd name="connsiteX17" fmla="*/ 1610826 w 4567025"/>
                <a:gd name="connsiteY17" fmla="*/ 828000 h 828000"/>
                <a:gd name="connsiteX18" fmla="*/ 1068337 w 4567025"/>
                <a:gd name="connsiteY18" fmla="*/ 828000 h 828000"/>
                <a:gd name="connsiteX19" fmla="*/ 113557 w 4567025"/>
                <a:gd name="connsiteY19" fmla="*/ 828000 h 828000"/>
                <a:gd name="connsiteX20" fmla="*/ 0 w 4567025"/>
                <a:gd name="connsiteY20" fmla="*/ 702682 h 828000"/>
                <a:gd name="connsiteX21" fmla="*/ 0 w 4567025"/>
                <a:gd name="connsiteY21" fmla="*/ 125318 h 828000"/>
                <a:gd name="connsiteX0" fmla="*/ 0 w 4567025"/>
                <a:gd name="connsiteY0" fmla="*/ 125318 h 828000"/>
                <a:gd name="connsiteX1" fmla="*/ 113557 w 4567025"/>
                <a:gd name="connsiteY1" fmla="*/ 0 h 828000"/>
                <a:gd name="connsiteX2" fmla="*/ 569247 w 4567025"/>
                <a:gd name="connsiteY2" fmla="*/ 0 h 828000"/>
                <a:gd name="connsiteX3" fmla="*/ 1024938 w 4567025"/>
                <a:gd name="connsiteY3" fmla="*/ 0 h 828000"/>
                <a:gd name="connsiteX4" fmla="*/ 1567426 w 4567025"/>
                <a:gd name="connsiteY4" fmla="*/ 0 h 828000"/>
                <a:gd name="connsiteX5" fmla="*/ 1979719 w 4567025"/>
                <a:gd name="connsiteY5" fmla="*/ 0 h 828000"/>
                <a:gd name="connsiteX6" fmla="*/ 2522207 w 4567025"/>
                <a:gd name="connsiteY6" fmla="*/ 0 h 828000"/>
                <a:gd name="connsiteX7" fmla="*/ 3151493 w 4567025"/>
                <a:gd name="connsiteY7" fmla="*/ 0 h 828000"/>
                <a:gd name="connsiteX8" fmla="*/ 3650584 w 4567025"/>
                <a:gd name="connsiteY8" fmla="*/ 0 h 828000"/>
                <a:gd name="connsiteX9" fmla="*/ 4453467 w 4567025"/>
                <a:gd name="connsiteY9" fmla="*/ 0 h 828000"/>
                <a:gd name="connsiteX10" fmla="*/ 4567025 w 4567025"/>
                <a:gd name="connsiteY10" fmla="*/ 125318 h 828000"/>
                <a:gd name="connsiteX11" fmla="*/ 4567025 w 4567025"/>
                <a:gd name="connsiteY11" fmla="*/ 702682 h 828000"/>
                <a:gd name="connsiteX12" fmla="*/ 4453467 w 4567025"/>
                <a:gd name="connsiteY12" fmla="*/ 828000 h 828000"/>
                <a:gd name="connsiteX13" fmla="*/ 4041175 w 4567025"/>
                <a:gd name="connsiteY13" fmla="*/ 828000 h 828000"/>
                <a:gd name="connsiteX14" fmla="*/ 3411889 w 4567025"/>
                <a:gd name="connsiteY14" fmla="*/ 828000 h 828000"/>
                <a:gd name="connsiteX15" fmla="*/ 2999597 w 4567025"/>
                <a:gd name="connsiteY15" fmla="*/ 828000 h 828000"/>
                <a:gd name="connsiteX16" fmla="*/ 2500507 w 4567025"/>
                <a:gd name="connsiteY16" fmla="*/ 828000 h 828000"/>
                <a:gd name="connsiteX17" fmla="*/ 2088216 w 4567025"/>
                <a:gd name="connsiteY17" fmla="*/ 828000 h 828000"/>
                <a:gd name="connsiteX18" fmla="*/ 1589126 w 4567025"/>
                <a:gd name="connsiteY18" fmla="*/ 828000 h 828000"/>
                <a:gd name="connsiteX19" fmla="*/ 1090036 w 4567025"/>
                <a:gd name="connsiteY19" fmla="*/ 828000 h 828000"/>
                <a:gd name="connsiteX20" fmla="*/ 113557 w 4567025"/>
                <a:gd name="connsiteY20" fmla="*/ 828000 h 828000"/>
                <a:gd name="connsiteX21" fmla="*/ 0 w 4567025"/>
                <a:gd name="connsiteY21" fmla="*/ 702682 h 828000"/>
                <a:gd name="connsiteX22" fmla="*/ 0 w 4567025"/>
                <a:gd name="connsiteY22" fmla="*/ 125318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67025" h="828000" fill="none" extrusionOk="0">
                  <a:moveTo>
                    <a:pt x="0" y="125318"/>
                  </a:moveTo>
                  <a:cubicBezTo>
                    <a:pt x="28904" y="48469"/>
                    <a:pt x="76058" y="17421"/>
                    <a:pt x="113557" y="0"/>
                  </a:cubicBezTo>
                  <a:cubicBezTo>
                    <a:pt x="266151" y="-14531"/>
                    <a:pt x="496533" y="37782"/>
                    <a:pt x="569247" y="0"/>
                  </a:cubicBezTo>
                  <a:cubicBezTo>
                    <a:pt x="656043" y="-38436"/>
                    <a:pt x="911343" y="-22386"/>
                    <a:pt x="1024938" y="0"/>
                  </a:cubicBezTo>
                  <a:cubicBezTo>
                    <a:pt x="1175028" y="6159"/>
                    <a:pt x="1335646" y="42827"/>
                    <a:pt x="1567426" y="0"/>
                  </a:cubicBezTo>
                  <a:cubicBezTo>
                    <a:pt x="1836945" y="-9402"/>
                    <a:pt x="1889924" y="19718"/>
                    <a:pt x="1979719" y="0"/>
                  </a:cubicBezTo>
                  <a:cubicBezTo>
                    <a:pt x="2018464" y="-136443"/>
                    <a:pt x="2260698" y="-43812"/>
                    <a:pt x="2522207" y="0"/>
                  </a:cubicBezTo>
                  <a:cubicBezTo>
                    <a:pt x="2748199" y="1780"/>
                    <a:pt x="2854835" y="71431"/>
                    <a:pt x="3151493" y="0"/>
                  </a:cubicBezTo>
                  <a:cubicBezTo>
                    <a:pt x="3443253" y="-36755"/>
                    <a:pt x="3498533" y="-28259"/>
                    <a:pt x="3650584" y="0"/>
                  </a:cubicBezTo>
                  <a:cubicBezTo>
                    <a:pt x="3745141" y="-6637"/>
                    <a:pt x="4240497" y="57154"/>
                    <a:pt x="4453467" y="0"/>
                  </a:cubicBezTo>
                  <a:cubicBezTo>
                    <a:pt x="4511194" y="26825"/>
                    <a:pt x="4555883" y="65880"/>
                    <a:pt x="4567025" y="125318"/>
                  </a:cubicBezTo>
                  <a:cubicBezTo>
                    <a:pt x="4602023" y="411141"/>
                    <a:pt x="4555736" y="438986"/>
                    <a:pt x="4567025" y="702682"/>
                  </a:cubicBezTo>
                  <a:cubicBezTo>
                    <a:pt x="4572765" y="795588"/>
                    <a:pt x="4521973" y="806689"/>
                    <a:pt x="4453467" y="828000"/>
                  </a:cubicBezTo>
                  <a:cubicBezTo>
                    <a:pt x="4356834" y="847547"/>
                    <a:pt x="4174284" y="862194"/>
                    <a:pt x="4041175" y="828000"/>
                  </a:cubicBezTo>
                  <a:cubicBezTo>
                    <a:pt x="3904407" y="854531"/>
                    <a:pt x="3695390" y="683630"/>
                    <a:pt x="3411889" y="828000"/>
                  </a:cubicBezTo>
                  <a:cubicBezTo>
                    <a:pt x="3176250" y="856598"/>
                    <a:pt x="3080194" y="826988"/>
                    <a:pt x="2999597" y="828000"/>
                  </a:cubicBezTo>
                  <a:cubicBezTo>
                    <a:pt x="2944151" y="838860"/>
                    <a:pt x="2637696" y="747902"/>
                    <a:pt x="2500507" y="828000"/>
                  </a:cubicBezTo>
                  <a:cubicBezTo>
                    <a:pt x="2325546" y="830386"/>
                    <a:pt x="2219936" y="801713"/>
                    <a:pt x="2088216" y="828000"/>
                  </a:cubicBezTo>
                  <a:cubicBezTo>
                    <a:pt x="1986902" y="828842"/>
                    <a:pt x="1711332" y="707064"/>
                    <a:pt x="1589126" y="828000"/>
                  </a:cubicBezTo>
                  <a:cubicBezTo>
                    <a:pt x="1433818" y="921591"/>
                    <a:pt x="1247310" y="833745"/>
                    <a:pt x="1090036" y="828000"/>
                  </a:cubicBezTo>
                  <a:cubicBezTo>
                    <a:pt x="1064604" y="784452"/>
                    <a:pt x="431093" y="690031"/>
                    <a:pt x="113557" y="828000"/>
                  </a:cubicBezTo>
                  <a:cubicBezTo>
                    <a:pt x="39984" y="812903"/>
                    <a:pt x="2633" y="797246"/>
                    <a:pt x="0" y="702682"/>
                  </a:cubicBezTo>
                  <a:cubicBezTo>
                    <a:pt x="-78135" y="492551"/>
                    <a:pt x="52487" y="215638"/>
                    <a:pt x="0" y="125318"/>
                  </a:cubicBezTo>
                  <a:close/>
                </a:path>
                <a:path w="4567025" h="828000" stroke="0" extrusionOk="0">
                  <a:moveTo>
                    <a:pt x="0" y="125318"/>
                  </a:moveTo>
                  <a:cubicBezTo>
                    <a:pt x="1561" y="49614"/>
                    <a:pt x="61139" y="26327"/>
                    <a:pt x="113557" y="0"/>
                  </a:cubicBezTo>
                  <a:cubicBezTo>
                    <a:pt x="285797" y="-6490"/>
                    <a:pt x="552627" y="26179"/>
                    <a:pt x="656046" y="0"/>
                  </a:cubicBezTo>
                  <a:cubicBezTo>
                    <a:pt x="749005" y="24599"/>
                    <a:pt x="1033450" y="79680"/>
                    <a:pt x="1198534" y="0"/>
                  </a:cubicBezTo>
                  <a:cubicBezTo>
                    <a:pt x="1467819" y="4804"/>
                    <a:pt x="1539152" y="43123"/>
                    <a:pt x="1654225" y="0"/>
                  </a:cubicBezTo>
                  <a:cubicBezTo>
                    <a:pt x="1779398" y="-35980"/>
                    <a:pt x="1979456" y="-14709"/>
                    <a:pt x="2153314" y="0"/>
                  </a:cubicBezTo>
                  <a:cubicBezTo>
                    <a:pt x="2257794" y="-28349"/>
                    <a:pt x="2643675" y="62318"/>
                    <a:pt x="2739202" y="0"/>
                  </a:cubicBezTo>
                  <a:cubicBezTo>
                    <a:pt x="2800732" y="-87226"/>
                    <a:pt x="3173361" y="90596"/>
                    <a:pt x="3281691" y="0"/>
                  </a:cubicBezTo>
                  <a:cubicBezTo>
                    <a:pt x="3481660" y="-72034"/>
                    <a:pt x="3583333" y="-39879"/>
                    <a:pt x="3910978" y="0"/>
                  </a:cubicBezTo>
                  <a:cubicBezTo>
                    <a:pt x="4174843" y="-66650"/>
                    <a:pt x="4313763" y="48435"/>
                    <a:pt x="4453467" y="0"/>
                  </a:cubicBezTo>
                  <a:cubicBezTo>
                    <a:pt x="4541257" y="9644"/>
                    <a:pt x="4591643" y="54864"/>
                    <a:pt x="4567025" y="125318"/>
                  </a:cubicBezTo>
                  <a:cubicBezTo>
                    <a:pt x="4638674" y="295956"/>
                    <a:pt x="4474077" y="395262"/>
                    <a:pt x="4567025" y="702682"/>
                  </a:cubicBezTo>
                  <a:cubicBezTo>
                    <a:pt x="4546884" y="759165"/>
                    <a:pt x="4532573" y="833049"/>
                    <a:pt x="4453467" y="828000"/>
                  </a:cubicBezTo>
                  <a:cubicBezTo>
                    <a:pt x="4175233" y="813867"/>
                    <a:pt x="3890050" y="803784"/>
                    <a:pt x="3824179" y="828000"/>
                  </a:cubicBezTo>
                  <a:cubicBezTo>
                    <a:pt x="3704056" y="848644"/>
                    <a:pt x="3383462" y="803362"/>
                    <a:pt x="3281691" y="828000"/>
                  </a:cubicBezTo>
                  <a:cubicBezTo>
                    <a:pt x="3190501" y="857266"/>
                    <a:pt x="2844797" y="901975"/>
                    <a:pt x="2652404" y="828000"/>
                  </a:cubicBezTo>
                  <a:cubicBezTo>
                    <a:pt x="2456197" y="787431"/>
                    <a:pt x="2203692" y="789782"/>
                    <a:pt x="2109914" y="828000"/>
                  </a:cubicBezTo>
                  <a:cubicBezTo>
                    <a:pt x="1973896" y="836793"/>
                    <a:pt x="1765594" y="764570"/>
                    <a:pt x="1610826" y="828000"/>
                  </a:cubicBezTo>
                  <a:cubicBezTo>
                    <a:pt x="1435718" y="910384"/>
                    <a:pt x="1323119" y="711102"/>
                    <a:pt x="1068337" y="828000"/>
                  </a:cubicBezTo>
                  <a:cubicBezTo>
                    <a:pt x="750677" y="852710"/>
                    <a:pt x="372632" y="736895"/>
                    <a:pt x="113557" y="828000"/>
                  </a:cubicBezTo>
                  <a:cubicBezTo>
                    <a:pt x="51385" y="837591"/>
                    <a:pt x="-33070" y="750380"/>
                    <a:pt x="0" y="702682"/>
                  </a:cubicBezTo>
                  <a:cubicBezTo>
                    <a:pt x="-63308" y="650293"/>
                    <a:pt x="174928" y="380820"/>
                    <a:pt x="0" y="125318"/>
                  </a:cubicBezTo>
                  <a:close/>
                </a:path>
                <a:path w="4567025" h="828000" fill="none" stroke="0" extrusionOk="0">
                  <a:moveTo>
                    <a:pt x="0" y="125318"/>
                  </a:moveTo>
                  <a:cubicBezTo>
                    <a:pt x="16703" y="61886"/>
                    <a:pt x="69948" y="1442"/>
                    <a:pt x="113557" y="0"/>
                  </a:cubicBezTo>
                  <a:cubicBezTo>
                    <a:pt x="230749" y="-32195"/>
                    <a:pt x="439211" y="12830"/>
                    <a:pt x="569247" y="0"/>
                  </a:cubicBezTo>
                  <a:cubicBezTo>
                    <a:pt x="696571" y="16296"/>
                    <a:pt x="898236" y="5820"/>
                    <a:pt x="1024938" y="0"/>
                  </a:cubicBezTo>
                  <a:cubicBezTo>
                    <a:pt x="1112765" y="-67776"/>
                    <a:pt x="1259477" y="37411"/>
                    <a:pt x="1567426" y="0"/>
                  </a:cubicBezTo>
                  <a:cubicBezTo>
                    <a:pt x="1861187" y="-36047"/>
                    <a:pt x="1897614" y="41934"/>
                    <a:pt x="1979719" y="0"/>
                  </a:cubicBezTo>
                  <a:cubicBezTo>
                    <a:pt x="2019470" y="-22644"/>
                    <a:pt x="2296162" y="-31791"/>
                    <a:pt x="2522207" y="0"/>
                  </a:cubicBezTo>
                  <a:cubicBezTo>
                    <a:pt x="2753468" y="8364"/>
                    <a:pt x="2862417" y="24415"/>
                    <a:pt x="3151493" y="0"/>
                  </a:cubicBezTo>
                  <a:cubicBezTo>
                    <a:pt x="3431570" y="-24278"/>
                    <a:pt x="3507575" y="-13106"/>
                    <a:pt x="3650584" y="0"/>
                  </a:cubicBezTo>
                  <a:cubicBezTo>
                    <a:pt x="3789626" y="145525"/>
                    <a:pt x="4182284" y="7754"/>
                    <a:pt x="4453467" y="0"/>
                  </a:cubicBezTo>
                  <a:cubicBezTo>
                    <a:pt x="4521175" y="-1257"/>
                    <a:pt x="4568211" y="78836"/>
                    <a:pt x="4567025" y="125318"/>
                  </a:cubicBezTo>
                  <a:cubicBezTo>
                    <a:pt x="4578304" y="395347"/>
                    <a:pt x="4554434" y="457180"/>
                    <a:pt x="4567025" y="702682"/>
                  </a:cubicBezTo>
                  <a:cubicBezTo>
                    <a:pt x="4560908" y="786956"/>
                    <a:pt x="4512787" y="821667"/>
                    <a:pt x="4453467" y="828000"/>
                  </a:cubicBezTo>
                  <a:cubicBezTo>
                    <a:pt x="4351549" y="845554"/>
                    <a:pt x="4179439" y="846153"/>
                    <a:pt x="4041175" y="828000"/>
                  </a:cubicBezTo>
                  <a:cubicBezTo>
                    <a:pt x="3947215" y="862486"/>
                    <a:pt x="3660637" y="717348"/>
                    <a:pt x="3411889" y="828000"/>
                  </a:cubicBezTo>
                  <a:cubicBezTo>
                    <a:pt x="3155611" y="868405"/>
                    <a:pt x="3082810" y="818554"/>
                    <a:pt x="2999597" y="828000"/>
                  </a:cubicBezTo>
                  <a:cubicBezTo>
                    <a:pt x="2863252" y="833939"/>
                    <a:pt x="2592666" y="823773"/>
                    <a:pt x="2500507" y="828000"/>
                  </a:cubicBezTo>
                  <a:cubicBezTo>
                    <a:pt x="2320263" y="817909"/>
                    <a:pt x="2209122" y="784648"/>
                    <a:pt x="2088216" y="828000"/>
                  </a:cubicBezTo>
                  <a:cubicBezTo>
                    <a:pt x="1891328" y="879364"/>
                    <a:pt x="1707953" y="770278"/>
                    <a:pt x="1589126" y="828000"/>
                  </a:cubicBezTo>
                  <a:cubicBezTo>
                    <a:pt x="1411376" y="924122"/>
                    <a:pt x="1254079" y="786586"/>
                    <a:pt x="1090036" y="828000"/>
                  </a:cubicBezTo>
                  <a:cubicBezTo>
                    <a:pt x="847934" y="820380"/>
                    <a:pt x="616274" y="828492"/>
                    <a:pt x="113557" y="828000"/>
                  </a:cubicBezTo>
                  <a:cubicBezTo>
                    <a:pt x="53492" y="829962"/>
                    <a:pt x="-8441" y="752783"/>
                    <a:pt x="0" y="702682"/>
                  </a:cubicBezTo>
                  <a:cubicBezTo>
                    <a:pt x="-65972" y="560509"/>
                    <a:pt x="33294" y="212334"/>
                    <a:pt x="0" y="125318"/>
                  </a:cubicBezTo>
                  <a:close/>
                </a:path>
                <a:path w="4567025" h="828000" fill="none" stroke="0" extrusionOk="0">
                  <a:moveTo>
                    <a:pt x="0" y="125318"/>
                  </a:moveTo>
                  <a:cubicBezTo>
                    <a:pt x="19574" y="52078"/>
                    <a:pt x="73931" y="6052"/>
                    <a:pt x="113557" y="0"/>
                  </a:cubicBezTo>
                  <a:cubicBezTo>
                    <a:pt x="258353" y="-6474"/>
                    <a:pt x="478378" y="13583"/>
                    <a:pt x="569247" y="0"/>
                  </a:cubicBezTo>
                  <a:cubicBezTo>
                    <a:pt x="694299" y="-24167"/>
                    <a:pt x="905878" y="33494"/>
                    <a:pt x="1024938" y="0"/>
                  </a:cubicBezTo>
                  <a:cubicBezTo>
                    <a:pt x="1156325" y="-14433"/>
                    <a:pt x="1320368" y="8783"/>
                    <a:pt x="1567426" y="0"/>
                  </a:cubicBezTo>
                  <a:cubicBezTo>
                    <a:pt x="1841902" y="-18930"/>
                    <a:pt x="1901955" y="30973"/>
                    <a:pt x="1979719" y="0"/>
                  </a:cubicBezTo>
                  <a:cubicBezTo>
                    <a:pt x="2010489" y="-141469"/>
                    <a:pt x="2271451" y="-2275"/>
                    <a:pt x="2522207" y="0"/>
                  </a:cubicBezTo>
                  <a:cubicBezTo>
                    <a:pt x="2762908" y="-21685"/>
                    <a:pt x="2858951" y="83248"/>
                    <a:pt x="3151493" y="0"/>
                  </a:cubicBezTo>
                  <a:cubicBezTo>
                    <a:pt x="3443149" y="-30146"/>
                    <a:pt x="3502182" y="-30336"/>
                    <a:pt x="3650584" y="0"/>
                  </a:cubicBezTo>
                  <a:cubicBezTo>
                    <a:pt x="3790550" y="45958"/>
                    <a:pt x="4237032" y="50711"/>
                    <a:pt x="4453467" y="0"/>
                  </a:cubicBezTo>
                  <a:cubicBezTo>
                    <a:pt x="4520023" y="3416"/>
                    <a:pt x="4569014" y="79449"/>
                    <a:pt x="4567025" y="125318"/>
                  </a:cubicBezTo>
                  <a:cubicBezTo>
                    <a:pt x="4587920" y="409475"/>
                    <a:pt x="4553980" y="460076"/>
                    <a:pt x="4567025" y="702682"/>
                  </a:cubicBezTo>
                  <a:cubicBezTo>
                    <a:pt x="4573872" y="795329"/>
                    <a:pt x="4510190" y="815157"/>
                    <a:pt x="4453467" y="828000"/>
                  </a:cubicBezTo>
                  <a:cubicBezTo>
                    <a:pt x="4372328" y="849187"/>
                    <a:pt x="4175158" y="862760"/>
                    <a:pt x="4041175" y="828000"/>
                  </a:cubicBezTo>
                  <a:cubicBezTo>
                    <a:pt x="3890176" y="908739"/>
                    <a:pt x="3628970" y="717877"/>
                    <a:pt x="3411889" y="828000"/>
                  </a:cubicBezTo>
                  <a:cubicBezTo>
                    <a:pt x="3148643" y="844827"/>
                    <a:pt x="3073416" y="810677"/>
                    <a:pt x="2999597" y="828000"/>
                  </a:cubicBezTo>
                  <a:cubicBezTo>
                    <a:pt x="2882207" y="838467"/>
                    <a:pt x="2616813" y="787005"/>
                    <a:pt x="2500507" y="828000"/>
                  </a:cubicBezTo>
                  <a:cubicBezTo>
                    <a:pt x="2326859" y="821766"/>
                    <a:pt x="2201076" y="788060"/>
                    <a:pt x="2088216" y="828000"/>
                  </a:cubicBezTo>
                  <a:cubicBezTo>
                    <a:pt x="1936279" y="846236"/>
                    <a:pt x="1735729" y="741890"/>
                    <a:pt x="1589126" y="828000"/>
                  </a:cubicBezTo>
                  <a:cubicBezTo>
                    <a:pt x="1419562" y="866600"/>
                    <a:pt x="1281043" y="812161"/>
                    <a:pt x="1090036" y="828000"/>
                  </a:cubicBezTo>
                  <a:cubicBezTo>
                    <a:pt x="936311" y="837396"/>
                    <a:pt x="566855" y="793348"/>
                    <a:pt x="113557" y="828000"/>
                  </a:cubicBezTo>
                  <a:cubicBezTo>
                    <a:pt x="47814" y="816985"/>
                    <a:pt x="-1335" y="773639"/>
                    <a:pt x="0" y="702682"/>
                  </a:cubicBezTo>
                  <a:cubicBezTo>
                    <a:pt x="-82355" y="528176"/>
                    <a:pt x="41926" y="226448"/>
                    <a:pt x="0" y="125318"/>
                  </a:cubicBezTo>
                  <a:close/>
                </a:path>
              </a:pathLst>
            </a:custGeom>
            <a:ln w="25400" cmpd="thinThick">
              <a:solidFill>
                <a:srgbClr val="E80F0F"/>
              </a:solidFill>
              <a:extLst>
                <a:ext uri="{C807C97D-BFC1-408E-A445-0C87EB9F89A2}">
                  <ask:lineSketchStyleProps xmlns:ask="http://schemas.microsoft.com/office/drawing/2018/sketchyshapes" xmlns="" sd="376331080">
                    <a:custGeom>
                      <a:avLst/>
                      <a:gdLst>
                        <a:gd name="connsiteX0" fmla="*/ 0 w 4912094"/>
                        <a:gd name="connsiteY0" fmla="*/ 125318 h 828000"/>
                        <a:gd name="connsiteX1" fmla="*/ 122137 w 4912094"/>
                        <a:gd name="connsiteY1" fmla="*/ 0 h 828000"/>
                        <a:gd name="connsiteX2" fmla="*/ 612258 w 4912094"/>
                        <a:gd name="connsiteY2" fmla="*/ 0 h 828000"/>
                        <a:gd name="connsiteX3" fmla="*/ 1102379 w 4912094"/>
                        <a:gd name="connsiteY3" fmla="*/ 0 h 828000"/>
                        <a:gd name="connsiteX4" fmla="*/ 1685856 w 4912094"/>
                        <a:gd name="connsiteY4" fmla="*/ 0 h 828000"/>
                        <a:gd name="connsiteX5" fmla="*/ 2129300 w 4912094"/>
                        <a:gd name="connsiteY5" fmla="*/ 0 h 828000"/>
                        <a:gd name="connsiteX6" fmla="*/ 2712777 w 4912094"/>
                        <a:gd name="connsiteY6" fmla="*/ 0 h 828000"/>
                        <a:gd name="connsiteX7" fmla="*/ 3389610 w 4912094"/>
                        <a:gd name="connsiteY7" fmla="*/ 0 h 828000"/>
                        <a:gd name="connsiteX8" fmla="*/ 3926410 w 4912094"/>
                        <a:gd name="connsiteY8" fmla="*/ 0 h 828000"/>
                        <a:gd name="connsiteX9" fmla="*/ 4789956 w 4912094"/>
                        <a:gd name="connsiteY9" fmla="*/ 0 h 828000"/>
                        <a:gd name="connsiteX10" fmla="*/ 4912094 w 4912094"/>
                        <a:gd name="connsiteY10" fmla="*/ 125318 h 828000"/>
                        <a:gd name="connsiteX11" fmla="*/ 4912094 w 4912094"/>
                        <a:gd name="connsiteY11" fmla="*/ 702682 h 828000"/>
                        <a:gd name="connsiteX12" fmla="*/ 4789956 w 4912094"/>
                        <a:gd name="connsiteY12" fmla="*/ 828000 h 828000"/>
                        <a:gd name="connsiteX13" fmla="*/ 4346513 w 4912094"/>
                        <a:gd name="connsiteY13" fmla="*/ 828000 h 828000"/>
                        <a:gd name="connsiteX14" fmla="*/ 3669680 w 4912094"/>
                        <a:gd name="connsiteY14" fmla="*/ 828000 h 828000"/>
                        <a:gd name="connsiteX15" fmla="*/ 3226237 w 4912094"/>
                        <a:gd name="connsiteY15" fmla="*/ 828000 h 828000"/>
                        <a:gd name="connsiteX16" fmla="*/ 2689437 w 4912094"/>
                        <a:gd name="connsiteY16" fmla="*/ 828000 h 828000"/>
                        <a:gd name="connsiteX17" fmla="*/ 2245995 w 4912094"/>
                        <a:gd name="connsiteY17" fmla="*/ 828000 h 828000"/>
                        <a:gd name="connsiteX18" fmla="*/ 1709196 w 4912094"/>
                        <a:gd name="connsiteY18" fmla="*/ 828000 h 828000"/>
                        <a:gd name="connsiteX19" fmla="*/ 1172396 w 4912094"/>
                        <a:gd name="connsiteY19" fmla="*/ 828000 h 828000"/>
                        <a:gd name="connsiteX20" fmla="*/ 122137 w 4912094"/>
                        <a:gd name="connsiteY20" fmla="*/ 828000 h 828000"/>
                        <a:gd name="connsiteX21" fmla="*/ 0 w 4912094"/>
                        <a:gd name="connsiteY21" fmla="*/ 702682 h 828000"/>
                        <a:gd name="connsiteX22" fmla="*/ 0 w 4912094"/>
                        <a:gd name="connsiteY22" fmla="*/ 125318 h 828000"/>
                        <a:gd name="connsiteX0" fmla="*/ 0 w 4912094"/>
                        <a:gd name="connsiteY0" fmla="*/ 125318 h 828000"/>
                        <a:gd name="connsiteX1" fmla="*/ 122137 w 4912094"/>
                        <a:gd name="connsiteY1" fmla="*/ 0 h 828000"/>
                        <a:gd name="connsiteX2" fmla="*/ 705615 w 4912094"/>
                        <a:gd name="connsiteY2" fmla="*/ 0 h 828000"/>
                        <a:gd name="connsiteX3" fmla="*/ 1289092 w 4912094"/>
                        <a:gd name="connsiteY3" fmla="*/ 0 h 828000"/>
                        <a:gd name="connsiteX4" fmla="*/ 1779213 w 4912094"/>
                        <a:gd name="connsiteY4" fmla="*/ 0 h 828000"/>
                        <a:gd name="connsiteX5" fmla="*/ 2316012 w 4912094"/>
                        <a:gd name="connsiteY5" fmla="*/ 0 h 828000"/>
                        <a:gd name="connsiteX6" fmla="*/ 2946167 w 4912094"/>
                        <a:gd name="connsiteY6" fmla="*/ 0 h 828000"/>
                        <a:gd name="connsiteX7" fmla="*/ 3529645 w 4912094"/>
                        <a:gd name="connsiteY7" fmla="*/ 0 h 828000"/>
                        <a:gd name="connsiteX8" fmla="*/ 4206479 w 4912094"/>
                        <a:gd name="connsiteY8" fmla="*/ 0 h 828000"/>
                        <a:gd name="connsiteX9" fmla="*/ 4789956 w 4912094"/>
                        <a:gd name="connsiteY9" fmla="*/ 0 h 828000"/>
                        <a:gd name="connsiteX10" fmla="*/ 4912094 w 4912094"/>
                        <a:gd name="connsiteY10" fmla="*/ 125318 h 828000"/>
                        <a:gd name="connsiteX11" fmla="*/ 4912094 w 4912094"/>
                        <a:gd name="connsiteY11" fmla="*/ 702682 h 828000"/>
                        <a:gd name="connsiteX12" fmla="*/ 4789956 w 4912094"/>
                        <a:gd name="connsiteY12" fmla="*/ 828000 h 828000"/>
                        <a:gd name="connsiteX13" fmla="*/ 4113122 w 4912094"/>
                        <a:gd name="connsiteY13" fmla="*/ 828000 h 828000"/>
                        <a:gd name="connsiteX14" fmla="*/ 3529645 w 4912094"/>
                        <a:gd name="connsiteY14" fmla="*/ 828000 h 828000"/>
                        <a:gd name="connsiteX15" fmla="*/ 2852811 w 4912094"/>
                        <a:gd name="connsiteY15" fmla="*/ 828000 h 828000"/>
                        <a:gd name="connsiteX16" fmla="*/ 2269333 w 4912094"/>
                        <a:gd name="connsiteY16" fmla="*/ 828000 h 828000"/>
                        <a:gd name="connsiteX17" fmla="*/ 1732535 w 4912094"/>
                        <a:gd name="connsiteY17" fmla="*/ 828000 h 828000"/>
                        <a:gd name="connsiteX18" fmla="*/ 1149057 w 4912094"/>
                        <a:gd name="connsiteY18" fmla="*/ 828000 h 828000"/>
                        <a:gd name="connsiteX19" fmla="*/ 122137 w 4912094"/>
                        <a:gd name="connsiteY19" fmla="*/ 828000 h 828000"/>
                        <a:gd name="connsiteX20" fmla="*/ 0 w 4912094"/>
                        <a:gd name="connsiteY20" fmla="*/ 702682 h 828000"/>
                        <a:gd name="connsiteX21" fmla="*/ 0 w 4912094"/>
                        <a:gd name="connsiteY21" fmla="*/ 125318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12094" h="828000" fill="none" extrusionOk="0">
                          <a:moveTo>
                            <a:pt x="0" y="125318"/>
                          </a:moveTo>
                          <a:cubicBezTo>
                            <a:pt x="19553" y="49509"/>
                            <a:pt x="73491" y="10676"/>
                            <a:pt x="122137" y="0"/>
                          </a:cubicBezTo>
                          <a:cubicBezTo>
                            <a:pt x="281249" y="-22270"/>
                            <a:pt x="517342" y="27986"/>
                            <a:pt x="612258" y="0"/>
                          </a:cubicBezTo>
                          <a:cubicBezTo>
                            <a:pt x="722867" y="-22610"/>
                            <a:pt x="965656" y="1767"/>
                            <a:pt x="1102379" y="0"/>
                          </a:cubicBezTo>
                          <a:cubicBezTo>
                            <a:pt x="1248067" y="-6268"/>
                            <a:pt x="1410059" y="32021"/>
                            <a:pt x="1685856" y="0"/>
                          </a:cubicBezTo>
                          <a:cubicBezTo>
                            <a:pt x="1975576" y="-13652"/>
                            <a:pt x="2030881" y="40590"/>
                            <a:pt x="2129300" y="0"/>
                          </a:cubicBezTo>
                          <a:cubicBezTo>
                            <a:pt x="2201227" y="-89032"/>
                            <a:pt x="2451453" y="-1538"/>
                            <a:pt x="2712777" y="0"/>
                          </a:cubicBezTo>
                          <a:cubicBezTo>
                            <a:pt x="2965236" y="-12324"/>
                            <a:pt x="3073533" y="63285"/>
                            <a:pt x="3389610" y="0"/>
                          </a:cubicBezTo>
                          <a:cubicBezTo>
                            <a:pt x="3701912" y="-35620"/>
                            <a:pt x="3766452" y="-17770"/>
                            <a:pt x="3926410" y="0"/>
                          </a:cubicBezTo>
                          <a:cubicBezTo>
                            <a:pt x="4071059" y="-1706"/>
                            <a:pt x="4555240" y="56078"/>
                            <a:pt x="4789956" y="0"/>
                          </a:cubicBezTo>
                          <a:cubicBezTo>
                            <a:pt x="4858386" y="16043"/>
                            <a:pt x="4904209" y="64927"/>
                            <a:pt x="4912094" y="125318"/>
                          </a:cubicBezTo>
                          <a:cubicBezTo>
                            <a:pt x="4938811" y="402510"/>
                            <a:pt x="4890152" y="443687"/>
                            <a:pt x="4912094" y="702682"/>
                          </a:cubicBezTo>
                          <a:cubicBezTo>
                            <a:pt x="4913052" y="793403"/>
                            <a:pt x="4865102" y="812445"/>
                            <a:pt x="4789956" y="828000"/>
                          </a:cubicBezTo>
                          <a:cubicBezTo>
                            <a:pt x="4683054" y="843917"/>
                            <a:pt x="4495949" y="849698"/>
                            <a:pt x="4346513" y="828000"/>
                          </a:cubicBezTo>
                          <a:cubicBezTo>
                            <a:pt x="4193367" y="843563"/>
                            <a:pt x="3962491" y="732398"/>
                            <a:pt x="3669680" y="828000"/>
                          </a:cubicBezTo>
                          <a:cubicBezTo>
                            <a:pt x="3392828" y="865155"/>
                            <a:pt x="3319889" y="824594"/>
                            <a:pt x="3226237" y="828000"/>
                          </a:cubicBezTo>
                          <a:cubicBezTo>
                            <a:pt x="3128091" y="836099"/>
                            <a:pt x="2849039" y="774829"/>
                            <a:pt x="2689437" y="828000"/>
                          </a:cubicBezTo>
                          <a:cubicBezTo>
                            <a:pt x="2507542" y="837518"/>
                            <a:pt x="2393211" y="802322"/>
                            <a:pt x="2245995" y="828000"/>
                          </a:cubicBezTo>
                          <a:cubicBezTo>
                            <a:pt x="2091694" y="850079"/>
                            <a:pt x="1859612" y="741273"/>
                            <a:pt x="1709196" y="828000"/>
                          </a:cubicBezTo>
                          <a:cubicBezTo>
                            <a:pt x="1544859" y="908403"/>
                            <a:pt x="1335614" y="809362"/>
                            <a:pt x="1172396" y="828000"/>
                          </a:cubicBezTo>
                          <a:cubicBezTo>
                            <a:pt x="1107015" y="805235"/>
                            <a:pt x="550214" y="712688"/>
                            <a:pt x="122137" y="828000"/>
                          </a:cubicBezTo>
                          <a:cubicBezTo>
                            <a:pt x="53386" y="818030"/>
                            <a:pt x="-650" y="783654"/>
                            <a:pt x="0" y="702682"/>
                          </a:cubicBezTo>
                          <a:cubicBezTo>
                            <a:pt x="-67913" y="512055"/>
                            <a:pt x="45059" y="230446"/>
                            <a:pt x="0" y="125318"/>
                          </a:cubicBezTo>
                          <a:close/>
                        </a:path>
                        <a:path w="4912094" h="828000" stroke="0" extrusionOk="0">
                          <a:moveTo>
                            <a:pt x="0" y="125318"/>
                          </a:moveTo>
                          <a:cubicBezTo>
                            <a:pt x="2997" y="54549"/>
                            <a:pt x="62549" y="10515"/>
                            <a:pt x="122137" y="0"/>
                          </a:cubicBezTo>
                          <a:cubicBezTo>
                            <a:pt x="317591" y="-39495"/>
                            <a:pt x="582785" y="23142"/>
                            <a:pt x="705615" y="0"/>
                          </a:cubicBezTo>
                          <a:cubicBezTo>
                            <a:pt x="824226" y="4692"/>
                            <a:pt x="1055969" y="57709"/>
                            <a:pt x="1289092" y="0"/>
                          </a:cubicBezTo>
                          <a:cubicBezTo>
                            <a:pt x="1574496" y="-7915"/>
                            <a:pt x="1659341" y="41710"/>
                            <a:pt x="1779213" y="0"/>
                          </a:cubicBezTo>
                          <a:cubicBezTo>
                            <a:pt x="1895131" y="-37204"/>
                            <a:pt x="2132671" y="636"/>
                            <a:pt x="2316012" y="0"/>
                          </a:cubicBezTo>
                          <a:cubicBezTo>
                            <a:pt x="2455564" y="-29649"/>
                            <a:pt x="2829387" y="47507"/>
                            <a:pt x="2946167" y="0"/>
                          </a:cubicBezTo>
                          <a:cubicBezTo>
                            <a:pt x="3048600" y="-57168"/>
                            <a:pt x="3382179" y="69255"/>
                            <a:pt x="3529645" y="0"/>
                          </a:cubicBezTo>
                          <a:cubicBezTo>
                            <a:pt x="3712968" y="-50903"/>
                            <a:pt x="3887872" y="-14586"/>
                            <a:pt x="4206479" y="0"/>
                          </a:cubicBezTo>
                          <a:cubicBezTo>
                            <a:pt x="4489376" y="-42179"/>
                            <a:pt x="4656117" y="62584"/>
                            <a:pt x="4789956" y="0"/>
                          </a:cubicBezTo>
                          <a:cubicBezTo>
                            <a:pt x="4872890" y="2508"/>
                            <a:pt x="4924733" y="58484"/>
                            <a:pt x="4912094" y="125318"/>
                          </a:cubicBezTo>
                          <a:cubicBezTo>
                            <a:pt x="4953755" y="293651"/>
                            <a:pt x="4838510" y="434422"/>
                            <a:pt x="4912094" y="702682"/>
                          </a:cubicBezTo>
                          <a:cubicBezTo>
                            <a:pt x="4898609" y="772091"/>
                            <a:pt x="4859905" y="828230"/>
                            <a:pt x="4789956" y="828000"/>
                          </a:cubicBezTo>
                          <a:cubicBezTo>
                            <a:pt x="4499833" y="831731"/>
                            <a:pt x="4213557" y="797841"/>
                            <a:pt x="4113122" y="828000"/>
                          </a:cubicBezTo>
                          <a:cubicBezTo>
                            <a:pt x="3981835" y="851646"/>
                            <a:pt x="3655435" y="792668"/>
                            <a:pt x="3529645" y="828000"/>
                          </a:cubicBezTo>
                          <a:cubicBezTo>
                            <a:pt x="3408566" y="865987"/>
                            <a:pt x="3053332" y="867596"/>
                            <a:pt x="2852811" y="828000"/>
                          </a:cubicBezTo>
                          <a:cubicBezTo>
                            <a:pt x="2648292" y="803100"/>
                            <a:pt x="2378877" y="790907"/>
                            <a:pt x="2269333" y="828000"/>
                          </a:cubicBezTo>
                          <a:cubicBezTo>
                            <a:pt x="2134170" y="857404"/>
                            <a:pt x="1882963" y="779485"/>
                            <a:pt x="1732535" y="828000"/>
                          </a:cubicBezTo>
                          <a:cubicBezTo>
                            <a:pt x="1568922" y="888530"/>
                            <a:pt x="1390155" y="764050"/>
                            <a:pt x="1149057" y="828000"/>
                          </a:cubicBezTo>
                          <a:cubicBezTo>
                            <a:pt x="856133" y="854176"/>
                            <a:pt x="426382" y="721885"/>
                            <a:pt x="122137" y="828000"/>
                          </a:cubicBezTo>
                          <a:cubicBezTo>
                            <a:pt x="54518" y="835678"/>
                            <a:pt x="-21506" y="759335"/>
                            <a:pt x="0" y="702682"/>
                          </a:cubicBezTo>
                          <a:cubicBezTo>
                            <a:pt x="-24898" y="586809"/>
                            <a:pt x="116318" y="364624"/>
                            <a:pt x="0" y="125318"/>
                          </a:cubicBezTo>
                          <a:close/>
                        </a:path>
                        <a:path w="4912094" h="828000" fill="none" stroke="0" extrusionOk="0">
                          <a:moveTo>
                            <a:pt x="0" y="125318"/>
                          </a:moveTo>
                          <a:cubicBezTo>
                            <a:pt x="14200" y="63632"/>
                            <a:pt x="72276" y="677"/>
                            <a:pt x="122137" y="0"/>
                          </a:cubicBezTo>
                          <a:cubicBezTo>
                            <a:pt x="260154" y="-37717"/>
                            <a:pt x="486654" y="-2516"/>
                            <a:pt x="612258" y="0"/>
                          </a:cubicBezTo>
                          <a:cubicBezTo>
                            <a:pt x="761537" y="-11899"/>
                            <a:pt x="963760" y="20610"/>
                            <a:pt x="1102379" y="0"/>
                          </a:cubicBezTo>
                          <a:cubicBezTo>
                            <a:pt x="1223615" y="-50310"/>
                            <a:pt x="1402685" y="10954"/>
                            <a:pt x="1685856" y="0"/>
                          </a:cubicBezTo>
                          <a:cubicBezTo>
                            <a:pt x="1982410" y="-33627"/>
                            <a:pt x="2033734" y="41731"/>
                            <a:pt x="2129300" y="0"/>
                          </a:cubicBezTo>
                          <a:cubicBezTo>
                            <a:pt x="2223305" y="-50726"/>
                            <a:pt x="2447094" y="13859"/>
                            <a:pt x="2712777" y="0"/>
                          </a:cubicBezTo>
                          <a:cubicBezTo>
                            <a:pt x="2971017" y="-21459"/>
                            <a:pt x="3086167" y="44105"/>
                            <a:pt x="3389610" y="0"/>
                          </a:cubicBezTo>
                          <a:cubicBezTo>
                            <a:pt x="3695362" y="-23657"/>
                            <a:pt x="3772723" y="-17582"/>
                            <a:pt x="3926410" y="0"/>
                          </a:cubicBezTo>
                          <a:cubicBezTo>
                            <a:pt x="4089004" y="72950"/>
                            <a:pt x="4525064" y="4159"/>
                            <a:pt x="4789956" y="0"/>
                          </a:cubicBezTo>
                          <a:cubicBezTo>
                            <a:pt x="4864350" y="-2328"/>
                            <a:pt x="4924290" y="69748"/>
                            <a:pt x="4912094" y="125318"/>
                          </a:cubicBezTo>
                          <a:cubicBezTo>
                            <a:pt x="4933688" y="404095"/>
                            <a:pt x="4895877" y="459857"/>
                            <a:pt x="4912094" y="702682"/>
                          </a:cubicBezTo>
                          <a:cubicBezTo>
                            <a:pt x="4909911" y="791489"/>
                            <a:pt x="4856083" y="822315"/>
                            <a:pt x="4789956" y="828000"/>
                          </a:cubicBezTo>
                          <a:cubicBezTo>
                            <a:pt x="4693301" y="839744"/>
                            <a:pt x="4501343" y="840828"/>
                            <a:pt x="4346513" y="828000"/>
                          </a:cubicBezTo>
                          <a:cubicBezTo>
                            <a:pt x="4182274" y="859391"/>
                            <a:pt x="3930809" y="784927"/>
                            <a:pt x="3669680" y="828000"/>
                          </a:cubicBezTo>
                          <a:cubicBezTo>
                            <a:pt x="3386633" y="854097"/>
                            <a:pt x="3317231" y="805791"/>
                            <a:pt x="3226237" y="828000"/>
                          </a:cubicBezTo>
                          <a:cubicBezTo>
                            <a:pt x="3071131" y="840121"/>
                            <a:pt x="2828200" y="821419"/>
                            <a:pt x="2689437" y="828000"/>
                          </a:cubicBezTo>
                          <a:cubicBezTo>
                            <a:pt x="2508678" y="822527"/>
                            <a:pt x="2380301" y="789172"/>
                            <a:pt x="2245995" y="828000"/>
                          </a:cubicBezTo>
                          <a:cubicBezTo>
                            <a:pt x="2059612" y="839780"/>
                            <a:pt x="1888742" y="764335"/>
                            <a:pt x="1709196" y="828000"/>
                          </a:cubicBezTo>
                          <a:cubicBezTo>
                            <a:pt x="1544821" y="886049"/>
                            <a:pt x="1366186" y="797556"/>
                            <a:pt x="1172396" y="828000"/>
                          </a:cubicBezTo>
                          <a:cubicBezTo>
                            <a:pt x="942408" y="885073"/>
                            <a:pt x="601311" y="749444"/>
                            <a:pt x="122137" y="828000"/>
                          </a:cubicBezTo>
                          <a:cubicBezTo>
                            <a:pt x="61173" y="822021"/>
                            <a:pt x="-4517" y="754574"/>
                            <a:pt x="0" y="702682"/>
                          </a:cubicBezTo>
                          <a:cubicBezTo>
                            <a:pt x="-77997" y="539092"/>
                            <a:pt x="30643" y="217113"/>
                            <a:pt x="0" y="125318"/>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xmlns="" id="{EA0DEA56-FEAB-8C8B-54E9-CD897E279E8E}"/>
                </a:ext>
              </a:extLst>
            </p:cNvPr>
            <p:cNvSpPr txBox="1"/>
            <p:nvPr/>
          </p:nvSpPr>
          <p:spPr>
            <a:xfrm>
              <a:off x="7597990" y="447206"/>
              <a:ext cx="504000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E80F0F"/>
                  </a:solidFill>
                  <a:effectLst/>
                  <a:uLnTx/>
                  <a:uFillTx/>
                  <a:latin typeface="Arial"/>
                  <a:ea typeface="+mn-ea"/>
                  <a:cs typeface="+mn-cs"/>
                </a:rPr>
                <a:t>Chữ</a:t>
              </a:r>
              <a:r>
                <a:rPr kumimoji="0" lang="en-US" sz="2800" b="0" i="0" u="none" strike="noStrike" kern="1200" cap="none" spc="0" normalizeH="0" baseline="0" noProof="0" dirty="0">
                  <a:ln>
                    <a:noFill/>
                  </a:ln>
                  <a:solidFill>
                    <a:srgbClr val="E80F0F"/>
                  </a:solidFill>
                  <a:effectLst/>
                  <a:uLnTx/>
                  <a:uFillTx/>
                  <a:latin typeface="Arial"/>
                  <a:ea typeface="+mn-ea"/>
                  <a:cs typeface="+mn-cs"/>
                </a:rPr>
                <a:t> </a:t>
              </a:r>
              <a:r>
                <a:rPr kumimoji="0" lang="en-US" sz="2800" b="0" i="0" u="none" strike="noStrike" kern="1200" cap="none" spc="0" normalizeH="0" baseline="0" noProof="0" dirty="0" err="1">
                  <a:ln>
                    <a:noFill/>
                  </a:ln>
                  <a:solidFill>
                    <a:srgbClr val="E80F0F"/>
                  </a:solidFill>
                  <a:effectLst/>
                  <a:uLnTx/>
                  <a:uFillTx/>
                  <a:latin typeface="Arial"/>
                  <a:ea typeface="+mn-ea"/>
                  <a:cs typeface="+mn-cs"/>
                </a:rPr>
                <a:t>hoa</a:t>
              </a:r>
              <a:r>
                <a:rPr kumimoji="0" lang="en-US" sz="2800" b="0" i="0" u="none" strike="noStrike" kern="1200" cap="none" spc="0" normalizeH="0" baseline="0" noProof="0" dirty="0">
                  <a:ln>
                    <a:noFill/>
                  </a:ln>
                  <a:solidFill>
                    <a:srgbClr val="E80F0F"/>
                  </a:solidFill>
                  <a:effectLst/>
                  <a:uLnTx/>
                  <a:uFillTx/>
                  <a:latin typeface="Arial"/>
                  <a:ea typeface="+mn-ea"/>
                  <a:cs typeface="+mn-cs"/>
                </a:rPr>
                <a:t> </a:t>
              </a:r>
              <a:r>
                <a:rPr lang="en-US" sz="2800" b="1" dirty="0">
                  <a:solidFill>
                    <a:srgbClr val="E80F0F"/>
                  </a:solidFill>
                  <a:latin typeface="Arial"/>
                </a:rPr>
                <a:t>Ư</a:t>
              </a:r>
              <a:r>
                <a:rPr kumimoji="0" lang="en-US" sz="2800" b="0" i="0" u="none" strike="noStrike" kern="1200" cap="none" spc="0" normalizeH="0" baseline="0" noProof="0" dirty="0">
                  <a:ln>
                    <a:noFill/>
                  </a:ln>
                  <a:solidFill>
                    <a:srgbClr val="E80F0F"/>
                  </a:solidFill>
                  <a:effectLst/>
                  <a:uLnTx/>
                  <a:uFillTx/>
                  <a:latin typeface="Arial"/>
                  <a:ea typeface="+mn-ea"/>
                  <a:cs typeface="+mn-cs"/>
                </a:rPr>
                <a:t> </a:t>
              </a:r>
              <a:r>
                <a:rPr kumimoji="0" lang="en-US" sz="2800" b="0" i="0" u="none" strike="noStrike" kern="1200" cap="none" spc="0" normalizeH="0" baseline="0" noProof="0" dirty="0" err="1">
                  <a:ln>
                    <a:noFill/>
                  </a:ln>
                  <a:solidFill>
                    <a:srgbClr val="E80F0F"/>
                  </a:solidFill>
                  <a:effectLst/>
                  <a:uLnTx/>
                  <a:uFillTx/>
                  <a:latin typeface="Arial"/>
                  <a:ea typeface="+mn-ea"/>
                  <a:cs typeface="+mn-cs"/>
                </a:rPr>
                <a:t>cao</a:t>
              </a:r>
              <a:r>
                <a:rPr kumimoji="0" lang="en-US" sz="2800" b="0" i="0" u="none" strike="noStrike" kern="1200" cap="none" spc="0" normalizeH="0" baseline="0" noProof="0" dirty="0">
                  <a:ln>
                    <a:noFill/>
                  </a:ln>
                  <a:solidFill>
                    <a:srgbClr val="E80F0F"/>
                  </a:solidFill>
                  <a:effectLst/>
                  <a:uLnTx/>
                  <a:uFillTx/>
                  <a:latin typeface="Arial"/>
                  <a:ea typeface="+mn-ea"/>
                  <a:cs typeface="+mn-cs"/>
                </a:rPr>
                <a:t> </a:t>
              </a:r>
              <a:r>
                <a:rPr kumimoji="0" lang="en-US" sz="2800" b="0" i="0" u="none" strike="noStrike" kern="1200" cap="none" spc="0" normalizeH="0" baseline="0" noProof="0" dirty="0" err="1">
                  <a:ln>
                    <a:noFill/>
                  </a:ln>
                  <a:solidFill>
                    <a:srgbClr val="E80F0F"/>
                  </a:solidFill>
                  <a:effectLst/>
                  <a:uLnTx/>
                  <a:uFillTx/>
                  <a:latin typeface="Arial"/>
                  <a:ea typeface="+mn-ea"/>
                  <a:cs typeface="+mn-cs"/>
                </a:rPr>
                <a:t>mấy</a:t>
              </a:r>
              <a:r>
                <a:rPr kumimoji="0" lang="en-US" sz="2800" b="0" i="0" u="none" strike="noStrike" kern="1200" cap="none" spc="0" normalizeH="0" baseline="0" noProof="0" dirty="0">
                  <a:ln>
                    <a:noFill/>
                  </a:ln>
                  <a:solidFill>
                    <a:srgbClr val="E80F0F"/>
                  </a:solidFill>
                  <a:effectLst/>
                  <a:uLnTx/>
                  <a:uFillTx/>
                  <a:latin typeface="Arial"/>
                  <a:ea typeface="+mn-ea"/>
                  <a:cs typeface="+mn-cs"/>
                </a:rPr>
                <a:t> ô li?</a:t>
              </a:r>
            </a:p>
          </p:txBody>
        </p:sp>
        <p:pic>
          <p:nvPicPr>
            <p:cNvPr id="11" name="Picture 10">
              <a:extLst>
                <a:ext uri="{FF2B5EF4-FFF2-40B4-BE49-F238E27FC236}">
                  <a16:creationId xmlns:a16="http://schemas.microsoft.com/office/drawing/2014/main" xmlns="" id="{D814295C-246B-B04F-E55A-3893BDD4D17F}"/>
                </a:ext>
              </a:extLst>
            </p:cNvPr>
            <p:cNvPicPr>
              <a:picLocks noChangeAspect="1"/>
            </p:cNvPicPr>
            <p:nvPr/>
          </p:nvPicPr>
          <p:blipFill>
            <a:blip r:embed="rId9"/>
            <a:stretch>
              <a:fillRect/>
            </a:stretch>
          </p:blipFill>
          <p:spPr>
            <a:xfrm>
              <a:off x="6916947" y="195142"/>
              <a:ext cx="617489" cy="828000"/>
            </a:xfrm>
            <a:prstGeom prst="rect">
              <a:avLst/>
            </a:prstGeom>
          </p:spPr>
        </p:pic>
      </p:grpSp>
      <p:grpSp>
        <p:nvGrpSpPr>
          <p:cNvPr id="12" name="Group 11">
            <a:extLst>
              <a:ext uri="{FF2B5EF4-FFF2-40B4-BE49-F238E27FC236}">
                <a16:creationId xmlns:a16="http://schemas.microsoft.com/office/drawing/2014/main" xmlns="" id="{6CEEFCBF-2710-113E-12FA-2488CDA3413C}"/>
              </a:ext>
            </a:extLst>
          </p:cNvPr>
          <p:cNvGrpSpPr/>
          <p:nvPr/>
        </p:nvGrpSpPr>
        <p:grpSpPr>
          <a:xfrm>
            <a:off x="2761839" y="1989174"/>
            <a:ext cx="5566623" cy="833087"/>
            <a:chOff x="6610014" y="2044712"/>
            <a:chExt cx="5516609" cy="833087"/>
          </a:xfrm>
        </p:grpSpPr>
        <p:sp>
          <p:nvSpPr>
            <p:cNvPr id="13" name="Rectangle: Rounded Corners 47">
              <a:extLst>
                <a:ext uri="{FF2B5EF4-FFF2-40B4-BE49-F238E27FC236}">
                  <a16:creationId xmlns:a16="http://schemas.microsoft.com/office/drawing/2014/main" xmlns="" id="{F13B6EF4-B629-AFFB-A23F-B234955F0D42}"/>
                </a:ext>
              </a:extLst>
            </p:cNvPr>
            <p:cNvSpPr/>
            <p:nvPr/>
          </p:nvSpPr>
          <p:spPr>
            <a:xfrm>
              <a:off x="6906623" y="2044712"/>
              <a:ext cx="5220000" cy="828000"/>
            </a:xfrm>
            <a:custGeom>
              <a:avLst/>
              <a:gdLst>
                <a:gd name="connsiteX0" fmla="*/ 0 w 5220000"/>
                <a:gd name="connsiteY0" fmla="*/ 125318 h 828000"/>
                <a:gd name="connsiteX1" fmla="*/ 125317 w 5220000"/>
                <a:gd name="connsiteY1" fmla="*/ 0 h 828000"/>
                <a:gd name="connsiteX2" fmla="*/ 776856 w 5220000"/>
                <a:gd name="connsiteY2" fmla="*/ 0 h 828000"/>
                <a:gd name="connsiteX3" fmla="*/ 1179926 w 5220000"/>
                <a:gd name="connsiteY3" fmla="*/ 0 h 828000"/>
                <a:gd name="connsiteX4" fmla="*/ 1732078 w 5220000"/>
                <a:gd name="connsiteY4" fmla="*/ 0 h 828000"/>
                <a:gd name="connsiteX5" fmla="*/ 2383617 w 5220000"/>
                <a:gd name="connsiteY5" fmla="*/ 0 h 828000"/>
                <a:gd name="connsiteX6" fmla="*/ 2886075 w 5220000"/>
                <a:gd name="connsiteY6" fmla="*/ 0 h 828000"/>
                <a:gd name="connsiteX7" fmla="*/ 3537614 w 5220000"/>
                <a:gd name="connsiteY7" fmla="*/ 0 h 828000"/>
                <a:gd name="connsiteX8" fmla="*/ 4040072 w 5220000"/>
                <a:gd name="connsiteY8" fmla="*/ 0 h 828000"/>
                <a:gd name="connsiteX9" fmla="*/ 4542529 w 5220000"/>
                <a:gd name="connsiteY9" fmla="*/ 0 h 828000"/>
                <a:gd name="connsiteX10" fmla="*/ 5094681 w 5220000"/>
                <a:gd name="connsiteY10" fmla="*/ 0 h 828000"/>
                <a:gd name="connsiteX11" fmla="*/ 5220000 w 5220000"/>
                <a:gd name="connsiteY11" fmla="*/ 125318 h 828000"/>
                <a:gd name="connsiteX12" fmla="*/ 5220000 w 5220000"/>
                <a:gd name="connsiteY12" fmla="*/ 702682 h 828000"/>
                <a:gd name="connsiteX13" fmla="*/ 5094681 w 5220000"/>
                <a:gd name="connsiteY13" fmla="*/ 828000 h 828000"/>
                <a:gd name="connsiteX14" fmla="*/ 4691610 w 5220000"/>
                <a:gd name="connsiteY14" fmla="*/ 828000 h 828000"/>
                <a:gd name="connsiteX15" fmla="*/ 4288540 w 5220000"/>
                <a:gd name="connsiteY15" fmla="*/ 828000 h 828000"/>
                <a:gd name="connsiteX16" fmla="*/ 3786082 w 5220000"/>
                <a:gd name="connsiteY16" fmla="*/ 828000 h 828000"/>
                <a:gd name="connsiteX17" fmla="*/ 3283624 w 5220000"/>
                <a:gd name="connsiteY17" fmla="*/ 828000 h 828000"/>
                <a:gd name="connsiteX18" fmla="*/ 2731472 w 5220000"/>
                <a:gd name="connsiteY18" fmla="*/ 828000 h 828000"/>
                <a:gd name="connsiteX19" fmla="*/ 2079934 w 5220000"/>
                <a:gd name="connsiteY19" fmla="*/ 828000 h 828000"/>
                <a:gd name="connsiteX20" fmla="*/ 1676863 w 5220000"/>
                <a:gd name="connsiteY20" fmla="*/ 828000 h 828000"/>
                <a:gd name="connsiteX21" fmla="*/ 1124711 w 5220000"/>
                <a:gd name="connsiteY21" fmla="*/ 828000 h 828000"/>
                <a:gd name="connsiteX22" fmla="*/ 671947 w 5220000"/>
                <a:gd name="connsiteY22" fmla="*/ 828000 h 828000"/>
                <a:gd name="connsiteX23" fmla="*/ 125317 w 5220000"/>
                <a:gd name="connsiteY23" fmla="*/ 828000 h 828000"/>
                <a:gd name="connsiteX24" fmla="*/ 0 w 5220000"/>
                <a:gd name="connsiteY24" fmla="*/ 702682 h 828000"/>
                <a:gd name="connsiteX25" fmla="*/ 0 w 5220000"/>
                <a:gd name="connsiteY25" fmla="*/ 125318 h 828000"/>
                <a:gd name="connsiteX0" fmla="*/ 0 w 5220000"/>
                <a:gd name="connsiteY0" fmla="*/ 125318 h 828000"/>
                <a:gd name="connsiteX1" fmla="*/ 125317 w 5220000"/>
                <a:gd name="connsiteY1" fmla="*/ 0 h 828000"/>
                <a:gd name="connsiteX2" fmla="*/ 677469 w 5220000"/>
                <a:gd name="connsiteY2" fmla="*/ 0 h 828000"/>
                <a:gd name="connsiteX3" fmla="*/ 1229620 w 5220000"/>
                <a:gd name="connsiteY3" fmla="*/ 0 h 828000"/>
                <a:gd name="connsiteX4" fmla="*/ 1682384 w 5220000"/>
                <a:gd name="connsiteY4" fmla="*/ 0 h 828000"/>
                <a:gd name="connsiteX5" fmla="*/ 2184842 w 5220000"/>
                <a:gd name="connsiteY5" fmla="*/ 0 h 828000"/>
                <a:gd name="connsiteX6" fmla="*/ 2786687 w 5220000"/>
                <a:gd name="connsiteY6" fmla="*/ 0 h 828000"/>
                <a:gd name="connsiteX7" fmla="*/ 3338839 w 5220000"/>
                <a:gd name="connsiteY7" fmla="*/ 0 h 828000"/>
                <a:gd name="connsiteX8" fmla="*/ 3990378 w 5220000"/>
                <a:gd name="connsiteY8" fmla="*/ 0 h 828000"/>
                <a:gd name="connsiteX9" fmla="*/ 4492836 w 5220000"/>
                <a:gd name="connsiteY9" fmla="*/ 0 h 828000"/>
                <a:gd name="connsiteX10" fmla="*/ 5094681 w 5220000"/>
                <a:gd name="connsiteY10" fmla="*/ 0 h 828000"/>
                <a:gd name="connsiteX11" fmla="*/ 5220000 w 5220000"/>
                <a:gd name="connsiteY11" fmla="*/ 125318 h 828000"/>
                <a:gd name="connsiteX12" fmla="*/ 5220000 w 5220000"/>
                <a:gd name="connsiteY12" fmla="*/ 702682 h 828000"/>
                <a:gd name="connsiteX13" fmla="*/ 5094681 w 5220000"/>
                <a:gd name="connsiteY13" fmla="*/ 828000 h 828000"/>
                <a:gd name="connsiteX14" fmla="*/ 4443142 w 5220000"/>
                <a:gd name="connsiteY14" fmla="*/ 828000 h 828000"/>
                <a:gd name="connsiteX15" fmla="*/ 3791603 w 5220000"/>
                <a:gd name="connsiteY15" fmla="*/ 828000 h 828000"/>
                <a:gd name="connsiteX16" fmla="*/ 3239452 w 5220000"/>
                <a:gd name="connsiteY16" fmla="*/ 828000 h 828000"/>
                <a:gd name="connsiteX17" fmla="*/ 2736994 w 5220000"/>
                <a:gd name="connsiteY17" fmla="*/ 828000 h 828000"/>
                <a:gd name="connsiteX18" fmla="*/ 2184842 w 5220000"/>
                <a:gd name="connsiteY18" fmla="*/ 828000 h 828000"/>
                <a:gd name="connsiteX19" fmla="*/ 1632691 w 5220000"/>
                <a:gd name="connsiteY19" fmla="*/ 828000 h 828000"/>
                <a:gd name="connsiteX20" fmla="*/ 981152 w 5220000"/>
                <a:gd name="connsiteY20" fmla="*/ 828000 h 828000"/>
                <a:gd name="connsiteX21" fmla="*/ 125317 w 5220000"/>
                <a:gd name="connsiteY21" fmla="*/ 828000 h 828000"/>
                <a:gd name="connsiteX22" fmla="*/ 0 w 5220000"/>
                <a:gd name="connsiteY22" fmla="*/ 702682 h 828000"/>
                <a:gd name="connsiteX23" fmla="*/ 0 w 5220000"/>
                <a:gd name="connsiteY23" fmla="*/ 125318 h 828000"/>
                <a:gd name="connsiteX0" fmla="*/ 0 w 5220000"/>
                <a:gd name="connsiteY0" fmla="*/ 125318 h 828000"/>
                <a:gd name="connsiteX1" fmla="*/ 125317 w 5220000"/>
                <a:gd name="connsiteY1" fmla="*/ 0 h 828000"/>
                <a:gd name="connsiteX2" fmla="*/ 776856 w 5220000"/>
                <a:gd name="connsiteY2" fmla="*/ 0 h 828000"/>
                <a:gd name="connsiteX3" fmla="*/ 1179926 w 5220000"/>
                <a:gd name="connsiteY3" fmla="*/ 0 h 828000"/>
                <a:gd name="connsiteX4" fmla="*/ 1732078 w 5220000"/>
                <a:gd name="connsiteY4" fmla="*/ 0 h 828000"/>
                <a:gd name="connsiteX5" fmla="*/ 2383617 w 5220000"/>
                <a:gd name="connsiteY5" fmla="*/ 0 h 828000"/>
                <a:gd name="connsiteX6" fmla="*/ 2886075 w 5220000"/>
                <a:gd name="connsiteY6" fmla="*/ 0 h 828000"/>
                <a:gd name="connsiteX7" fmla="*/ 3537614 w 5220000"/>
                <a:gd name="connsiteY7" fmla="*/ 0 h 828000"/>
                <a:gd name="connsiteX8" fmla="*/ 4040072 w 5220000"/>
                <a:gd name="connsiteY8" fmla="*/ 0 h 828000"/>
                <a:gd name="connsiteX9" fmla="*/ 4542529 w 5220000"/>
                <a:gd name="connsiteY9" fmla="*/ 0 h 828000"/>
                <a:gd name="connsiteX10" fmla="*/ 5094681 w 5220000"/>
                <a:gd name="connsiteY10" fmla="*/ 0 h 828000"/>
                <a:gd name="connsiteX11" fmla="*/ 5220000 w 5220000"/>
                <a:gd name="connsiteY11" fmla="*/ 125318 h 828000"/>
                <a:gd name="connsiteX12" fmla="*/ 5220000 w 5220000"/>
                <a:gd name="connsiteY12" fmla="*/ 702682 h 828000"/>
                <a:gd name="connsiteX13" fmla="*/ 5094681 w 5220000"/>
                <a:gd name="connsiteY13" fmla="*/ 828000 h 828000"/>
                <a:gd name="connsiteX14" fmla="*/ 4691610 w 5220000"/>
                <a:gd name="connsiteY14" fmla="*/ 828000 h 828000"/>
                <a:gd name="connsiteX15" fmla="*/ 4288540 w 5220000"/>
                <a:gd name="connsiteY15" fmla="*/ 828000 h 828000"/>
                <a:gd name="connsiteX16" fmla="*/ 3786082 w 5220000"/>
                <a:gd name="connsiteY16" fmla="*/ 828000 h 828000"/>
                <a:gd name="connsiteX17" fmla="*/ 3283624 w 5220000"/>
                <a:gd name="connsiteY17" fmla="*/ 828000 h 828000"/>
                <a:gd name="connsiteX18" fmla="*/ 2731472 w 5220000"/>
                <a:gd name="connsiteY18" fmla="*/ 828000 h 828000"/>
                <a:gd name="connsiteX19" fmla="*/ 2079934 w 5220000"/>
                <a:gd name="connsiteY19" fmla="*/ 828000 h 828000"/>
                <a:gd name="connsiteX20" fmla="*/ 1676863 w 5220000"/>
                <a:gd name="connsiteY20" fmla="*/ 828000 h 828000"/>
                <a:gd name="connsiteX21" fmla="*/ 1124711 w 5220000"/>
                <a:gd name="connsiteY21" fmla="*/ 828000 h 828000"/>
                <a:gd name="connsiteX22" fmla="*/ 671947 w 5220000"/>
                <a:gd name="connsiteY22" fmla="*/ 828000 h 828000"/>
                <a:gd name="connsiteX23" fmla="*/ 125317 w 5220000"/>
                <a:gd name="connsiteY23" fmla="*/ 828000 h 828000"/>
                <a:gd name="connsiteX24" fmla="*/ 0 w 5220000"/>
                <a:gd name="connsiteY24" fmla="*/ 702682 h 828000"/>
                <a:gd name="connsiteX25" fmla="*/ 0 w 5220000"/>
                <a:gd name="connsiteY25" fmla="*/ 125318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20000" h="828000" fill="none" extrusionOk="0">
                  <a:moveTo>
                    <a:pt x="0" y="125318"/>
                  </a:moveTo>
                  <a:cubicBezTo>
                    <a:pt x="28727" y="81052"/>
                    <a:pt x="78947" y="2171"/>
                    <a:pt x="125317" y="0"/>
                  </a:cubicBezTo>
                  <a:cubicBezTo>
                    <a:pt x="304763" y="37504"/>
                    <a:pt x="634784" y="-10682"/>
                    <a:pt x="776856" y="0"/>
                  </a:cubicBezTo>
                  <a:cubicBezTo>
                    <a:pt x="889225" y="-73273"/>
                    <a:pt x="1058893" y="-24430"/>
                    <a:pt x="1179926" y="0"/>
                  </a:cubicBezTo>
                  <a:cubicBezTo>
                    <a:pt x="1242408" y="43766"/>
                    <a:pt x="1575374" y="56850"/>
                    <a:pt x="1732078" y="0"/>
                  </a:cubicBezTo>
                  <a:cubicBezTo>
                    <a:pt x="1896896" y="-46709"/>
                    <a:pt x="2031595" y="-42402"/>
                    <a:pt x="2383617" y="0"/>
                  </a:cubicBezTo>
                  <a:cubicBezTo>
                    <a:pt x="2678950" y="-51952"/>
                    <a:pt x="2660681" y="1929"/>
                    <a:pt x="2886075" y="0"/>
                  </a:cubicBezTo>
                  <a:cubicBezTo>
                    <a:pt x="3097618" y="42210"/>
                    <a:pt x="3331282" y="57803"/>
                    <a:pt x="3537614" y="0"/>
                  </a:cubicBezTo>
                  <a:cubicBezTo>
                    <a:pt x="3691524" y="-25993"/>
                    <a:pt x="3949311" y="8919"/>
                    <a:pt x="4040072" y="0"/>
                  </a:cubicBezTo>
                  <a:cubicBezTo>
                    <a:pt x="4189631" y="1724"/>
                    <a:pt x="4374436" y="-53955"/>
                    <a:pt x="4542529" y="0"/>
                  </a:cubicBezTo>
                  <a:cubicBezTo>
                    <a:pt x="4741198" y="44868"/>
                    <a:pt x="4929217" y="88610"/>
                    <a:pt x="5094681" y="0"/>
                  </a:cubicBezTo>
                  <a:cubicBezTo>
                    <a:pt x="5172522" y="47523"/>
                    <a:pt x="5232104" y="37939"/>
                    <a:pt x="5220000" y="125318"/>
                  </a:cubicBezTo>
                  <a:cubicBezTo>
                    <a:pt x="5269368" y="352659"/>
                    <a:pt x="5107435" y="484794"/>
                    <a:pt x="5220000" y="702682"/>
                  </a:cubicBezTo>
                  <a:cubicBezTo>
                    <a:pt x="5246718" y="776177"/>
                    <a:pt x="5146225" y="792666"/>
                    <a:pt x="5094681" y="828000"/>
                  </a:cubicBezTo>
                  <a:cubicBezTo>
                    <a:pt x="4973431" y="828928"/>
                    <a:pt x="4822097" y="785954"/>
                    <a:pt x="4691610" y="828000"/>
                  </a:cubicBezTo>
                  <a:cubicBezTo>
                    <a:pt x="4536753" y="858619"/>
                    <a:pt x="4401723" y="787024"/>
                    <a:pt x="4288540" y="828000"/>
                  </a:cubicBezTo>
                  <a:cubicBezTo>
                    <a:pt x="4147240" y="889510"/>
                    <a:pt x="4024738" y="808752"/>
                    <a:pt x="3786082" y="828000"/>
                  </a:cubicBezTo>
                  <a:cubicBezTo>
                    <a:pt x="3580099" y="850181"/>
                    <a:pt x="3415956" y="795848"/>
                    <a:pt x="3283624" y="828000"/>
                  </a:cubicBezTo>
                  <a:cubicBezTo>
                    <a:pt x="3076786" y="829640"/>
                    <a:pt x="2879812" y="830443"/>
                    <a:pt x="2731472" y="828000"/>
                  </a:cubicBezTo>
                  <a:cubicBezTo>
                    <a:pt x="2548417" y="807626"/>
                    <a:pt x="2304410" y="706020"/>
                    <a:pt x="2079934" y="828000"/>
                  </a:cubicBezTo>
                  <a:cubicBezTo>
                    <a:pt x="1880473" y="869110"/>
                    <a:pt x="1882552" y="817980"/>
                    <a:pt x="1676863" y="828000"/>
                  </a:cubicBezTo>
                  <a:cubicBezTo>
                    <a:pt x="1473398" y="878886"/>
                    <a:pt x="1376776" y="804173"/>
                    <a:pt x="1124711" y="828000"/>
                  </a:cubicBezTo>
                  <a:cubicBezTo>
                    <a:pt x="936144" y="892510"/>
                    <a:pt x="876355" y="837219"/>
                    <a:pt x="671947" y="828000"/>
                  </a:cubicBezTo>
                  <a:cubicBezTo>
                    <a:pt x="514134" y="900205"/>
                    <a:pt x="209715" y="826905"/>
                    <a:pt x="125317" y="828000"/>
                  </a:cubicBezTo>
                  <a:cubicBezTo>
                    <a:pt x="87872" y="827160"/>
                    <a:pt x="-472" y="733904"/>
                    <a:pt x="0" y="702682"/>
                  </a:cubicBezTo>
                  <a:cubicBezTo>
                    <a:pt x="-86701" y="499300"/>
                    <a:pt x="86390" y="433763"/>
                    <a:pt x="0" y="125318"/>
                  </a:cubicBezTo>
                  <a:close/>
                </a:path>
                <a:path w="5220000" h="828000" stroke="0" extrusionOk="0">
                  <a:moveTo>
                    <a:pt x="0" y="125318"/>
                  </a:moveTo>
                  <a:cubicBezTo>
                    <a:pt x="-2809" y="59754"/>
                    <a:pt x="67157" y="69"/>
                    <a:pt x="125317" y="0"/>
                  </a:cubicBezTo>
                  <a:cubicBezTo>
                    <a:pt x="357369" y="-46286"/>
                    <a:pt x="401110" y="29324"/>
                    <a:pt x="677469" y="0"/>
                  </a:cubicBezTo>
                  <a:cubicBezTo>
                    <a:pt x="932532" y="-75536"/>
                    <a:pt x="983376" y="-20226"/>
                    <a:pt x="1229620" y="0"/>
                  </a:cubicBezTo>
                  <a:cubicBezTo>
                    <a:pt x="1458339" y="1200"/>
                    <a:pt x="1483995" y="3644"/>
                    <a:pt x="1682384" y="0"/>
                  </a:cubicBezTo>
                  <a:cubicBezTo>
                    <a:pt x="1926728" y="-4434"/>
                    <a:pt x="2029510" y="-6334"/>
                    <a:pt x="2184842" y="0"/>
                  </a:cubicBezTo>
                  <a:cubicBezTo>
                    <a:pt x="2305701" y="-51745"/>
                    <a:pt x="2644594" y="33297"/>
                    <a:pt x="2786687" y="0"/>
                  </a:cubicBezTo>
                  <a:cubicBezTo>
                    <a:pt x="2969351" y="-69377"/>
                    <a:pt x="3066143" y="63848"/>
                    <a:pt x="3338839" y="0"/>
                  </a:cubicBezTo>
                  <a:cubicBezTo>
                    <a:pt x="3604920" y="-90691"/>
                    <a:pt x="3777753" y="46184"/>
                    <a:pt x="3990378" y="0"/>
                  </a:cubicBezTo>
                  <a:cubicBezTo>
                    <a:pt x="4199215" y="-31314"/>
                    <a:pt x="4344557" y="52709"/>
                    <a:pt x="4492836" y="0"/>
                  </a:cubicBezTo>
                  <a:cubicBezTo>
                    <a:pt x="4631985" y="-52945"/>
                    <a:pt x="4781693" y="14799"/>
                    <a:pt x="5094681" y="0"/>
                  </a:cubicBezTo>
                  <a:cubicBezTo>
                    <a:pt x="5143411" y="-27547"/>
                    <a:pt x="5240197" y="35060"/>
                    <a:pt x="5220000" y="125318"/>
                  </a:cubicBezTo>
                  <a:cubicBezTo>
                    <a:pt x="5205217" y="317555"/>
                    <a:pt x="5239526" y="373280"/>
                    <a:pt x="5220000" y="702682"/>
                  </a:cubicBezTo>
                  <a:cubicBezTo>
                    <a:pt x="5201650" y="781730"/>
                    <a:pt x="5146441" y="841322"/>
                    <a:pt x="5094681" y="828000"/>
                  </a:cubicBezTo>
                  <a:cubicBezTo>
                    <a:pt x="4848957" y="885067"/>
                    <a:pt x="4691489" y="801489"/>
                    <a:pt x="4443142" y="828000"/>
                  </a:cubicBezTo>
                  <a:cubicBezTo>
                    <a:pt x="4148846" y="863555"/>
                    <a:pt x="4008956" y="832738"/>
                    <a:pt x="3791603" y="828000"/>
                  </a:cubicBezTo>
                  <a:cubicBezTo>
                    <a:pt x="3679492" y="818371"/>
                    <a:pt x="3479710" y="838183"/>
                    <a:pt x="3239452" y="828000"/>
                  </a:cubicBezTo>
                  <a:cubicBezTo>
                    <a:pt x="3023175" y="849815"/>
                    <a:pt x="2826589" y="822745"/>
                    <a:pt x="2736994" y="828000"/>
                  </a:cubicBezTo>
                  <a:cubicBezTo>
                    <a:pt x="2586075" y="961313"/>
                    <a:pt x="2453208" y="676580"/>
                    <a:pt x="2184842" y="828000"/>
                  </a:cubicBezTo>
                  <a:cubicBezTo>
                    <a:pt x="1916973" y="882906"/>
                    <a:pt x="1744966" y="819074"/>
                    <a:pt x="1632691" y="828000"/>
                  </a:cubicBezTo>
                  <a:cubicBezTo>
                    <a:pt x="1585992" y="847542"/>
                    <a:pt x="1284420" y="758757"/>
                    <a:pt x="981152" y="828000"/>
                  </a:cubicBezTo>
                  <a:cubicBezTo>
                    <a:pt x="641431" y="961207"/>
                    <a:pt x="601878" y="630293"/>
                    <a:pt x="125317" y="828000"/>
                  </a:cubicBezTo>
                  <a:cubicBezTo>
                    <a:pt x="44301" y="856047"/>
                    <a:pt x="-1639" y="750579"/>
                    <a:pt x="0" y="702682"/>
                  </a:cubicBezTo>
                  <a:cubicBezTo>
                    <a:pt x="-36241" y="422811"/>
                    <a:pt x="7380" y="351607"/>
                    <a:pt x="0" y="125318"/>
                  </a:cubicBezTo>
                  <a:close/>
                </a:path>
                <a:path w="5220000" h="828000" fill="none" stroke="0" extrusionOk="0">
                  <a:moveTo>
                    <a:pt x="0" y="125318"/>
                  </a:moveTo>
                  <a:cubicBezTo>
                    <a:pt x="14770" y="81331"/>
                    <a:pt x="63107" y="-10334"/>
                    <a:pt x="125317" y="0"/>
                  </a:cubicBezTo>
                  <a:cubicBezTo>
                    <a:pt x="283046" y="3678"/>
                    <a:pt x="604142" y="23494"/>
                    <a:pt x="776856" y="0"/>
                  </a:cubicBezTo>
                  <a:cubicBezTo>
                    <a:pt x="934530" y="-22527"/>
                    <a:pt x="1095373" y="6379"/>
                    <a:pt x="1179926" y="0"/>
                  </a:cubicBezTo>
                  <a:cubicBezTo>
                    <a:pt x="1253815" y="-67566"/>
                    <a:pt x="1572555" y="2416"/>
                    <a:pt x="1732078" y="0"/>
                  </a:cubicBezTo>
                  <a:cubicBezTo>
                    <a:pt x="1861441" y="-26996"/>
                    <a:pt x="2078036" y="38870"/>
                    <a:pt x="2383617" y="0"/>
                  </a:cubicBezTo>
                  <a:cubicBezTo>
                    <a:pt x="2711558" y="-65568"/>
                    <a:pt x="2636219" y="-24211"/>
                    <a:pt x="2886075" y="0"/>
                  </a:cubicBezTo>
                  <a:cubicBezTo>
                    <a:pt x="3147229" y="-29065"/>
                    <a:pt x="3400327" y="51236"/>
                    <a:pt x="3537614" y="0"/>
                  </a:cubicBezTo>
                  <a:cubicBezTo>
                    <a:pt x="3679943" y="-29051"/>
                    <a:pt x="3913415" y="6499"/>
                    <a:pt x="4040072" y="0"/>
                  </a:cubicBezTo>
                  <a:cubicBezTo>
                    <a:pt x="4127355" y="-5093"/>
                    <a:pt x="4402521" y="-25415"/>
                    <a:pt x="4542529" y="0"/>
                  </a:cubicBezTo>
                  <a:cubicBezTo>
                    <a:pt x="4680655" y="-9353"/>
                    <a:pt x="4947644" y="61304"/>
                    <a:pt x="5094681" y="0"/>
                  </a:cubicBezTo>
                  <a:cubicBezTo>
                    <a:pt x="5142154" y="44197"/>
                    <a:pt x="5213195" y="38189"/>
                    <a:pt x="5220000" y="125318"/>
                  </a:cubicBezTo>
                  <a:cubicBezTo>
                    <a:pt x="5246393" y="344483"/>
                    <a:pt x="5158356" y="492101"/>
                    <a:pt x="5220000" y="702682"/>
                  </a:cubicBezTo>
                  <a:cubicBezTo>
                    <a:pt x="5219223" y="787813"/>
                    <a:pt x="5144811" y="825103"/>
                    <a:pt x="5094681" y="828000"/>
                  </a:cubicBezTo>
                  <a:cubicBezTo>
                    <a:pt x="4999924" y="876094"/>
                    <a:pt x="4838125" y="780425"/>
                    <a:pt x="4691610" y="828000"/>
                  </a:cubicBezTo>
                  <a:cubicBezTo>
                    <a:pt x="4529211" y="831092"/>
                    <a:pt x="4405998" y="826295"/>
                    <a:pt x="4288540" y="828000"/>
                  </a:cubicBezTo>
                  <a:cubicBezTo>
                    <a:pt x="4131848" y="845999"/>
                    <a:pt x="3986855" y="804008"/>
                    <a:pt x="3786082" y="828000"/>
                  </a:cubicBezTo>
                  <a:cubicBezTo>
                    <a:pt x="3539971" y="846133"/>
                    <a:pt x="3446200" y="806045"/>
                    <a:pt x="3283624" y="828000"/>
                  </a:cubicBezTo>
                  <a:cubicBezTo>
                    <a:pt x="3091206" y="846523"/>
                    <a:pt x="2879293" y="795566"/>
                    <a:pt x="2731472" y="828000"/>
                  </a:cubicBezTo>
                  <a:cubicBezTo>
                    <a:pt x="2619807" y="826484"/>
                    <a:pt x="2335075" y="745913"/>
                    <a:pt x="2079934" y="828000"/>
                  </a:cubicBezTo>
                  <a:cubicBezTo>
                    <a:pt x="1855431" y="902656"/>
                    <a:pt x="1900718" y="802964"/>
                    <a:pt x="1676863" y="828000"/>
                  </a:cubicBezTo>
                  <a:cubicBezTo>
                    <a:pt x="1460381" y="878350"/>
                    <a:pt x="1250391" y="752238"/>
                    <a:pt x="1124711" y="828000"/>
                  </a:cubicBezTo>
                  <a:cubicBezTo>
                    <a:pt x="939188" y="877321"/>
                    <a:pt x="844206" y="804672"/>
                    <a:pt x="671947" y="828000"/>
                  </a:cubicBezTo>
                  <a:cubicBezTo>
                    <a:pt x="426499" y="855227"/>
                    <a:pt x="251130" y="792899"/>
                    <a:pt x="125317" y="828000"/>
                  </a:cubicBezTo>
                  <a:cubicBezTo>
                    <a:pt x="81186" y="831023"/>
                    <a:pt x="23117" y="762177"/>
                    <a:pt x="0" y="702682"/>
                  </a:cubicBezTo>
                  <a:cubicBezTo>
                    <a:pt x="-86152" y="487723"/>
                    <a:pt x="24835" y="338940"/>
                    <a:pt x="0" y="125318"/>
                  </a:cubicBezTo>
                  <a:close/>
                </a:path>
                <a:path w="5220000" h="828000" fill="none" stroke="0" extrusionOk="0">
                  <a:moveTo>
                    <a:pt x="0" y="125318"/>
                  </a:moveTo>
                  <a:cubicBezTo>
                    <a:pt x="25116" y="82146"/>
                    <a:pt x="78266" y="-5186"/>
                    <a:pt x="125317" y="0"/>
                  </a:cubicBezTo>
                  <a:cubicBezTo>
                    <a:pt x="301923" y="26592"/>
                    <a:pt x="629214" y="-11249"/>
                    <a:pt x="776856" y="0"/>
                  </a:cubicBezTo>
                  <a:cubicBezTo>
                    <a:pt x="926749" y="-46204"/>
                    <a:pt x="1074581" y="23461"/>
                    <a:pt x="1179926" y="0"/>
                  </a:cubicBezTo>
                  <a:cubicBezTo>
                    <a:pt x="1251916" y="-24382"/>
                    <a:pt x="1598419" y="-3380"/>
                    <a:pt x="1732078" y="0"/>
                  </a:cubicBezTo>
                  <a:cubicBezTo>
                    <a:pt x="1909552" y="-62421"/>
                    <a:pt x="2063882" y="-23229"/>
                    <a:pt x="2383617" y="0"/>
                  </a:cubicBezTo>
                  <a:cubicBezTo>
                    <a:pt x="2678631" y="-64218"/>
                    <a:pt x="2649697" y="296"/>
                    <a:pt x="2886075" y="0"/>
                  </a:cubicBezTo>
                  <a:cubicBezTo>
                    <a:pt x="3132624" y="-16954"/>
                    <a:pt x="3375047" y="94749"/>
                    <a:pt x="3537614" y="0"/>
                  </a:cubicBezTo>
                  <a:cubicBezTo>
                    <a:pt x="3681717" y="-19029"/>
                    <a:pt x="3937370" y="-14609"/>
                    <a:pt x="4040072" y="0"/>
                  </a:cubicBezTo>
                  <a:cubicBezTo>
                    <a:pt x="4170474" y="36778"/>
                    <a:pt x="4388177" y="-35103"/>
                    <a:pt x="4542529" y="0"/>
                  </a:cubicBezTo>
                  <a:cubicBezTo>
                    <a:pt x="4722977" y="-9426"/>
                    <a:pt x="4971036" y="94180"/>
                    <a:pt x="5094681" y="0"/>
                  </a:cubicBezTo>
                  <a:cubicBezTo>
                    <a:pt x="5158250" y="43180"/>
                    <a:pt x="5233851" y="52958"/>
                    <a:pt x="5220000" y="125318"/>
                  </a:cubicBezTo>
                  <a:cubicBezTo>
                    <a:pt x="5287819" y="363154"/>
                    <a:pt x="5128875" y="474775"/>
                    <a:pt x="5220000" y="702682"/>
                  </a:cubicBezTo>
                  <a:cubicBezTo>
                    <a:pt x="5239494" y="777180"/>
                    <a:pt x="5146961" y="821082"/>
                    <a:pt x="5094681" y="828000"/>
                  </a:cubicBezTo>
                  <a:cubicBezTo>
                    <a:pt x="4973010" y="847652"/>
                    <a:pt x="4852077" y="789031"/>
                    <a:pt x="4691610" y="828000"/>
                  </a:cubicBezTo>
                  <a:cubicBezTo>
                    <a:pt x="4518988" y="837329"/>
                    <a:pt x="4387656" y="779248"/>
                    <a:pt x="4288540" y="828000"/>
                  </a:cubicBezTo>
                  <a:cubicBezTo>
                    <a:pt x="4140695" y="860090"/>
                    <a:pt x="3986820" y="819282"/>
                    <a:pt x="3786082" y="828000"/>
                  </a:cubicBezTo>
                  <a:cubicBezTo>
                    <a:pt x="3570890" y="844637"/>
                    <a:pt x="3398931" y="781422"/>
                    <a:pt x="3283624" y="828000"/>
                  </a:cubicBezTo>
                  <a:cubicBezTo>
                    <a:pt x="3072223" y="827830"/>
                    <a:pt x="2897784" y="796905"/>
                    <a:pt x="2731472" y="828000"/>
                  </a:cubicBezTo>
                  <a:cubicBezTo>
                    <a:pt x="2556475" y="814864"/>
                    <a:pt x="2318920" y="721112"/>
                    <a:pt x="2079934" y="828000"/>
                  </a:cubicBezTo>
                  <a:cubicBezTo>
                    <a:pt x="1880853" y="887342"/>
                    <a:pt x="1892407" y="825556"/>
                    <a:pt x="1676863" y="828000"/>
                  </a:cubicBezTo>
                  <a:cubicBezTo>
                    <a:pt x="1471081" y="873513"/>
                    <a:pt x="1335910" y="762612"/>
                    <a:pt x="1124711" y="828000"/>
                  </a:cubicBezTo>
                  <a:cubicBezTo>
                    <a:pt x="934349" y="892318"/>
                    <a:pt x="871409" y="832483"/>
                    <a:pt x="671947" y="828000"/>
                  </a:cubicBezTo>
                  <a:cubicBezTo>
                    <a:pt x="526706" y="869807"/>
                    <a:pt x="248153" y="831488"/>
                    <a:pt x="125317" y="828000"/>
                  </a:cubicBezTo>
                  <a:cubicBezTo>
                    <a:pt x="78056" y="829188"/>
                    <a:pt x="2796" y="744437"/>
                    <a:pt x="0" y="702682"/>
                  </a:cubicBezTo>
                  <a:cubicBezTo>
                    <a:pt x="-68527" y="482033"/>
                    <a:pt x="91601" y="381912"/>
                    <a:pt x="0" y="125318"/>
                  </a:cubicBezTo>
                  <a:close/>
                </a:path>
              </a:pathLst>
            </a:custGeom>
            <a:ln w="25400" cmpd="thinThick">
              <a:solidFill>
                <a:srgbClr val="FFCE00"/>
              </a:solidFill>
              <a:extLst>
                <a:ext uri="{C807C97D-BFC1-408E-A445-0C87EB9F89A2}">
                  <ask:lineSketchStyleProps xmlns:ask="http://schemas.microsoft.com/office/drawing/2018/sketchyshapes" xmlns="" sd="376331080">
                    <a:custGeom>
                      <a:avLst/>
                      <a:gdLst>
                        <a:gd name="connsiteX0" fmla="*/ 0 w 5267325"/>
                        <a:gd name="connsiteY0" fmla="*/ 125318 h 828000"/>
                        <a:gd name="connsiteX1" fmla="*/ 126454 w 5267325"/>
                        <a:gd name="connsiteY1" fmla="*/ 0 h 828000"/>
                        <a:gd name="connsiteX2" fmla="*/ 783900 w 5267325"/>
                        <a:gd name="connsiteY2" fmla="*/ 0 h 828000"/>
                        <a:gd name="connsiteX3" fmla="*/ 1190624 w 5267325"/>
                        <a:gd name="connsiteY3" fmla="*/ 0 h 828000"/>
                        <a:gd name="connsiteX4" fmla="*/ 1747782 w 5267325"/>
                        <a:gd name="connsiteY4" fmla="*/ 0 h 828000"/>
                        <a:gd name="connsiteX5" fmla="*/ 2405228 w 5267325"/>
                        <a:gd name="connsiteY5" fmla="*/ 0 h 828000"/>
                        <a:gd name="connsiteX6" fmla="*/ 2912241 w 5267325"/>
                        <a:gd name="connsiteY6" fmla="*/ 0 h 828000"/>
                        <a:gd name="connsiteX7" fmla="*/ 3569687 w 5267325"/>
                        <a:gd name="connsiteY7" fmla="*/ 0 h 828000"/>
                        <a:gd name="connsiteX8" fmla="*/ 4076700 w 5267325"/>
                        <a:gd name="connsiteY8" fmla="*/ 0 h 828000"/>
                        <a:gd name="connsiteX9" fmla="*/ 4583712 w 5267325"/>
                        <a:gd name="connsiteY9" fmla="*/ 0 h 828000"/>
                        <a:gd name="connsiteX10" fmla="*/ 5140870 w 5267325"/>
                        <a:gd name="connsiteY10" fmla="*/ 0 h 828000"/>
                        <a:gd name="connsiteX11" fmla="*/ 5267325 w 5267325"/>
                        <a:gd name="connsiteY11" fmla="*/ 125318 h 828000"/>
                        <a:gd name="connsiteX12" fmla="*/ 5267325 w 5267325"/>
                        <a:gd name="connsiteY12" fmla="*/ 702682 h 828000"/>
                        <a:gd name="connsiteX13" fmla="*/ 5140870 w 5267325"/>
                        <a:gd name="connsiteY13" fmla="*/ 828000 h 828000"/>
                        <a:gd name="connsiteX14" fmla="*/ 4734145 w 5267325"/>
                        <a:gd name="connsiteY14" fmla="*/ 828000 h 828000"/>
                        <a:gd name="connsiteX15" fmla="*/ 4327421 w 5267325"/>
                        <a:gd name="connsiteY15" fmla="*/ 828000 h 828000"/>
                        <a:gd name="connsiteX16" fmla="*/ 3820407 w 5267325"/>
                        <a:gd name="connsiteY16" fmla="*/ 828000 h 828000"/>
                        <a:gd name="connsiteX17" fmla="*/ 3313394 w 5267325"/>
                        <a:gd name="connsiteY17" fmla="*/ 828000 h 828000"/>
                        <a:gd name="connsiteX18" fmla="*/ 2756236 w 5267325"/>
                        <a:gd name="connsiteY18" fmla="*/ 828000 h 828000"/>
                        <a:gd name="connsiteX19" fmla="*/ 2098791 w 5267325"/>
                        <a:gd name="connsiteY19" fmla="*/ 828000 h 828000"/>
                        <a:gd name="connsiteX20" fmla="*/ 1692066 w 5267325"/>
                        <a:gd name="connsiteY20" fmla="*/ 828000 h 828000"/>
                        <a:gd name="connsiteX21" fmla="*/ 1134908 w 5267325"/>
                        <a:gd name="connsiteY21" fmla="*/ 828000 h 828000"/>
                        <a:gd name="connsiteX22" fmla="*/ 678039 w 5267325"/>
                        <a:gd name="connsiteY22" fmla="*/ 828000 h 828000"/>
                        <a:gd name="connsiteX23" fmla="*/ 126454 w 5267325"/>
                        <a:gd name="connsiteY23" fmla="*/ 828000 h 828000"/>
                        <a:gd name="connsiteX24" fmla="*/ 0 w 5267325"/>
                        <a:gd name="connsiteY24" fmla="*/ 702682 h 828000"/>
                        <a:gd name="connsiteX25" fmla="*/ 0 w 5267325"/>
                        <a:gd name="connsiteY25" fmla="*/ 125318 h 828000"/>
                        <a:gd name="connsiteX0" fmla="*/ 0 w 5267325"/>
                        <a:gd name="connsiteY0" fmla="*/ 125318 h 828000"/>
                        <a:gd name="connsiteX1" fmla="*/ 126454 w 5267325"/>
                        <a:gd name="connsiteY1" fmla="*/ 0 h 828000"/>
                        <a:gd name="connsiteX2" fmla="*/ 683612 w 5267325"/>
                        <a:gd name="connsiteY2" fmla="*/ 0 h 828000"/>
                        <a:gd name="connsiteX3" fmla="*/ 1240768 w 5267325"/>
                        <a:gd name="connsiteY3" fmla="*/ 0 h 828000"/>
                        <a:gd name="connsiteX4" fmla="*/ 1697637 w 5267325"/>
                        <a:gd name="connsiteY4" fmla="*/ 0 h 828000"/>
                        <a:gd name="connsiteX5" fmla="*/ 2204650 w 5267325"/>
                        <a:gd name="connsiteY5" fmla="*/ 0 h 828000"/>
                        <a:gd name="connsiteX6" fmla="*/ 2811952 w 5267325"/>
                        <a:gd name="connsiteY6" fmla="*/ 0 h 828000"/>
                        <a:gd name="connsiteX7" fmla="*/ 3369110 w 5267325"/>
                        <a:gd name="connsiteY7" fmla="*/ 0 h 828000"/>
                        <a:gd name="connsiteX8" fmla="*/ 4026556 w 5267325"/>
                        <a:gd name="connsiteY8" fmla="*/ 0 h 828000"/>
                        <a:gd name="connsiteX9" fmla="*/ 4533569 w 5267325"/>
                        <a:gd name="connsiteY9" fmla="*/ 0 h 828000"/>
                        <a:gd name="connsiteX10" fmla="*/ 5140870 w 5267325"/>
                        <a:gd name="connsiteY10" fmla="*/ 0 h 828000"/>
                        <a:gd name="connsiteX11" fmla="*/ 5267325 w 5267325"/>
                        <a:gd name="connsiteY11" fmla="*/ 125318 h 828000"/>
                        <a:gd name="connsiteX12" fmla="*/ 5267325 w 5267325"/>
                        <a:gd name="connsiteY12" fmla="*/ 702682 h 828000"/>
                        <a:gd name="connsiteX13" fmla="*/ 5140870 w 5267325"/>
                        <a:gd name="connsiteY13" fmla="*/ 828000 h 828000"/>
                        <a:gd name="connsiteX14" fmla="*/ 4483424 w 5267325"/>
                        <a:gd name="connsiteY14" fmla="*/ 828000 h 828000"/>
                        <a:gd name="connsiteX15" fmla="*/ 3825979 w 5267325"/>
                        <a:gd name="connsiteY15" fmla="*/ 828000 h 828000"/>
                        <a:gd name="connsiteX16" fmla="*/ 3268822 w 5267325"/>
                        <a:gd name="connsiteY16" fmla="*/ 828000 h 828000"/>
                        <a:gd name="connsiteX17" fmla="*/ 2761808 w 5267325"/>
                        <a:gd name="connsiteY17" fmla="*/ 828000 h 828000"/>
                        <a:gd name="connsiteX18" fmla="*/ 2204650 w 5267325"/>
                        <a:gd name="connsiteY18" fmla="*/ 828000 h 828000"/>
                        <a:gd name="connsiteX19" fmla="*/ 1647494 w 5267325"/>
                        <a:gd name="connsiteY19" fmla="*/ 828000 h 828000"/>
                        <a:gd name="connsiteX20" fmla="*/ 990048 w 5267325"/>
                        <a:gd name="connsiteY20" fmla="*/ 828000 h 828000"/>
                        <a:gd name="connsiteX21" fmla="*/ 126454 w 5267325"/>
                        <a:gd name="connsiteY21" fmla="*/ 828000 h 828000"/>
                        <a:gd name="connsiteX22" fmla="*/ 0 w 5267325"/>
                        <a:gd name="connsiteY22" fmla="*/ 702682 h 828000"/>
                        <a:gd name="connsiteX23" fmla="*/ 0 w 5267325"/>
                        <a:gd name="connsiteY23" fmla="*/ 125318 h 8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67325" h="828000" fill="none" extrusionOk="0">
                          <a:moveTo>
                            <a:pt x="0" y="125318"/>
                          </a:moveTo>
                          <a:cubicBezTo>
                            <a:pt x="21115" y="74428"/>
                            <a:pt x="73340" y="-577"/>
                            <a:pt x="126454" y="0"/>
                          </a:cubicBezTo>
                          <a:cubicBezTo>
                            <a:pt x="306762" y="16115"/>
                            <a:pt x="638826" y="10025"/>
                            <a:pt x="783900" y="0"/>
                          </a:cubicBezTo>
                          <a:cubicBezTo>
                            <a:pt x="914358" y="-44760"/>
                            <a:pt x="1076940" y="-5345"/>
                            <a:pt x="1190624" y="0"/>
                          </a:cubicBezTo>
                          <a:cubicBezTo>
                            <a:pt x="1277969" y="4878"/>
                            <a:pt x="1596580" y="36778"/>
                            <a:pt x="1747782" y="0"/>
                          </a:cubicBezTo>
                          <a:cubicBezTo>
                            <a:pt x="1902051" y="-37010"/>
                            <a:pt x="2060963" y="-8227"/>
                            <a:pt x="2405228" y="0"/>
                          </a:cubicBezTo>
                          <a:cubicBezTo>
                            <a:pt x="2712201" y="-50855"/>
                            <a:pt x="2679362" y="825"/>
                            <a:pt x="2912241" y="0"/>
                          </a:cubicBezTo>
                          <a:cubicBezTo>
                            <a:pt x="3142350" y="12035"/>
                            <a:pt x="3402478" y="47639"/>
                            <a:pt x="3569687" y="0"/>
                          </a:cubicBezTo>
                          <a:cubicBezTo>
                            <a:pt x="3710533" y="-38167"/>
                            <a:pt x="3972295" y="15473"/>
                            <a:pt x="4076700" y="0"/>
                          </a:cubicBezTo>
                          <a:cubicBezTo>
                            <a:pt x="4202940" y="-9294"/>
                            <a:pt x="4422476" y="-18834"/>
                            <a:pt x="4583712" y="0"/>
                          </a:cubicBezTo>
                          <a:cubicBezTo>
                            <a:pt x="4760351" y="13806"/>
                            <a:pt x="4990148" y="54103"/>
                            <a:pt x="5140870" y="0"/>
                          </a:cubicBezTo>
                          <a:cubicBezTo>
                            <a:pt x="5211398" y="32012"/>
                            <a:pt x="5277828" y="45287"/>
                            <a:pt x="5267325" y="125318"/>
                          </a:cubicBezTo>
                          <a:cubicBezTo>
                            <a:pt x="5310764" y="355144"/>
                            <a:pt x="5188299" y="472132"/>
                            <a:pt x="5267325" y="702682"/>
                          </a:cubicBezTo>
                          <a:cubicBezTo>
                            <a:pt x="5279554" y="775051"/>
                            <a:pt x="5198959" y="807145"/>
                            <a:pt x="5140870" y="828000"/>
                          </a:cubicBezTo>
                          <a:cubicBezTo>
                            <a:pt x="5020305" y="831086"/>
                            <a:pt x="4899317" y="789879"/>
                            <a:pt x="4734145" y="828000"/>
                          </a:cubicBezTo>
                          <a:cubicBezTo>
                            <a:pt x="4567619" y="863745"/>
                            <a:pt x="4449571" y="802282"/>
                            <a:pt x="4327421" y="828000"/>
                          </a:cubicBezTo>
                          <a:cubicBezTo>
                            <a:pt x="4190718" y="858970"/>
                            <a:pt x="4060415" y="805197"/>
                            <a:pt x="3820407" y="828000"/>
                          </a:cubicBezTo>
                          <a:cubicBezTo>
                            <a:pt x="3605985" y="854009"/>
                            <a:pt x="3460864" y="799737"/>
                            <a:pt x="3313394" y="828000"/>
                          </a:cubicBezTo>
                          <a:cubicBezTo>
                            <a:pt x="3108039" y="831408"/>
                            <a:pt x="2897276" y="794480"/>
                            <a:pt x="2756236" y="828000"/>
                          </a:cubicBezTo>
                          <a:cubicBezTo>
                            <a:pt x="2582400" y="821651"/>
                            <a:pt x="2315647" y="719395"/>
                            <a:pt x="2098791" y="828000"/>
                          </a:cubicBezTo>
                          <a:cubicBezTo>
                            <a:pt x="1901759" y="886020"/>
                            <a:pt x="1897833" y="808597"/>
                            <a:pt x="1692066" y="828000"/>
                          </a:cubicBezTo>
                          <a:cubicBezTo>
                            <a:pt x="1487763" y="875415"/>
                            <a:pt x="1350280" y="793291"/>
                            <a:pt x="1134908" y="828000"/>
                          </a:cubicBezTo>
                          <a:cubicBezTo>
                            <a:pt x="950156" y="886217"/>
                            <a:pt x="879288" y="835106"/>
                            <a:pt x="678039" y="828000"/>
                          </a:cubicBezTo>
                          <a:cubicBezTo>
                            <a:pt x="509962" y="871874"/>
                            <a:pt x="234758" y="817960"/>
                            <a:pt x="126454" y="828000"/>
                          </a:cubicBezTo>
                          <a:cubicBezTo>
                            <a:pt x="77040" y="826349"/>
                            <a:pt x="1724" y="743751"/>
                            <a:pt x="0" y="702682"/>
                          </a:cubicBezTo>
                          <a:cubicBezTo>
                            <a:pt x="-53269" y="497556"/>
                            <a:pt x="72477" y="417232"/>
                            <a:pt x="0" y="125318"/>
                          </a:cubicBezTo>
                          <a:close/>
                        </a:path>
                        <a:path w="5267325" h="828000" stroke="0" extrusionOk="0">
                          <a:moveTo>
                            <a:pt x="0" y="125318"/>
                          </a:moveTo>
                          <a:cubicBezTo>
                            <a:pt x="-1508" y="60925"/>
                            <a:pt x="65808" y="-1370"/>
                            <a:pt x="126454" y="0"/>
                          </a:cubicBezTo>
                          <a:cubicBezTo>
                            <a:pt x="341512" y="-32740"/>
                            <a:pt x="424964" y="45452"/>
                            <a:pt x="683612" y="0"/>
                          </a:cubicBezTo>
                          <a:cubicBezTo>
                            <a:pt x="940818" y="-70662"/>
                            <a:pt x="1007087" y="-6637"/>
                            <a:pt x="1240768" y="0"/>
                          </a:cubicBezTo>
                          <a:cubicBezTo>
                            <a:pt x="1465668" y="-2701"/>
                            <a:pt x="1490915" y="5466"/>
                            <a:pt x="1697637" y="0"/>
                          </a:cubicBezTo>
                          <a:cubicBezTo>
                            <a:pt x="1919174" y="-6171"/>
                            <a:pt x="2053516" y="2533"/>
                            <a:pt x="2204650" y="0"/>
                          </a:cubicBezTo>
                          <a:cubicBezTo>
                            <a:pt x="2332712" y="-41457"/>
                            <a:pt x="2635824" y="22183"/>
                            <a:pt x="2811952" y="0"/>
                          </a:cubicBezTo>
                          <a:cubicBezTo>
                            <a:pt x="3009626" y="-41534"/>
                            <a:pt x="3100910" y="62356"/>
                            <a:pt x="3369110" y="0"/>
                          </a:cubicBezTo>
                          <a:cubicBezTo>
                            <a:pt x="3623371" y="-68881"/>
                            <a:pt x="3817576" y="42294"/>
                            <a:pt x="4026556" y="0"/>
                          </a:cubicBezTo>
                          <a:cubicBezTo>
                            <a:pt x="4220099" y="-24368"/>
                            <a:pt x="4380060" y="30492"/>
                            <a:pt x="4533569" y="0"/>
                          </a:cubicBezTo>
                          <a:cubicBezTo>
                            <a:pt x="4681258" y="-34280"/>
                            <a:pt x="4838869" y="16709"/>
                            <a:pt x="5140870" y="0"/>
                          </a:cubicBezTo>
                          <a:cubicBezTo>
                            <a:pt x="5192734" y="-22233"/>
                            <a:pt x="5279837" y="42862"/>
                            <a:pt x="5267325" y="125318"/>
                          </a:cubicBezTo>
                          <a:cubicBezTo>
                            <a:pt x="5260717" y="309727"/>
                            <a:pt x="5274854" y="394143"/>
                            <a:pt x="5267325" y="702682"/>
                          </a:cubicBezTo>
                          <a:cubicBezTo>
                            <a:pt x="5262863" y="782181"/>
                            <a:pt x="5198185" y="838143"/>
                            <a:pt x="5140870" y="828000"/>
                          </a:cubicBezTo>
                          <a:cubicBezTo>
                            <a:pt x="4884762" y="862882"/>
                            <a:pt x="4742304" y="807111"/>
                            <a:pt x="4483424" y="828000"/>
                          </a:cubicBezTo>
                          <a:cubicBezTo>
                            <a:pt x="4194842" y="850425"/>
                            <a:pt x="4005509" y="823174"/>
                            <a:pt x="3825979" y="828000"/>
                          </a:cubicBezTo>
                          <a:cubicBezTo>
                            <a:pt x="3697012" y="826198"/>
                            <a:pt x="3471059" y="827101"/>
                            <a:pt x="3268822" y="828000"/>
                          </a:cubicBezTo>
                          <a:cubicBezTo>
                            <a:pt x="3072463" y="839057"/>
                            <a:pt x="2867012" y="805770"/>
                            <a:pt x="2761808" y="828000"/>
                          </a:cubicBezTo>
                          <a:cubicBezTo>
                            <a:pt x="2636303" y="896060"/>
                            <a:pt x="2468235" y="725085"/>
                            <a:pt x="2204650" y="828000"/>
                          </a:cubicBezTo>
                          <a:cubicBezTo>
                            <a:pt x="1939974" y="886815"/>
                            <a:pt x="1791752" y="800899"/>
                            <a:pt x="1647494" y="828000"/>
                          </a:cubicBezTo>
                          <a:cubicBezTo>
                            <a:pt x="1538081" y="855825"/>
                            <a:pt x="1247697" y="757318"/>
                            <a:pt x="990048" y="828000"/>
                          </a:cubicBezTo>
                          <a:cubicBezTo>
                            <a:pt x="703092" y="928591"/>
                            <a:pt x="578393" y="692720"/>
                            <a:pt x="126454" y="828000"/>
                          </a:cubicBezTo>
                          <a:cubicBezTo>
                            <a:pt x="49784" y="839057"/>
                            <a:pt x="2645" y="762646"/>
                            <a:pt x="0" y="702682"/>
                          </a:cubicBezTo>
                          <a:cubicBezTo>
                            <a:pt x="-22454" y="424880"/>
                            <a:pt x="7782" y="338955"/>
                            <a:pt x="0" y="125318"/>
                          </a:cubicBezTo>
                          <a:close/>
                        </a:path>
                        <a:path w="5267325" h="828000" fill="none" stroke="0" extrusionOk="0">
                          <a:moveTo>
                            <a:pt x="0" y="125318"/>
                          </a:moveTo>
                          <a:cubicBezTo>
                            <a:pt x="15763" y="76238"/>
                            <a:pt x="66618" y="-10754"/>
                            <a:pt x="126454" y="0"/>
                          </a:cubicBezTo>
                          <a:cubicBezTo>
                            <a:pt x="302046" y="-8285"/>
                            <a:pt x="634859" y="1103"/>
                            <a:pt x="783900" y="0"/>
                          </a:cubicBezTo>
                          <a:cubicBezTo>
                            <a:pt x="945558" y="-20010"/>
                            <a:pt x="1088987" y="23787"/>
                            <a:pt x="1190624" y="0"/>
                          </a:cubicBezTo>
                          <a:cubicBezTo>
                            <a:pt x="1274712" y="-57091"/>
                            <a:pt x="1607731" y="8634"/>
                            <a:pt x="1747782" y="0"/>
                          </a:cubicBezTo>
                          <a:cubicBezTo>
                            <a:pt x="1902790" y="-38687"/>
                            <a:pt x="2109752" y="26926"/>
                            <a:pt x="2405228" y="0"/>
                          </a:cubicBezTo>
                          <a:cubicBezTo>
                            <a:pt x="2719108" y="-66457"/>
                            <a:pt x="2658108" y="-1607"/>
                            <a:pt x="2912241" y="0"/>
                          </a:cubicBezTo>
                          <a:cubicBezTo>
                            <a:pt x="3172185" y="-36430"/>
                            <a:pt x="3431793" y="45432"/>
                            <a:pt x="3569687" y="0"/>
                          </a:cubicBezTo>
                          <a:cubicBezTo>
                            <a:pt x="3711017" y="-27267"/>
                            <a:pt x="3968819" y="5238"/>
                            <a:pt x="4076700" y="0"/>
                          </a:cubicBezTo>
                          <a:cubicBezTo>
                            <a:pt x="4187280" y="3361"/>
                            <a:pt x="4444742" y="-22807"/>
                            <a:pt x="4583712" y="0"/>
                          </a:cubicBezTo>
                          <a:cubicBezTo>
                            <a:pt x="4741345" y="-39697"/>
                            <a:pt x="5015831" y="58447"/>
                            <a:pt x="5140870" y="0"/>
                          </a:cubicBezTo>
                          <a:cubicBezTo>
                            <a:pt x="5195518" y="33987"/>
                            <a:pt x="5277965" y="49986"/>
                            <a:pt x="5267325" y="125318"/>
                          </a:cubicBezTo>
                          <a:cubicBezTo>
                            <a:pt x="5301933" y="362571"/>
                            <a:pt x="5189016" y="470044"/>
                            <a:pt x="5267325" y="702682"/>
                          </a:cubicBezTo>
                          <a:cubicBezTo>
                            <a:pt x="5271651" y="775927"/>
                            <a:pt x="5200874" y="829045"/>
                            <a:pt x="5140870" y="828000"/>
                          </a:cubicBezTo>
                          <a:cubicBezTo>
                            <a:pt x="5040265" y="859919"/>
                            <a:pt x="4878642" y="783723"/>
                            <a:pt x="4734145" y="828000"/>
                          </a:cubicBezTo>
                          <a:cubicBezTo>
                            <a:pt x="4562302" y="859436"/>
                            <a:pt x="4449738" y="811249"/>
                            <a:pt x="4327421" y="828000"/>
                          </a:cubicBezTo>
                          <a:cubicBezTo>
                            <a:pt x="4176170" y="836279"/>
                            <a:pt x="4017106" y="804148"/>
                            <a:pt x="3820407" y="828000"/>
                          </a:cubicBezTo>
                          <a:cubicBezTo>
                            <a:pt x="3577751" y="845024"/>
                            <a:pt x="3464709" y="794646"/>
                            <a:pt x="3313394" y="828000"/>
                          </a:cubicBezTo>
                          <a:cubicBezTo>
                            <a:pt x="3121111" y="840000"/>
                            <a:pt x="2910380" y="791713"/>
                            <a:pt x="2756236" y="828000"/>
                          </a:cubicBezTo>
                          <a:cubicBezTo>
                            <a:pt x="2610301" y="850964"/>
                            <a:pt x="2345241" y="756820"/>
                            <a:pt x="2098791" y="828000"/>
                          </a:cubicBezTo>
                          <a:cubicBezTo>
                            <a:pt x="1880312" y="911885"/>
                            <a:pt x="1913244" y="816598"/>
                            <a:pt x="1692066" y="828000"/>
                          </a:cubicBezTo>
                          <a:cubicBezTo>
                            <a:pt x="1467713" y="854553"/>
                            <a:pt x="1306509" y="744006"/>
                            <a:pt x="1134908" y="828000"/>
                          </a:cubicBezTo>
                          <a:cubicBezTo>
                            <a:pt x="954025" y="879744"/>
                            <a:pt x="859502" y="794479"/>
                            <a:pt x="678039" y="828000"/>
                          </a:cubicBezTo>
                          <a:cubicBezTo>
                            <a:pt x="505538" y="828580"/>
                            <a:pt x="304919" y="826323"/>
                            <a:pt x="126454" y="828000"/>
                          </a:cubicBezTo>
                          <a:cubicBezTo>
                            <a:pt x="69984" y="833600"/>
                            <a:pt x="12032" y="758439"/>
                            <a:pt x="0" y="702682"/>
                          </a:cubicBezTo>
                          <a:cubicBezTo>
                            <a:pt x="-46400" y="493934"/>
                            <a:pt x="54812" y="370910"/>
                            <a:pt x="0" y="125318"/>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endParaRPr>
            </a:p>
          </p:txBody>
        </p:sp>
        <p:pic>
          <p:nvPicPr>
            <p:cNvPr id="14" name="Picture 13">
              <a:extLst>
                <a:ext uri="{FF2B5EF4-FFF2-40B4-BE49-F238E27FC236}">
                  <a16:creationId xmlns:a16="http://schemas.microsoft.com/office/drawing/2014/main" xmlns="" id="{11166BAC-8B14-E155-CCAD-77DA130C5F5C}"/>
                </a:ext>
              </a:extLst>
            </p:cNvPr>
            <p:cNvPicPr>
              <a:picLocks noChangeAspect="1"/>
            </p:cNvPicPr>
            <p:nvPr/>
          </p:nvPicPr>
          <p:blipFill>
            <a:blip r:embed="rId10"/>
            <a:stretch>
              <a:fillRect/>
            </a:stretch>
          </p:blipFill>
          <p:spPr>
            <a:xfrm>
              <a:off x="6610014" y="2049799"/>
              <a:ext cx="593217" cy="828000"/>
            </a:xfrm>
            <a:prstGeom prst="rect">
              <a:avLst/>
            </a:prstGeom>
          </p:spPr>
        </p:pic>
        <p:sp>
          <p:nvSpPr>
            <p:cNvPr id="15" name="TextBox 14">
              <a:extLst>
                <a:ext uri="{FF2B5EF4-FFF2-40B4-BE49-F238E27FC236}">
                  <a16:creationId xmlns:a16="http://schemas.microsoft.com/office/drawing/2014/main" xmlns="" id="{5D21926B-AE2B-D0A3-6066-E7345F15265D}"/>
                </a:ext>
              </a:extLst>
            </p:cNvPr>
            <p:cNvSpPr txBox="1"/>
            <p:nvPr/>
          </p:nvSpPr>
          <p:spPr>
            <a:xfrm>
              <a:off x="6898655" y="2226381"/>
              <a:ext cx="522169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
                  <a:ea typeface="+mn-ea"/>
                  <a:cs typeface="+mn-cs"/>
                </a:rPr>
                <a:t>Chữ</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hoa</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1" i="0" u="none" strike="noStrike" kern="1200" cap="none" spc="0" normalizeH="0" baseline="0" noProof="0" dirty="0">
                  <a:ln>
                    <a:noFill/>
                  </a:ln>
                  <a:solidFill>
                    <a:srgbClr val="000000"/>
                  </a:solidFill>
                  <a:effectLst/>
                  <a:uLnTx/>
                  <a:uFillTx/>
                  <a:latin typeface="Arial"/>
                  <a:ea typeface="+mn-ea"/>
                  <a:cs typeface="+mn-cs"/>
                </a:rPr>
                <a:t>Ư</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rộng</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mấy</a:t>
              </a:r>
              <a:r>
                <a:rPr kumimoji="0" lang="en-US" sz="2800" b="0" i="0" u="none" strike="noStrike" kern="1200" cap="none" spc="0" normalizeH="0" baseline="0" noProof="0" dirty="0">
                  <a:ln>
                    <a:noFill/>
                  </a:ln>
                  <a:solidFill>
                    <a:srgbClr val="000000"/>
                  </a:solidFill>
                  <a:effectLst/>
                  <a:uLnTx/>
                  <a:uFillTx/>
                  <a:latin typeface="Arial"/>
                  <a:ea typeface="+mn-ea"/>
                  <a:cs typeface="+mn-cs"/>
                </a:rPr>
                <a:t> ô li?</a:t>
              </a:r>
            </a:p>
          </p:txBody>
        </p:sp>
      </p:grpSp>
      <p:grpSp>
        <p:nvGrpSpPr>
          <p:cNvPr id="16" name="Group 15">
            <a:extLst>
              <a:ext uri="{FF2B5EF4-FFF2-40B4-BE49-F238E27FC236}">
                <a16:creationId xmlns:a16="http://schemas.microsoft.com/office/drawing/2014/main" xmlns="" id="{4D816780-9CDB-BE52-5026-09BF6201C31E}"/>
              </a:ext>
            </a:extLst>
          </p:cNvPr>
          <p:cNvGrpSpPr/>
          <p:nvPr/>
        </p:nvGrpSpPr>
        <p:grpSpPr>
          <a:xfrm>
            <a:off x="2395052" y="3203348"/>
            <a:ext cx="8944722" cy="989259"/>
            <a:chOff x="6323145" y="3373361"/>
            <a:chExt cx="5673108" cy="1424528"/>
          </a:xfrm>
        </p:grpSpPr>
        <p:grpSp>
          <p:nvGrpSpPr>
            <p:cNvPr id="17" name="Group 16">
              <a:extLst>
                <a:ext uri="{FF2B5EF4-FFF2-40B4-BE49-F238E27FC236}">
                  <a16:creationId xmlns:a16="http://schemas.microsoft.com/office/drawing/2014/main" xmlns="" id="{131EDB81-CEDE-D859-1464-888293ADF24A}"/>
                </a:ext>
              </a:extLst>
            </p:cNvPr>
            <p:cNvGrpSpPr/>
            <p:nvPr/>
          </p:nvGrpSpPr>
          <p:grpSpPr>
            <a:xfrm>
              <a:off x="6323145" y="3373361"/>
              <a:ext cx="5673108" cy="1424528"/>
              <a:chOff x="6456495" y="3429000"/>
              <a:chExt cx="5673108" cy="1424528"/>
            </a:xfrm>
          </p:grpSpPr>
          <p:sp>
            <p:nvSpPr>
              <p:cNvPr id="19" name="Rectangle: Rounded Corners 53">
                <a:extLst>
                  <a:ext uri="{FF2B5EF4-FFF2-40B4-BE49-F238E27FC236}">
                    <a16:creationId xmlns:a16="http://schemas.microsoft.com/office/drawing/2014/main" xmlns="" id="{AA0EBA02-4995-276E-407E-F474D2828162}"/>
                  </a:ext>
                </a:extLst>
              </p:cNvPr>
              <p:cNvSpPr/>
              <p:nvPr/>
            </p:nvSpPr>
            <p:spPr>
              <a:xfrm>
                <a:off x="6909603" y="3429000"/>
                <a:ext cx="5220000" cy="1368000"/>
              </a:xfrm>
              <a:custGeom>
                <a:avLst/>
                <a:gdLst>
                  <a:gd name="connsiteX0" fmla="*/ 0 w 5220000"/>
                  <a:gd name="connsiteY0" fmla="*/ 207046 h 1368000"/>
                  <a:gd name="connsiteX1" fmla="*/ 207046 w 5220000"/>
                  <a:gd name="connsiteY1" fmla="*/ 0 h 1368000"/>
                  <a:gd name="connsiteX2" fmla="*/ 692976 w 5220000"/>
                  <a:gd name="connsiteY2" fmla="*/ 0 h 1368000"/>
                  <a:gd name="connsiteX3" fmla="*/ 1178907 w 5220000"/>
                  <a:gd name="connsiteY3" fmla="*/ 0 h 1368000"/>
                  <a:gd name="connsiteX4" fmla="*/ 1809015 w 5220000"/>
                  <a:gd name="connsiteY4" fmla="*/ 0 h 1368000"/>
                  <a:gd name="connsiteX5" fmla="*/ 2294945 w 5220000"/>
                  <a:gd name="connsiteY5" fmla="*/ 0 h 1368000"/>
                  <a:gd name="connsiteX6" fmla="*/ 2780876 w 5220000"/>
                  <a:gd name="connsiteY6" fmla="*/ 0 h 1368000"/>
                  <a:gd name="connsiteX7" fmla="*/ 3314865 w 5220000"/>
                  <a:gd name="connsiteY7" fmla="*/ 0 h 1368000"/>
                  <a:gd name="connsiteX8" fmla="*/ 3704678 w 5220000"/>
                  <a:gd name="connsiteY8" fmla="*/ 0 h 1368000"/>
                  <a:gd name="connsiteX9" fmla="*/ 4094490 w 5220000"/>
                  <a:gd name="connsiteY9" fmla="*/ 0 h 1368000"/>
                  <a:gd name="connsiteX10" fmla="*/ 5012952 w 5220000"/>
                  <a:gd name="connsiteY10" fmla="*/ 0 h 1368000"/>
                  <a:gd name="connsiteX11" fmla="*/ 5220000 w 5220000"/>
                  <a:gd name="connsiteY11" fmla="*/ 207046 h 1368000"/>
                  <a:gd name="connsiteX12" fmla="*/ 5220000 w 5220000"/>
                  <a:gd name="connsiteY12" fmla="*/ 655381 h 1368000"/>
                  <a:gd name="connsiteX13" fmla="*/ 5220000 w 5220000"/>
                  <a:gd name="connsiteY13" fmla="*/ 1160951 h 1368000"/>
                  <a:gd name="connsiteX14" fmla="*/ 5012952 w 5220000"/>
                  <a:gd name="connsiteY14" fmla="*/ 1368000 h 1368000"/>
                  <a:gd name="connsiteX15" fmla="*/ 4575081 w 5220000"/>
                  <a:gd name="connsiteY15" fmla="*/ 1368000 h 1368000"/>
                  <a:gd name="connsiteX16" fmla="*/ 3944973 w 5220000"/>
                  <a:gd name="connsiteY16" fmla="*/ 1368000 h 1368000"/>
                  <a:gd name="connsiteX17" fmla="*/ 3555161 w 5220000"/>
                  <a:gd name="connsiteY17" fmla="*/ 1368000 h 1368000"/>
                  <a:gd name="connsiteX18" fmla="*/ 3021171 w 5220000"/>
                  <a:gd name="connsiteY18" fmla="*/ 1368000 h 1368000"/>
                  <a:gd name="connsiteX19" fmla="*/ 2583300 w 5220000"/>
                  <a:gd name="connsiteY19" fmla="*/ 1368000 h 1368000"/>
                  <a:gd name="connsiteX20" fmla="*/ 1953192 w 5220000"/>
                  <a:gd name="connsiteY20" fmla="*/ 1368000 h 1368000"/>
                  <a:gd name="connsiteX21" fmla="*/ 1419202 w 5220000"/>
                  <a:gd name="connsiteY21" fmla="*/ 1368000 h 1368000"/>
                  <a:gd name="connsiteX22" fmla="*/ 981331 w 5220000"/>
                  <a:gd name="connsiteY22" fmla="*/ 1368000 h 1368000"/>
                  <a:gd name="connsiteX23" fmla="*/ 207046 w 5220000"/>
                  <a:gd name="connsiteY23" fmla="*/ 1368000 h 1368000"/>
                  <a:gd name="connsiteX24" fmla="*/ 0 w 5220000"/>
                  <a:gd name="connsiteY24" fmla="*/ 1160951 h 1368000"/>
                  <a:gd name="connsiteX25" fmla="*/ 0 w 5220000"/>
                  <a:gd name="connsiteY25" fmla="*/ 693538 h 1368000"/>
                  <a:gd name="connsiteX26" fmla="*/ 0 w 5220000"/>
                  <a:gd name="connsiteY26" fmla="*/ 207046 h 1368000"/>
                  <a:gd name="connsiteX0" fmla="*/ 0 w 5220000"/>
                  <a:gd name="connsiteY0" fmla="*/ 207046 h 1368000"/>
                  <a:gd name="connsiteX1" fmla="*/ 207046 w 5220000"/>
                  <a:gd name="connsiteY1" fmla="*/ 0 h 1368000"/>
                  <a:gd name="connsiteX2" fmla="*/ 741036 w 5220000"/>
                  <a:gd name="connsiteY2" fmla="*/ 0 h 1368000"/>
                  <a:gd name="connsiteX3" fmla="*/ 1275025 w 5220000"/>
                  <a:gd name="connsiteY3" fmla="*/ 0 h 1368000"/>
                  <a:gd name="connsiteX4" fmla="*/ 1712897 w 5220000"/>
                  <a:gd name="connsiteY4" fmla="*/ 0 h 1368000"/>
                  <a:gd name="connsiteX5" fmla="*/ 2198827 w 5220000"/>
                  <a:gd name="connsiteY5" fmla="*/ 0 h 1368000"/>
                  <a:gd name="connsiteX6" fmla="*/ 2780876 w 5220000"/>
                  <a:gd name="connsiteY6" fmla="*/ 0 h 1368000"/>
                  <a:gd name="connsiteX7" fmla="*/ 3314865 w 5220000"/>
                  <a:gd name="connsiteY7" fmla="*/ 0 h 1368000"/>
                  <a:gd name="connsiteX8" fmla="*/ 3944973 w 5220000"/>
                  <a:gd name="connsiteY8" fmla="*/ 0 h 1368000"/>
                  <a:gd name="connsiteX9" fmla="*/ 4430903 w 5220000"/>
                  <a:gd name="connsiteY9" fmla="*/ 0 h 1368000"/>
                  <a:gd name="connsiteX10" fmla="*/ 5012952 w 5220000"/>
                  <a:gd name="connsiteY10" fmla="*/ 0 h 1368000"/>
                  <a:gd name="connsiteX11" fmla="*/ 5220000 w 5220000"/>
                  <a:gd name="connsiteY11" fmla="*/ 207046 h 1368000"/>
                  <a:gd name="connsiteX12" fmla="*/ 5220000 w 5220000"/>
                  <a:gd name="connsiteY12" fmla="*/ 655381 h 1368000"/>
                  <a:gd name="connsiteX13" fmla="*/ 5220000 w 5220000"/>
                  <a:gd name="connsiteY13" fmla="*/ 1160951 h 1368000"/>
                  <a:gd name="connsiteX14" fmla="*/ 5012952 w 5220000"/>
                  <a:gd name="connsiteY14" fmla="*/ 1368000 h 1368000"/>
                  <a:gd name="connsiteX15" fmla="*/ 4430903 w 5220000"/>
                  <a:gd name="connsiteY15" fmla="*/ 1368000 h 1368000"/>
                  <a:gd name="connsiteX16" fmla="*/ 3896914 w 5220000"/>
                  <a:gd name="connsiteY16" fmla="*/ 1368000 h 1368000"/>
                  <a:gd name="connsiteX17" fmla="*/ 3410983 w 5220000"/>
                  <a:gd name="connsiteY17" fmla="*/ 1368000 h 1368000"/>
                  <a:gd name="connsiteX18" fmla="*/ 2876994 w 5220000"/>
                  <a:gd name="connsiteY18" fmla="*/ 1368000 h 1368000"/>
                  <a:gd name="connsiteX19" fmla="*/ 2343004 w 5220000"/>
                  <a:gd name="connsiteY19" fmla="*/ 1368000 h 1368000"/>
                  <a:gd name="connsiteX20" fmla="*/ 1712897 w 5220000"/>
                  <a:gd name="connsiteY20" fmla="*/ 1368000 h 1368000"/>
                  <a:gd name="connsiteX21" fmla="*/ 1323084 w 5220000"/>
                  <a:gd name="connsiteY21" fmla="*/ 1368000 h 1368000"/>
                  <a:gd name="connsiteX22" fmla="*/ 837154 w 5220000"/>
                  <a:gd name="connsiteY22" fmla="*/ 1368000 h 1368000"/>
                  <a:gd name="connsiteX23" fmla="*/ 207046 w 5220000"/>
                  <a:gd name="connsiteY23" fmla="*/ 1368000 h 1368000"/>
                  <a:gd name="connsiteX24" fmla="*/ 0 w 5220000"/>
                  <a:gd name="connsiteY24" fmla="*/ 1160951 h 1368000"/>
                  <a:gd name="connsiteX25" fmla="*/ 0 w 5220000"/>
                  <a:gd name="connsiteY25" fmla="*/ 703077 h 1368000"/>
                  <a:gd name="connsiteX26" fmla="*/ 0 w 5220000"/>
                  <a:gd name="connsiteY26" fmla="*/ 207046 h 1368000"/>
                  <a:gd name="connsiteX0" fmla="*/ 0 w 5220000"/>
                  <a:gd name="connsiteY0" fmla="*/ 207046 h 1368000"/>
                  <a:gd name="connsiteX1" fmla="*/ 207046 w 5220000"/>
                  <a:gd name="connsiteY1" fmla="*/ 0 h 1368000"/>
                  <a:gd name="connsiteX2" fmla="*/ 692976 w 5220000"/>
                  <a:gd name="connsiteY2" fmla="*/ 0 h 1368000"/>
                  <a:gd name="connsiteX3" fmla="*/ 1178907 w 5220000"/>
                  <a:gd name="connsiteY3" fmla="*/ 0 h 1368000"/>
                  <a:gd name="connsiteX4" fmla="*/ 1809015 w 5220000"/>
                  <a:gd name="connsiteY4" fmla="*/ 0 h 1368000"/>
                  <a:gd name="connsiteX5" fmla="*/ 2294945 w 5220000"/>
                  <a:gd name="connsiteY5" fmla="*/ 0 h 1368000"/>
                  <a:gd name="connsiteX6" fmla="*/ 2780876 w 5220000"/>
                  <a:gd name="connsiteY6" fmla="*/ 0 h 1368000"/>
                  <a:gd name="connsiteX7" fmla="*/ 3314865 w 5220000"/>
                  <a:gd name="connsiteY7" fmla="*/ 0 h 1368000"/>
                  <a:gd name="connsiteX8" fmla="*/ 3704678 w 5220000"/>
                  <a:gd name="connsiteY8" fmla="*/ 0 h 1368000"/>
                  <a:gd name="connsiteX9" fmla="*/ 4094490 w 5220000"/>
                  <a:gd name="connsiteY9" fmla="*/ 0 h 1368000"/>
                  <a:gd name="connsiteX10" fmla="*/ 5012952 w 5220000"/>
                  <a:gd name="connsiteY10" fmla="*/ 0 h 1368000"/>
                  <a:gd name="connsiteX11" fmla="*/ 5220000 w 5220000"/>
                  <a:gd name="connsiteY11" fmla="*/ 207046 h 1368000"/>
                  <a:gd name="connsiteX12" fmla="*/ 5220000 w 5220000"/>
                  <a:gd name="connsiteY12" fmla="*/ 655381 h 1368000"/>
                  <a:gd name="connsiteX13" fmla="*/ 5220000 w 5220000"/>
                  <a:gd name="connsiteY13" fmla="*/ 1160951 h 1368000"/>
                  <a:gd name="connsiteX14" fmla="*/ 5012952 w 5220000"/>
                  <a:gd name="connsiteY14" fmla="*/ 1368000 h 1368000"/>
                  <a:gd name="connsiteX15" fmla="*/ 4575081 w 5220000"/>
                  <a:gd name="connsiteY15" fmla="*/ 1368000 h 1368000"/>
                  <a:gd name="connsiteX16" fmla="*/ 3944973 w 5220000"/>
                  <a:gd name="connsiteY16" fmla="*/ 1368000 h 1368000"/>
                  <a:gd name="connsiteX17" fmla="*/ 3555161 w 5220000"/>
                  <a:gd name="connsiteY17" fmla="*/ 1368000 h 1368000"/>
                  <a:gd name="connsiteX18" fmla="*/ 3021171 w 5220000"/>
                  <a:gd name="connsiteY18" fmla="*/ 1368000 h 1368000"/>
                  <a:gd name="connsiteX19" fmla="*/ 2583300 w 5220000"/>
                  <a:gd name="connsiteY19" fmla="*/ 1368000 h 1368000"/>
                  <a:gd name="connsiteX20" fmla="*/ 1953192 w 5220000"/>
                  <a:gd name="connsiteY20" fmla="*/ 1368000 h 1368000"/>
                  <a:gd name="connsiteX21" fmla="*/ 1419202 w 5220000"/>
                  <a:gd name="connsiteY21" fmla="*/ 1368000 h 1368000"/>
                  <a:gd name="connsiteX22" fmla="*/ 981331 w 5220000"/>
                  <a:gd name="connsiteY22" fmla="*/ 1368000 h 1368000"/>
                  <a:gd name="connsiteX23" fmla="*/ 207046 w 5220000"/>
                  <a:gd name="connsiteY23" fmla="*/ 1368000 h 1368000"/>
                  <a:gd name="connsiteX24" fmla="*/ 0 w 5220000"/>
                  <a:gd name="connsiteY24" fmla="*/ 1160951 h 1368000"/>
                  <a:gd name="connsiteX25" fmla="*/ 0 w 5220000"/>
                  <a:gd name="connsiteY25" fmla="*/ 693538 h 1368000"/>
                  <a:gd name="connsiteX26" fmla="*/ 0 w 5220000"/>
                  <a:gd name="connsiteY26" fmla="*/ 207046 h 13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20000" h="1368000" fill="none" extrusionOk="0">
                    <a:moveTo>
                      <a:pt x="0" y="207046"/>
                    </a:moveTo>
                    <a:cubicBezTo>
                      <a:pt x="11717" y="161783"/>
                      <a:pt x="102831" y="-67933"/>
                      <a:pt x="207046" y="0"/>
                    </a:cubicBezTo>
                    <a:cubicBezTo>
                      <a:pt x="282451" y="-91112"/>
                      <a:pt x="433910" y="-9427"/>
                      <a:pt x="692976" y="0"/>
                    </a:cubicBezTo>
                    <a:cubicBezTo>
                      <a:pt x="921868" y="-20878"/>
                      <a:pt x="1023469" y="112103"/>
                      <a:pt x="1178907" y="0"/>
                    </a:cubicBezTo>
                    <a:cubicBezTo>
                      <a:pt x="1328124" y="-45370"/>
                      <a:pt x="1653534" y="1987"/>
                      <a:pt x="1809015" y="0"/>
                    </a:cubicBezTo>
                    <a:cubicBezTo>
                      <a:pt x="1921991" y="-53108"/>
                      <a:pt x="2227589" y="44818"/>
                      <a:pt x="2294945" y="0"/>
                    </a:cubicBezTo>
                    <a:cubicBezTo>
                      <a:pt x="2401092" y="28217"/>
                      <a:pt x="2618358" y="52380"/>
                      <a:pt x="2780876" y="0"/>
                    </a:cubicBezTo>
                    <a:cubicBezTo>
                      <a:pt x="2936732" y="12433"/>
                      <a:pt x="3103237" y="31973"/>
                      <a:pt x="3314865" y="0"/>
                    </a:cubicBezTo>
                    <a:cubicBezTo>
                      <a:pt x="3592578" y="-38157"/>
                      <a:pt x="3558174" y="12495"/>
                      <a:pt x="3704678" y="0"/>
                    </a:cubicBezTo>
                    <a:cubicBezTo>
                      <a:pt x="3868140" y="-7827"/>
                      <a:pt x="3924150" y="84196"/>
                      <a:pt x="4094490" y="0"/>
                    </a:cubicBezTo>
                    <a:cubicBezTo>
                      <a:pt x="4288563" y="94869"/>
                      <a:pt x="4810052" y="-90037"/>
                      <a:pt x="5012952" y="0"/>
                    </a:cubicBezTo>
                    <a:cubicBezTo>
                      <a:pt x="5144657" y="-6025"/>
                      <a:pt x="5191421" y="94644"/>
                      <a:pt x="5220000" y="207046"/>
                    </a:cubicBezTo>
                    <a:cubicBezTo>
                      <a:pt x="5315562" y="368830"/>
                      <a:pt x="5171596" y="414406"/>
                      <a:pt x="5220000" y="655381"/>
                    </a:cubicBezTo>
                    <a:cubicBezTo>
                      <a:pt x="5225334" y="812090"/>
                      <a:pt x="5123772" y="954249"/>
                      <a:pt x="5220000" y="1160951"/>
                    </a:cubicBezTo>
                    <a:cubicBezTo>
                      <a:pt x="5246427" y="1220315"/>
                      <a:pt x="5096642" y="1311564"/>
                      <a:pt x="5012952" y="1368000"/>
                    </a:cubicBezTo>
                    <a:cubicBezTo>
                      <a:pt x="4805611" y="1419806"/>
                      <a:pt x="4747084" y="1379262"/>
                      <a:pt x="4575081" y="1368000"/>
                    </a:cubicBezTo>
                    <a:cubicBezTo>
                      <a:pt x="4447143" y="1346184"/>
                      <a:pt x="4094621" y="1299196"/>
                      <a:pt x="3944973" y="1368000"/>
                    </a:cubicBezTo>
                    <a:cubicBezTo>
                      <a:pt x="3762791" y="1412556"/>
                      <a:pt x="3700371" y="1366240"/>
                      <a:pt x="3555161" y="1368000"/>
                    </a:cubicBezTo>
                    <a:cubicBezTo>
                      <a:pt x="3380119" y="1348149"/>
                      <a:pt x="3176627" y="1239545"/>
                      <a:pt x="3021171" y="1368000"/>
                    </a:cubicBezTo>
                    <a:cubicBezTo>
                      <a:pt x="2891515" y="1346088"/>
                      <a:pt x="2681618" y="1418674"/>
                      <a:pt x="2583300" y="1368000"/>
                    </a:cubicBezTo>
                    <a:cubicBezTo>
                      <a:pt x="2470703" y="1544774"/>
                      <a:pt x="2354701" y="1332576"/>
                      <a:pt x="1953192" y="1368000"/>
                    </a:cubicBezTo>
                    <a:cubicBezTo>
                      <a:pt x="1612437" y="1481225"/>
                      <a:pt x="1676841" y="1370842"/>
                      <a:pt x="1419202" y="1368000"/>
                    </a:cubicBezTo>
                    <a:cubicBezTo>
                      <a:pt x="1198907" y="1400537"/>
                      <a:pt x="1091881" y="1362540"/>
                      <a:pt x="981331" y="1368000"/>
                    </a:cubicBezTo>
                    <a:cubicBezTo>
                      <a:pt x="906128" y="1397869"/>
                      <a:pt x="384184" y="1266118"/>
                      <a:pt x="207046" y="1368000"/>
                    </a:cubicBezTo>
                    <a:cubicBezTo>
                      <a:pt x="72080" y="1368434"/>
                      <a:pt x="13021" y="1314490"/>
                      <a:pt x="0" y="1160951"/>
                    </a:cubicBezTo>
                    <a:cubicBezTo>
                      <a:pt x="-81762" y="1006923"/>
                      <a:pt x="89613" y="865680"/>
                      <a:pt x="0" y="693538"/>
                    </a:cubicBezTo>
                    <a:cubicBezTo>
                      <a:pt x="-27036" y="539000"/>
                      <a:pt x="16700" y="372246"/>
                      <a:pt x="0" y="207046"/>
                    </a:cubicBezTo>
                    <a:close/>
                  </a:path>
                  <a:path w="5220000" h="1368000" stroke="0" extrusionOk="0">
                    <a:moveTo>
                      <a:pt x="0" y="207046"/>
                    </a:moveTo>
                    <a:cubicBezTo>
                      <a:pt x="5863" y="41285"/>
                      <a:pt x="89215" y="-44629"/>
                      <a:pt x="207046" y="0"/>
                    </a:cubicBezTo>
                    <a:cubicBezTo>
                      <a:pt x="375851" y="38403"/>
                      <a:pt x="661387" y="-9722"/>
                      <a:pt x="741036" y="0"/>
                    </a:cubicBezTo>
                    <a:cubicBezTo>
                      <a:pt x="958514" y="-14589"/>
                      <a:pt x="1056673" y="-66737"/>
                      <a:pt x="1275025" y="0"/>
                    </a:cubicBezTo>
                    <a:cubicBezTo>
                      <a:pt x="1442217" y="-96450"/>
                      <a:pt x="1534362" y="9978"/>
                      <a:pt x="1712897" y="0"/>
                    </a:cubicBezTo>
                    <a:cubicBezTo>
                      <a:pt x="1889555" y="-72406"/>
                      <a:pt x="1981973" y="70020"/>
                      <a:pt x="2198827" y="0"/>
                    </a:cubicBezTo>
                    <a:cubicBezTo>
                      <a:pt x="2414598" y="-127018"/>
                      <a:pt x="2450054" y="118058"/>
                      <a:pt x="2780876" y="0"/>
                    </a:cubicBezTo>
                    <a:cubicBezTo>
                      <a:pt x="3065072" y="-63960"/>
                      <a:pt x="3154920" y="79343"/>
                      <a:pt x="3314865" y="0"/>
                    </a:cubicBezTo>
                    <a:cubicBezTo>
                      <a:pt x="3456370" y="-124544"/>
                      <a:pt x="3739724" y="61234"/>
                      <a:pt x="3944973" y="0"/>
                    </a:cubicBezTo>
                    <a:cubicBezTo>
                      <a:pt x="4075144" y="-121118"/>
                      <a:pt x="4232391" y="-21442"/>
                      <a:pt x="4430903" y="0"/>
                    </a:cubicBezTo>
                    <a:cubicBezTo>
                      <a:pt x="4626041" y="27770"/>
                      <a:pt x="4765287" y="-2682"/>
                      <a:pt x="5012952" y="0"/>
                    </a:cubicBezTo>
                    <a:cubicBezTo>
                      <a:pt x="5077961" y="-6064"/>
                      <a:pt x="5192739" y="111689"/>
                      <a:pt x="5220000" y="207046"/>
                    </a:cubicBezTo>
                    <a:cubicBezTo>
                      <a:pt x="5236265" y="337073"/>
                      <a:pt x="5150371" y="499570"/>
                      <a:pt x="5220000" y="655381"/>
                    </a:cubicBezTo>
                    <a:cubicBezTo>
                      <a:pt x="5229994" y="831452"/>
                      <a:pt x="5233175" y="944197"/>
                      <a:pt x="5220000" y="1160951"/>
                    </a:cubicBezTo>
                    <a:cubicBezTo>
                      <a:pt x="5223276" y="1264867"/>
                      <a:pt x="5136341" y="1378197"/>
                      <a:pt x="5012952" y="1368000"/>
                    </a:cubicBezTo>
                    <a:cubicBezTo>
                      <a:pt x="4772982" y="1396618"/>
                      <a:pt x="4527104" y="1380882"/>
                      <a:pt x="4430903" y="1368000"/>
                    </a:cubicBezTo>
                    <a:cubicBezTo>
                      <a:pt x="4274551" y="1524972"/>
                      <a:pt x="4045699" y="1185281"/>
                      <a:pt x="3896914" y="1368000"/>
                    </a:cubicBezTo>
                    <a:cubicBezTo>
                      <a:pt x="3721417" y="1391233"/>
                      <a:pt x="3500843" y="1376677"/>
                      <a:pt x="3410983" y="1368000"/>
                    </a:cubicBezTo>
                    <a:cubicBezTo>
                      <a:pt x="3305637" y="1395664"/>
                      <a:pt x="3027351" y="1368241"/>
                      <a:pt x="2876994" y="1368000"/>
                    </a:cubicBezTo>
                    <a:cubicBezTo>
                      <a:pt x="2678058" y="1442243"/>
                      <a:pt x="2547857" y="1244830"/>
                      <a:pt x="2343004" y="1368000"/>
                    </a:cubicBezTo>
                    <a:cubicBezTo>
                      <a:pt x="2153704" y="1478770"/>
                      <a:pt x="1823682" y="1273356"/>
                      <a:pt x="1712897" y="1368000"/>
                    </a:cubicBezTo>
                    <a:cubicBezTo>
                      <a:pt x="1555979" y="1373003"/>
                      <a:pt x="1409966" y="1378079"/>
                      <a:pt x="1323084" y="1368000"/>
                    </a:cubicBezTo>
                    <a:cubicBezTo>
                      <a:pt x="1231254" y="1442349"/>
                      <a:pt x="911672" y="1334282"/>
                      <a:pt x="837154" y="1368000"/>
                    </a:cubicBezTo>
                    <a:cubicBezTo>
                      <a:pt x="625412" y="1506644"/>
                      <a:pt x="405778" y="1392817"/>
                      <a:pt x="207046" y="1368000"/>
                    </a:cubicBezTo>
                    <a:cubicBezTo>
                      <a:pt x="99605" y="1378972"/>
                      <a:pt x="-4356" y="1235825"/>
                      <a:pt x="0" y="1160951"/>
                    </a:cubicBezTo>
                    <a:cubicBezTo>
                      <a:pt x="-86112" y="990871"/>
                      <a:pt x="-24237" y="870484"/>
                      <a:pt x="0" y="703077"/>
                    </a:cubicBezTo>
                    <a:cubicBezTo>
                      <a:pt x="-43605" y="528548"/>
                      <a:pt x="15354" y="322244"/>
                      <a:pt x="0" y="207046"/>
                    </a:cubicBezTo>
                    <a:close/>
                  </a:path>
                  <a:path w="5220000" h="1368000" fill="none" stroke="0" extrusionOk="0">
                    <a:moveTo>
                      <a:pt x="0" y="207046"/>
                    </a:moveTo>
                    <a:cubicBezTo>
                      <a:pt x="39314" y="120081"/>
                      <a:pt x="102930" y="-6001"/>
                      <a:pt x="207046" y="0"/>
                    </a:cubicBezTo>
                    <a:cubicBezTo>
                      <a:pt x="318446" y="17903"/>
                      <a:pt x="449785" y="32871"/>
                      <a:pt x="692976" y="0"/>
                    </a:cubicBezTo>
                    <a:cubicBezTo>
                      <a:pt x="951229" y="-53540"/>
                      <a:pt x="1033773" y="81920"/>
                      <a:pt x="1178907" y="0"/>
                    </a:cubicBezTo>
                    <a:cubicBezTo>
                      <a:pt x="1282803" y="-107573"/>
                      <a:pt x="1640860" y="-12261"/>
                      <a:pt x="1809015" y="0"/>
                    </a:cubicBezTo>
                    <a:cubicBezTo>
                      <a:pt x="1968051" y="-85841"/>
                      <a:pt x="2174620" y="-1278"/>
                      <a:pt x="2294945" y="0"/>
                    </a:cubicBezTo>
                    <a:cubicBezTo>
                      <a:pt x="2399680" y="-33698"/>
                      <a:pt x="2620063" y="13405"/>
                      <a:pt x="2780876" y="0"/>
                    </a:cubicBezTo>
                    <a:cubicBezTo>
                      <a:pt x="2890511" y="-124473"/>
                      <a:pt x="3108521" y="231275"/>
                      <a:pt x="3314865" y="0"/>
                    </a:cubicBezTo>
                    <a:cubicBezTo>
                      <a:pt x="3564022" y="-46992"/>
                      <a:pt x="3551728" y="28640"/>
                      <a:pt x="3704678" y="0"/>
                    </a:cubicBezTo>
                    <a:cubicBezTo>
                      <a:pt x="3855839" y="-18358"/>
                      <a:pt x="4011917" y="42491"/>
                      <a:pt x="4094490" y="0"/>
                    </a:cubicBezTo>
                    <a:cubicBezTo>
                      <a:pt x="4277574" y="-166766"/>
                      <a:pt x="4815630" y="93135"/>
                      <a:pt x="5012952" y="0"/>
                    </a:cubicBezTo>
                    <a:cubicBezTo>
                      <a:pt x="5130902" y="43701"/>
                      <a:pt x="5213461" y="93086"/>
                      <a:pt x="5220000" y="207046"/>
                    </a:cubicBezTo>
                    <a:cubicBezTo>
                      <a:pt x="5298204" y="379639"/>
                      <a:pt x="5138228" y="449761"/>
                      <a:pt x="5220000" y="655381"/>
                    </a:cubicBezTo>
                    <a:cubicBezTo>
                      <a:pt x="5241045" y="847557"/>
                      <a:pt x="5169677" y="1036123"/>
                      <a:pt x="5220000" y="1160951"/>
                    </a:cubicBezTo>
                    <a:cubicBezTo>
                      <a:pt x="5229298" y="1279079"/>
                      <a:pt x="5091622" y="1372563"/>
                      <a:pt x="5012952" y="1368000"/>
                    </a:cubicBezTo>
                    <a:cubicBezTo>
                      <a:pt x="4815699" y="1357888"/>
                      <a:pt x="4722178" y="1326030"/>
                      <a:pt x="4575081" y="1368000"/>
                    </a:cubicBezTo>
                    <a:cubicBezTo>
                      <a:pt x="4440050" y="1362321"/>
                      <a:pt x="4099238" y="1291738"/>
                      <a:pt x="3944973" y="1368000"/>
                    </a:cubicBezTo>
                    <a:cubicBezTo>
                      <a:pt x="3755340" y="1381089"/>
                      <a:pt x="3682711" y="1310385"/>
                      <a:pt x="3555161" y="1368000"/>
                    </a:cubicBezTo>
                    <a:cubicBezTo>
                      <a:pt x="3402684" y="1366583"/>
                      <a:pt x="3170053" y="1330684"/>
                      <a:pt x="3021171" y="1368000"/>
                    </a:cubicBezTo>
                    <a:cubicBezTo>
                      <a:pt x="2916923" y="1388685"/>
                      <a:pt x="2699739" y="1359079"/>
                      <a:pt x="2583300" y="1368000"/>
                    </a:cubicBezTo>
                    <a:cubicBezTo>
                      <a:pt x="2466799" y="1391126"/>
                      <a:pt x="2261347" y="1310188"/>
                      <a:pt x="1953192" y="1368000"/>
                    </a:cubicBezTo>
                    <a:cubicBezTo>
                      <a:pt x="1629119" y="1411965"/>
                      <a:pt x="1642598" y="1345931"/>
                      <a:pt x="1419202" y="1368000"/>
                    </a:cubicBezTo>
                    <a:cubicBezTo>
                      <a:pt x="1175374" y="1409301"/>
                      <a:pt x="1114662" y="1308957"/>
                      <a:pt x="981331" y="1368000"/>
                    </a:cubicBezTo>
                    <a:cubicBezTo>
                      <a:pt x="895907" y="1371542"/>
                      <a:pt x="420558" y="1387751"/>
                      <a:pt x="207046" y="1368000"/>
                    </a:cubicBezTo>
                    <a:cubicBezTo>
                      <a:pt x="74784" y="1402814"/>
                      <a:pt x="21827" y="1319150"/>
                      <a:pt x="0" y="1160951"/>
                    </a:cubicBezTo>
                    <a:cubicBezTo>
                      <a:pt x="-48674" y="1061593"/>
                      <a:pt x="86899" y="788692"/>
                      <a:pt x="0" y="693538"/>
                    </a:cubicBezTo>
                    <a:cubicBezTo>
                      <a:pt x="-17393" y="591736"/>
                      <a:pt x="87039" y="415196"/>
                      <a:pt x="0" y="207046"/>
                    </a:cubicBezTo>
                    <a:close/>
                  </a:path>
                  <a:path w="5220000" h="1368000" fill="none" stroke="0" extrusionOk="0">
                    <a:moveTo>
                      <a:pt x="0" y="207046"/>
                    </a:moveTo>
                    <a:cubicBezTo>
                      <a:pt x="20095" y="149185"/>
                      <a:pt x="126617" y="-61679"/>
                      <a:pt x="207046" y="0"/>
                    </a:cubicBezTo>
                    <a:cubicBezTo>
                      <a:pt x="296424" y="-20105"/>
                      <a:pt x="444731" y="3175"/>
                      <a:pt x="692976" y="0"/>
                    </a:cubicBezTo>
                    <a:cubicBezTo>
                      <a:pt x="970907" y="-34893"/>
                      <a:pt x="1038783" y="79410"/>
                      <a:pt x="1178907" y="0"/>
                    </a:cubicBezTo>
                    <a:cubicBezTo>
                      <a:pt x="1304007" y="-70080"/>
                      <a:pt x="1673849" y="-11937"/>
                      <a:pt x="1809015" y="0"/>
                    </a:cubicBezTo>
                    <a:cubicBezTo>
                      <a:pt x="1946391" y="-57968"/>
                      <a:pt x="2232061" y="25319"/>
                      <a:pt x="2294945" y="0"/>
                    </a:cubicBezTo>
                    <a:cubicBezTo>
                      <a:pt x="2398820" y="14555"/>
                      <a:pt x="2638821" y="42295"/>
                      <a:pt x="2780876" y="0"/>
                    </a:cubicBezTo>
                    <a:cubicBezTo>
                      <a:pt x="2930182" y="-55971"/>
                      <a:pt x="3073214" y="79521"/>
                      <a:pt x="3314865" y="0"/>
                    </a:cubicBezTo>
                    <a:cubicBezTo>
                      <a:pt x="3579432" y="-32608"/>
                      <a:pt x="3559284" y="7564"/>
                      <a:pt x="3704678" y="0"/>
                    </a:cubicBezTo>
                    <a:cubicBezTo>
                      <a:pt x="3854975" y="-5004"/>
                      <a:pt x="3932775" y="62364"/>
                      <a:pt x="4094490" y="0"/>
                    </a:cubicBezTo>
                    <a:cubicBezTo>
                      <a:pt x="4278145" y="31653"/>
                      <a:pt x="4816954" y="-6349"/>
                      <a:pt x="5012952" y="0"/>
                    </a:cubicBezTo>
                    <a:cubicBezTo>
                      <a:pt x="5110435" y="25414"/>
                      <a:pt x="5202736" y="106556"/>
                      <a:pt x="5220000" y="207046"/>
                    </a:cubicBezTo>
                    <a:cubicBezTo>
                      <a:pt x="5328771" y="379073"/>
                      <a:pt x="5169807" y="453872"/>
                      <a:pt x="5220000" y="655381"/>
                    </a:cubicBezTo>
                    <a:cubicBezTo>
                      <a:pt x="5278714" y="848478"/>
                      <a:pt x="5161213" y="967990"/>
                      <a:pt x="5220000" y="1160951"/>
                    </a:cubicBezTo>
                    <a:cubicBezTo>
                      <a:pt x="5231653" y="1255129"/>
                      <a:pt x="5074584" y="1314020"/>
                      <a:pt x="5012952" y="1368000"/>
                    </a:cubicBezTo>
                    <a:cubicBezTo>
                      <a:pt x="4803779" y="1380147"/>
                      <a:pt x="4739877" y="1365144"/>
                      <a:pt x="4575081" y="1368000"/>
                    </a:cubicBezTo>
                    <a:cubicBezTo>
                      <a:pt x="4394638" y="1362810"/>
                      <a:pt x="4065925" y="1313209"/>
                      <a:pt x="3944973" y="1368000"/>
                    </a:cubicBezTo>
                    <a:cubicBezTo>
                      <a:pt x="3763767" y="1394154"/>
                      <a:pt x="3688313" y="1346480"/>
                      <a:pt x="3555161" y="1368000"/>
                    </a:cubicBezTo>
                    <a:cubicBezTo>
                      <a:pt x="3380853" y="1372952"/>
                      <a:pt x="3201405" y="1270392"/>
                      <a:pt x="3021171" y="1368000"/>
                    </a:cubicBezTo>
                    <a:cubicBezTo>
                      <a:pt x="2894981" y="1362216"/>
                      <a:pt x="2692274" y="1393226"/>
                      <a:pt x="2583300" y="1368000"/>
                    </a:cubicBezTo>
                    <a:cubicBezTo>
                      <a:pt x="2459415" y="1534985"/>
                      <a:pt x="2306489" y="1326199"/>
                      <a:pt x="1953192" y="1368000"/>
                    </a:cubicBezTo>
                    <a:cubicBezTo>
                      <a:pt x="1626113" y="1456611"/>
                      <a:pt x="1650402" y="1337993"/>
                      <a:pt x="1419202" y="1368000"/>
                    </a:cubicBezTo>
                    <a:cubicBezTo>
                      <a:pt x="1177401" y="1404556"/>
                      <a:pt x="1098830" y="1355067"/>
                      <a:pt x="981331" y="1368000"/>
                    </a:cubicBezTo>
                    <a:cubicBezTo>
                      <a:pt x="909575" y="1396676"/>
                      <a:pt x="427897" y="1339756"/>
                      <a:pt x="207046" y="1368000"/>
                    </a:cubicBezTo>
                    <a:cubicBezTo>
                      <a:pt x="75977" y="1370508"/>
                      <a:pt x="15467" y="1314014"/>
                      <a:pt x="0" y="1160951"/>
                    </a:cubicBezTo>
                    <a:cubicBezTo>
                      <a:pt x="-84597" y="1001714"/>
                      <a:pt x="72384" y="804156"/>
                      <a:pt x="0" y="693538"/>
                    </a:cubicBezTo>
                    <a:cubicBezTo>
                      <a:pt x="-16184" y="577905"/>
                      <a:pt x="82458" y="408851"/>
                      <a:pt x="0" y="207046"/>
                    </a:cubicBezTo>
                    <a:close/>
                  </a:path>
                </a:pathLst>
              </a:custGeom>
              <a:ln w="25400" cmpd="thinThick">
                <a:solidFill>
                  <a:srgbClr val="02A2D3"/>
                </a:solidFill>
                <a:extLst>
                  <a:ext uri="{C807C97D-BFC1-408E-A445-0C87EB9F89A2}">
                    <ask:lineSketchStyleProps xmlns:ask="http://schemas.microsoft.com/office/drawing/2018/sketchyshapes" xmlns="" sd="376331080">
                      <a:custGeom>
                        <a:avLst/>
                        <a:gdLst>
                          <a:gd name="connsiteX0" fmla="*/ 0 w 8230312"/>
                          <a:gd name="connsiteY0" fmla="*/ 143783 h 950004"/>
                          <a:gd name="connsiteX1" fmla="*/ 326448 w 8230312"/>
                          <a:gd name="connsiteY1" fmla="*/ 0 h 950004"/>
                          <a:gd name="connsiteX2" fmla="*/ 1092608 w 8230312"/>
                          <a:gd name="connsiteY2" fmla="*/ 0 h 950004"/>
                          <a:gd name="connsiteX3" fmla="*/ 1858770 w 8230312"/>
                          <a:gd name="connsiteY3" fmla="*/ 0 h 950004"/>
                          <a:gd name="connsiteX4" fmla="*/ 2852254 w 8230312"/>
                          <a:gd name="connsiteY4" fmla="*/ 0 h 950004"/>
                          <a:gd name="connsiteX5" fmla="*/ 3618414 w 8230312"/>
                          <a:gd name="connsiteY5" fmla="*/ 0 h 950004"/>
                          <a:gd name="connsiteX6" fmla="*/ 4384575 w 8230312"/>
                          <a:gd name="connsiteY6" fmla="*/ 0 h 950004"/>
                          <a:gd name="connsiteX7" fmla="*/ 5226509 w 8230312"/>
                          <a:gd name="connsiteY7" fmla="*/ 0 h 950004"/>
                          <a:gd name="connsiteX8" fmla="*/ 5841123 w 8230312"/>
                          <a:gd name="connsiteY8" fmla="*/ 0 h 950004"/>
                          <a:gd name="connsiteX9" fmla="*/ 6455735 w 8230312"/>
                          <a:gd name="connsiteY9" fmla="*/ 0 h 950004"/>
                          <a:gd name="connsiteX10" fmla="*/ 7903863 w 8230312"/>
                          <a:gd name="connsiteY10" fmla="*/ 0 h 950004"/>
                          <a:gd name="connsiteX11" fmla="*/ 8230312 w 8230312"/>
                          <a:gd name="connsiteY11" fmla="*/ 143783 h 950004"/>
                          <a:gd name="connsiteX12" fmla="*/ 8230312 w 8230312"/>
                          <a:gd name="connsiteY12" fmla="*/ 455128 h 950004"/>
                          <a:gd name="connsiteX13" fmla="*/ 8230312 w 8230312"/>
                          <a:gd name="connsiteY13" fmla="*/ 806220 h 950004"/>
                          <a:gd name="connsiteX14" fmla="*/ 7903863 w 8230312"/>
                          <a:gd name="connsiteY14" fmla="*/ 950004 h 950004"/>
                          <a:gd name="connsiteX15" fmla="*/ 7213477 w 8230312"/>
                          <a:gd name="connsiteY15" fmla="*/ 950004 h 950004"/>
                          <a:gd name="connsiteX16" fmla="*/ 6219993 w 8230312"/>
                          <a:gd name="connsiteY16" fmla="*/ 950004 h 950004"/>
                          <a:gd name="connsiteX17" fmla="*/ 5605381 w 8230312"/>
                          <a:gd name="connsiteY17" fmla="*/ 950004 h 950004"/>
                          <a:gd name="connsiteX18" fmla="*/ 4763446 w 8230312"/>
                          <a:gd name="connsiteY18" fmla="*/ 950004 h 950004"/>
                          <a:gd name="connsiteX19" fmla="*/ 4073060 w 8230312"/>
                          <a:gd name="connsiteY19" fmla="*/ 950004 h 950004"/>
                          <a:gd name="connsiteX20" fmla="*/ 3079576 w 8230312"/>
                          <a:gd name="connsiteY20" fmla="*/ 950004 h 950004"/>
                          <a:gd name="connsiteX21" fmla="*/ 2237640 w 8230312"/>
                          <a:gd name="connsiteY21" fmla="*/ 950004 h 950004"/>
                          <a:gd name="connsiteX22" fmla="*/ 1547254 w 8230312"/>
                          <a:gd name="connsiteY22" fmla="*/ 950004 h 950004"/>
                          <a:gd name="connsiteX23" fmla="*/ 326448 w 8230312"/>
                          <a:gd name="connsiteY23" fmla="*/ 950004 h 950004"/>
                          <a:gd name="connsiteX24" fmla="*/ 0 w 8230312"/>
                          <a:gd name="connsiteY24" fmla="*/ 806220 h 950004"/>
                          <a:gd name="connsiteX25" fmla="*/ 0 w 8230312"/>
                          <a:gd name="connsiteY25" fmla="*/ 481626 h 950004"/>
                          <a:gd name="connsiteX26" fmla="*/ 0 w 8230312"/>
                          <a:gd name="connsiteY26" fmla="*/ 143783 h 950004"/>
                          <a:gd name="connsiteX0" fmla="*/ 0 w 8230312"/>
                          <a:gd name="connsiteY0" fmla="*/ 143783 h 950004"/>
                          <a:gd name="connsiteX1" fmla="*/ 326448 w 8230312"/>
                          <a:gd name="connsiteY1" fmla="*/ 0 h 950004"/>
                          <a:gd name="connsiteX2" fmla="*/ 1168384 w 8230312"/>
                          <a:gd name="connsiteY2" fmla="*/ 0 h 950004"/>
                          <a:gd name="connsiteX3" fmla="*/ 2010318 w 8230312"/>
                          <a:gd name="connsiteY3" fmla="*/ 0 h 950004"/>
                          <a:gd name="connsiteX4" fmla="*/ 2700705 w 8230312"/>
                          <a:gd name="connsiteY4" fmla="*/ 0 h 950004"/>
                          <a:gd name="connsiteX5" fmla="*/ 3466865 w 8230312"/>
                          <a:gd name="connsiteY5" fmla="*/ 0 h 950004"/>
                          <a:gd name="connsiteX6" fmla="*/ 4384575 w 8230312"/>
                          <a:gd name="connsiteY6" fmla="*/ 0 h 950004"/>
                          <a:gd name="connsiteX7" fmla="*/ 5226509 w 8230312"/>
                          <a:gd name="connsiteY7" fmla="*/ 0 h 950004"/>
                          <a:gd name="connsiteX8" fmla="*/ 6219993 w 8230312"/>
                          <a:gd name="connsiteY8" fmla="*/ 0 h 950004"/>
                          <a:gd name="connsiteX9" fmla="*/ 6986153 w 8230312"/>
                          <a:gd name="connsiteY9" fmla="*/ 0 h 950004"/>
                          <a:gd name="connsiteX10" fmla="*/ 7903863 w 8230312"/>
                          <a:gd name="connsiteY10" fmla="*/ 0 h 950004"/>
                          <a:gd name="connsiteX11" fmla="*/ 8230312 w 8230312"/>
                          <a:gd name="connsiteY11" fmla="*/ 143783 h 950004"/>
                          <a:gd name="connsiteX12" fmla="*/ 8230312 w 8230312"/>
                          <a:gd name="connsiteY12" fmla="*/ 455128 h 950004"/>
                          <a:gd name="connsiteX13" fmla="*/ 8230312 w 8230312"/>
                          <a:gd name="connsiteY13" fmla="*/ 806220 h 950004"/>
                          <a:gd name="connsiteX14" fmla="*/ 7903863 w 8230312"/>
                          <a:gd name="connsiteY14" fmla="*/ 950004 h 950004"/>
                          <a:gd name="connsiteX15" fmla="*/ 6986153 w 8230312"/>
                          <a:gd name="connsiteY15" fmla="*/ 950004 h 950004"/>
                          <a:gd name="connsiteX16" fmla="*/ 6144219 w 8230312"/>
                          <a:gd name="connsiteY16" fmla="*/ 950004 h 950004"/>
                          <a:gd name="connsiteX17" fmla="*/ 5378057 w 8230312"/>
                          <a:gd name="connsiteY17" fmla="*/ 950004 h 950004"/>
                          <a:gd name="connsiteX18" fmla="*/ 4536123 w 8230312"/>
                          <a:gd name="connsiteY18" fmla="*/ 950004 h 950004"/>
                          <a:gd name="connsiteX19" fmla="*/ 3694188 w 8230312"/>
                          <a:gd name="connsiteY19" fmla="*/ 950004 h 950004"/>
                          <a:gd name="connsiteX20" fmla="*/ 2700705 w 8230312"/>
                          <a:gd name="connsiteY20" fmla="*/ 950004 h 950004"/>
                          <a:gd name="connsiteX21" fmla="*/ 2086092 w 8230312"/>
                          <a:gd name="connsiteY21" fmla="*/ 950004 h 950004"/>
                          <a:gd name="connsiteX22" fmla="*/ 1319932 w 8230312"/>
                          <a:gd name="connsiteY22" fmla="*/ 950004 h 950004"/>
                          <a:gd name="connsiteX23" fmla="*/ 326448 w 8230312"/>
                          <a:gd name="connsiteY23" fmla="*/ 950004 h 950004"/>
                          <a:gd name="connsiteX24" fmla="*/ 0 w 8230312"/>
                          <a:gd name="connsiteY24" fmla="*/ 806220 h 950004"/>
                          <a:gd name="connsiteX25" fmla="*/ 0 w 8230312"/>
                          <a:gd name="connsiteY25" fmla="*/ 488250 h 950004"/>
                          <a:gd name="connsiteX26" fmla="*/ 0 w 8230312"/>
                          <a:gd name="connsiteY26" fmla="*/ 143783 h 95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30312" h="950004" fill="none" extrusionOk="0">
                            <a:moveTo>
                              <a:pt x="0" y="143783"/>
                            </a:moveTo>
                            <a:cubicBezTo>
                              <a:pt x="16801" y="91527"/>
                              <a:pt x="158544" y="-27896"/>
                              <a:pt x="326448" y="0"/>
                            </a:cubicBezTo>
                            <a:cubicBezTo>
                              <a:pt x="478505" y="-38650"/>
                              <a:pt x="707121" y="16529"/>
                              <a:pt x="1092608" y="0"/>
                            </a:cubicBezTo>
                            <a:cubicBezTo>
                              <a:pt x="1464293" y="-22177"/>
                              <a:pt x="1635056" y="50324"/>
                              <a:pt x="1858770" y="0"/>
                            </a:cubicBezTo>
                            <a:cubicBezTo>
                              <a:pt x="2080778" y="-26761"/>
                              <a:pt x="2617323" y="15553"/>
                              <a:pt x="2852254" y="0"/>
                            </a:cubicBezTo>
                            <a:cubicBezTo>
                              <a:pt x="3058122" y="-35371"/>
                              <a:pt x="3483679" y="28552"/>
                              <a:pt x="3618414" y="0"/>
                            </a:cubicBezTo>
                            <a:cubicBezTo>
                              <a:pt x="3790753" y="15585"/>
                              <a:pt x="4183307" y="30318"/>
                              <a:pt x="4384575" y="0"/>
                            </a:cubicBezTo>
                            <a:cubicBezTo>
                              <a:pt x="4578976" y="-10577"/>
                              <a:pt x="4842244" y="33699"/>
                              <a:pt x="5226509" y="0"/>
                            </a:cubicBezTo>
                            <a:cubicBezTo>
                              <a:pt x="5638866" y="-31560"/>
                              <a:pt x="5611533" y="11287"/>
                              <a:pt x="5841123" y="0"/>
                            </a:cubicBezTo>
                            <a:cubicBezTo>
                              <a:pt x="6073794" y="-19950"/>
                              <a:pt x="6194555" y="51489"/>
                              <a:pt x="6455735" y="0"/>
                            </a:cubicBezTo>
                            <a:cubicBezTo>
                              <a:pt x="6734494" y="42470"/>
                              <a:pt x="7564426" y="-25277"/>
                              <a:pt x="7903863" y="0"/>
                            </a:cubicBezTo>
                            <a:cubicBezTo>
                              <a:pt x="8078220" y="1582"/>
                              <a:pt x="8193323" y="64411"/>
                              <a:pt x="8230312" y="143783"/>
                            </a:cubicBezTo>
                            <a:cubicBezTo>
                              <a:pt x="8342744" y="254835"/>
                              <a:pt x="8177611" y="312788"/>
                              <a:pt x="8230312" y="455128"/>
                            </a:cubicBezTo>
                            <a:cubicBezTo>
                              <a:pt x="8274222" y="583036"/>
                              <a:pt x="8142956" y="666027"/>
                              <a:pt x="8230312" y="806220"/>
                            </a:cubicBezTo>
                            <a:cubicBezTo>
                              <a:pt x="8254794" y="851259"/>
                              <a:pt x="8043590" y="917452"/>
                              <a:pt x="7903863" y="950004"/>
                            </a:cubicBezTo>
                            <a:cubicBezTo>
                              <a:pt x="7582968" y="972087"/>
                              <a:pt x="7481603" y="951857"/>
                              <a:pt x="7213477" y="950004"/>
                            </a:cubicBezTo>
                            <a:cubicBezTo>
                              <a:pt x="6974119" y="944599"/>
                              <a:pt x="6463390" y="903147"/>
                              <a:pt x="6219993" y="950004"/>
                            </a:cubicBezTo>
                            <a:cubicBezTo>
                              <a:pt x="5944417" y="983677"/>
                              <a:pt x="5828819" y="938591"/>
                              <a:pt x="5605381" y="950004"/>
                            </a:cubicBezTo>
                            <a:cubicBezTo>
                              <a:pt x="5374923" y="962306"/>
                              <a:pt x="4978286" y="879431"/>
                              <a:pt x="4763446" y="950004"/>
                            </a:cubicBezTo>
                            <a:cubicBezTo>
                              <a:pt x="4566710" y="948432"/>
                              <a:pt x="4220172" y="966747"/>
                              <a:pt x="4073060" y="950004"/>
                            </a:cubicBezTo>
                            <a:cubicBezTo>
                              <a:pt x="3902417" y="1062204"/>
                              <a:pt x="3626966" y="914776"/>
                              <a:pt x="3079576" y="950004"/>
                            </a:cubicBezTo>
                            <a:cubicBezTo>
                              <a:pt x="2572012" y="1013597"/>
                              <a:pt x="2604733" y="944650"/>
                              <a:pt x="2237640" y="950004"/>
                            </a:cubicBezTo>
                            <a:cubicBezTo>
                              <a:pt x="1884876" y="964865"/>
                              <a:pt x="1732450" y="944341"/>
                              <a:pt x="1547254" y="950004"/>
                            </a:cubicBezTo>
                            <a:cubicBezTo>
                              <a:pt x="1420581" y="970496"/>
                              <a:pt x="621096" y="909805"/>
                              <a:pt x="326448" y="950004"/>
                            </a:cubicBezTo>
                            <a:cubicBezTo>
                              <a:pt x="117699" y="950214"/>
                              <a:pt x="14222" y="909691"/>
                              <a:pt x="0" y="806220"/>
                            </a:cubicBezTo>
                            <a:cubicBezTo>
                              <a:pt x="-88767" y="715023"/>
                              <a:pt x="83720" y="582364"/>
                              <a:pt x="0" y="481626"/>
                            </a:cubicBezTo>
                            <a:cubicBezTo>
                              <a:pt x="-72546" y="383739"/>
                              <a:pt x="59760" y="270358"/>
                              <a:pt x="0" y="143783"/>
                            </a:cubicBezTo>
                            <a:close/>
                          </a:path>
                          <a:path w="8230312" h="950004" stroke="0" extrusionOk="0">
                            <a:moveTo>
                              <a:pt x="0" y="143783"/>
                            </a:moveTo>
                            <a:cubicBezTo>
                              <a:pt x="8837" y="33908"/>
                              <a:pt x="173246" y="-17693"/>
                              <a:pt x="326448" y="0"/>
                            </a:cubicBezTo>
                            <a:cubicBezTo>
                              <a:pt x="553252" y="15093"/>
                              <a:pt x="1006103" y="-2203"/>
                              <a:pt x="1168384" y="0"/>
                            </a:cubicBezTo>
                            <a:cubicBezTo>
                              <a:pt x="1444069" y="-12204"/>
                              <a:pt x="1669685" y="-43786"/>
                              <a:pt x="2010318" y="0"/>
                            </a:cubicBezTo>
                            <a:cubicBezTo>
                              <a:pt x="2290018" y="-54931"/>
                              <a:pt x="2400590" y="4121"/>
                              <a:pt x="2700705" y="0"/>
                            </a:cubicBezTo>
                            <a:cubicBezTo>
                              <a:pt x="2981705" y="-47997"/>
                              <a:pt x="3150001" y="46242"/>
                              <a:pt x="3466865" y="0"/>
                            </a:cubicBezTo>
                            <a:cubicBezTo>
                              <a:pt x="3768441" y="-61898"/>
                              <a:pt x="3939689" y="58184"/>
                              <a:pt x="4384575" y="0"/>
                            </a:cubicBezTo>
                            <a:cubicBezTo>
                              <a:pt x="4813428" y="-40961"/>
                              <a:pt x="4964546" y="30247"/>
                              <a:pt x="5226509" y="0"/>
                            </a:cubicBezTo>
                            <a:cubicBezTo>
                              <a:pt x="5469131" y="-64249"/>
                              <a:pt x="5962066" y="46557"/>
                              <a:pt x="6219993" y="0"/>
                            </a:cubicBezTo>
                            <a:cubicBezTo>
                              <a:pt x="6455244" y="-57785"/>
                              <a:pt x="6651870" y="-5508"/>
                              <a:pt x="6986153" y="0"/>
                            </a:cubicBezTo>
                            <a:cubicBezTo>
                              <a:pt x="7313761" y="10938"/>
                              <a:pt x="7487448" y="17882"/>
                              <a:pt x="7903863" y="0"/>
                            </a:cubicBezTo>
                            <a:cubicBezTo>
                              <a:pt x="8027934" y="-3903"/>
                              <a:pt x="8231708" y="65234"/>
                              <a:pt x="8230312" y="143783"/>
                            </a:cubicBezTo>
                            <a:cubicBezTo>
                              <a:pt x="8236951" y="211103"/>
                              <a:pt x="8155437" y="357457"/>
                              <a:pt x="8230312" y="455128"/>
                            </a:cubicBezTo>
                            <a:cubicBezTo>
                              <a:pt x="8269861" y="560836"/>
                              <a:pt x="8216777" y="652031"/>
                              <a:pt x="8230312" y="806220"/>
                            </a:cubicBezTo>
                            <a:cubicBezTo>
                              <a:pt x="8225741" y="880523"/>
                              <a:pt x="8090093" y="956067"/>
                              <a:pt x="7903863" y="950004"/>
                            </a:cubicBezTo>
                            <a:cubicBezTo>
                              <a:pt x="7548030" y="964956"/>
                              <a:pt x="7163847" y="945684"/>
                              <a:pt x="6986153" y="950004"/>
                            </a:cubicBezTo>
                            <a:cubicBezTo>
                              <a:pt x="6758773" y="1038290"/>
                              <a:pt x="6368292" y="854535"/>
                              <a:pt x="6144219" y="950004"/>
                            </a:cubicBezTo>
                            <a:cubicBezTo>
                              <a:pt x="5905928" y="978010"/>
                              <a:pt x="5555536" y="946692"/>
                              <a:pt x="5378057" y="950004"/>
                            </a:cubicBezTo>
                            <a:cubicBezTo>
                              <a:pt x="5185995" y="970750"/>
                              <a:pt x="4736842" y="949691"/>
                              <a:pt x="4536123" y="950004"/>
                            </a:cubicBezTo>
                            <a:cubicBezTo>
                              <a:pt x="4287325" y="984726"/>
                              <a:pt x="3982358" y="897848"/>
                              <a:pt x="3694188" y="950004"/>
                            </a:cubicBezTo>
                            <a:cubicBezTo>
                              <a:pt x="3403750" y="1014994"/>
                              <a:pt x="2892092" y="905133"/>
                              <a:pt x="2700705" y="950004"/>
                            </a:cubicBezTo>
                            <a:cubicBezTo>
                              <a:pt x="2481125" y="955292"/>
                              <a:pt x="2224162" y="938817"/>
                              <a:pt x="2086092" y="950004"/>
                            </a:cubicBezTo>
                            <a:cubicBezTo>
                              <a:pt x="1944104" y="994259"/>
                              <a:pt x="1469205" y="924568"/>
                              <a:pt x="1319932" y="950004"/>
                            </a:cubicBezTo>
                            <a:cubicBezTo>
                              <a:pt x="1057901" y="1023047"/>
                              <a:pt x="682217" y="950510"/>
                              <a:pt x="326448" y="950004"/>
                            </a:cubicBezTo>
                            <a:cubicBezTo>
                              <a:pt x="169482" y="963070"/>
                              <a:pt x="-26859" y="867695"/>
                              <a:pt x="0" y="806220"/>
                            </a:cubicBezTo>
                            <a:cubicBezTo>
                              <a:pt x="-97268" y="706919"/>
                              <a:pt x="18727" y="612028"/>
                              <a:pt x="0" y="488250"/>
                            </a:cubicBezTo>
                            <a:cubicBezTo>
                              <a:pt x="-62584" y="365740"/>
                              <a:pt x="33096" y="220118"/>
                              <a:pt x="0" y="143783"/>
                            </a:cubicBezTo>
                            <a:close/>
                          </a:path>
                          <a:path w="8230312" h="950004" fill="none" stroke="0" extrusionOk="0">
                            <a:moveTo>
                              <a:pt x="0" y="143783"/>
                            </a:moveTo>
                            <a:cubicBezTo>
                              <a:pt x="22535" y="82475"/>
                              <a:pt x="160924" y="2647"/>
                              <a:pt x="326448" y="0"/>
                            </a:cubicBezTo>
                            <a:cubicBezTo>
                              <a:pt x="493294" y="4383"/>
                              <a:pt x="711068" y="15155"/>
                              <a:pt x="1092608" y="0"/>
                            </a:cubicBezTo>
                            <a:cubicBezTo>
                              <a:pt x="1491558" y="-34330"/>
                              <a:pt x="1654845" y="56189"/>
                              <a:pt x="1858770" y="0"/>
                            </a:cubicBezTo>
                            <a:cubicBezTo>
                              <a:pt x="2046547" y="-70702"/>
                              <a:pt x="2630425" y="13242"/>
                              <a:pt x="2852254" y="0"/>
                            </a:cubicBezTo>
                            <a:cubicBezTo>
                              <a:pt x="3120928" y="-72855"/>
                              <a:pt x="3456111" y="-2379"/>
                              <a:pt x="3618414" y="0"/>
                            </a:cubicBezTo>
                            <a:cubicBezTo>
                              <a:pt x="3797797" y="-32987"/>
                              <a:pt x="4170284" y="21068"/>
                              <a:pt x="4384575" y="0"/>
                            </a:cubicBezTo>
                            <a:cubicBezTo>
                              <a:pt x="4584631" y="-59028"/>
                              <a:pt x="4836836" y="121453"/>
                              <a:pt x="5226509" y="0"/>
                            </a:cubicBezTo>
                            <a:cubicBezTo>
                              <a:pt x="5622473" y="-35861"/>
                              <a:pt x="5616070" y="22884"/>
                              <a:pt x="5841123" y="0"/>
                            </a:cubicBezTo>
                            <a:cubicBezTo>
                              <a:pt x="6069665" y="-899"/>
                              <a:pt x="6216853" y="-2881"/>
                              <a:pt x="6455735" y="0"/>
                            </a:cubicBezTo>
                            <a:cubicBezTo>
                              <a:pt x="6715322" y="-76098"/>
                              <a:pt x="7589148" y="69153"/>
                              <a:pt x="7903863" y="0"/>
                            </a:cubicBezTo>
                            <a:cubicBezTo>
                              <a:pt x="8068232" y="10834"/>
                              <a:pt x="8218618" y="62979"/>
                              <a:pt x="8230312" y="143783"/>
                            </a:cubicBezTo>
                            <a:cubicBezTo>
                              <a:pt x="8330935" y="257886"/>
                              <a:pt x="8158097" y="324988"/>
                              <a:pt x="8230312" y="455128"/>
                            </a:cubicBezTo>
                            <a:cubicBezTo>
                              <a:pt x="8283871" y="591094"/>
                              <a:pt x="8156265" y="695215"/>
                              <a:pt x="8230312" y="806220"/>
                            </a:cubicBezTo>
                            <a:cubicBezTo>
                              <a:pt x="8211277" y="885233"/>
                              <a:pt x="8038266" y="952489"/>
                              <a:pt x="7903863" y="950004"/>
                            </a:cubicBezTo>
                            <a:cubicBezTo>
                              <a:pt x="7580260" y="948946"/>
                              <a:pt x="7460920" y="921153"/>
                              <a:pt x="7213477" y="950004"/>
                            </a:cubicBezTo>
                            <a:cubicBezTo>
                              <a:pt x="6937559" y="960888"/>
                              <a:pt x="6461885" y="914075"/>
                              <a:pt x="6219993" y="950004"/>
                            </a:cubicBezTo>
                            <a:cubicBezTo>
                              <a:pt x="5949122" y="951406"/>
                              <a:pt x="5807095" y="913220"/>
                              <a:pt x="5605381" y="950004"/>
                            </a:cubicBezTo>
                            <a:cubicBezTo>
                              <a:pt x="5347136" y="958586"/>
                              <a:pt x="4980150" y="919417"/>
                              <a:pt x="4763446" y="950004"/>
                            </a:cubicBezTo>
                            <a:cubicBezTo>
                              <a:pt x="4568946" y="967260"/>
                              <a:pt x="4223925" y="938997"/>
                              <a:pt x="4073060" y="950004"/>
                            </a:cubicBezTo>
                            <a:cubicBezTo>
                              <a:pt x="3913778" y="967726"/>
                              <a:pt x="3589747" y="921466"/>
                              <a:pt x="3079576" y="950004"/>
                            </a:cubicBezTo>
                            <a:cubicBezTo>
                              <a:pt x="2573646" y="993886"/>
                              <a:pt x="2591136" y="932460"/>
                              <a:pt x="2237640" y="950004"/>
                            </a:cubicBezTo>
                            <a:cubicBezTo>
                              <a:pt x="1867177" y="974767"/>
                              <a:pt x="1755920" y="911253"/>
                              <a:pt x="1547254" y="950004"/>
                            </a:cubicBezTo>
                            <a:cubicBezTo>
                              <a:pt x="1416719" y="957188"/>
                              <a:pt x="672488" y="969199"/>
                              <a:pt x="326448" y="950004"/>
                            </a:cubicBezTo>
                            <a:cubicBezTo>
                              <a:pt x="153631" y="968686"/>
                              <a:pt x="31084" y="918745"/>
                              <a:pt x="0" y="806220"/>
                            </a:cubicBezTo>
                            <a:cubicBezTo>
                              <a:pt x="-78771" y="723738"/>
                              <a:pt x="93837" y="545478"/>
                              <a:pt x="0" y="481626"/>
                            </a:cubicBezTo>
                            <a:cubicBezTo>
                              <a:pt x="-53031" y="406144"/>
                              <a:pt x="99429" y="288827"/>
                              <a:pt x="0" y="143783"/>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46296"/>
                  </a:solidFill>
                  <a:effectLst/>
                  <a:uLnTx/>
                  <a:uFillTx/>
                  <a:latin typeface="Arial"/>
                  <a:ea typeface="+mn-ea"/>
                  <a:cs typeface="+mn-cs"/>
                </a:endParaRPr>
              </a:p>
            </p:txBody>
          </p:sp>
          <p:pic>
            <p:nvPicPr>
              <p:cNvPr id="20" name="Picture 19">
                <a:extLst>
                  <a:ext uri="{FF2B5EF4-FFF2-40B4-BE49-F238E27FC236}">
                    <a16:creationId xmlns:a16="http://schemas.microsoft.com/office/drawing/2014/main" xmlns="" id="{33A0A2BF-AD6D-B832-EFE6-2DFBB892BBFB}"/>
                  </a:ext>
                </a:extLst>
              </p:cNvPr>
              <p:cNvPicPr>
                <a:picLocks noChangeAspect="1"/>
              </p:cNvPicPr>
              <p:nvPr/>
            </p:nvPicPr>
            <p:blipFill>
              <a:blip r:embed="rId11"/>
              <a:stretch>
                <a:fillRect/>
              </a:stretch>
            </p:blipFill>
            <p:spPr>
              <a:xfrm>
                <a:off x="6456495" y="3429000"/>
                <a:ext cx="673447" cy="1424528"/>
              </a:xfrm>
              <a:prstGeom prst="rect">
                <a:avLst/>
              </a:prstGeom>
            </p:spPr>
          </p:pic>
        </p:grpSp>
        <p:sp>
          <p:nvSpPr>
            <p:cNvPr id="18" name="TextBox 17">
              <a:extLst>
                <a:ext uri="{FF2B5EF4-FFF2-40B4-BE49-F238E27FC236}">
                  <a16:creationId xmlns:a16="http://schemas.microsoft.com/office/drawing/2014/main" xmlns="" id="{2C251A34-D335-5612-07BD-931D443ED4C9}"/>
                </a:ext>
              </a:extLst>
            </p:cNvPr>
            <p:cNvSpPr txBox="1"/>
            <p:nvPr/>
          </p:nvSpPr>
          <p:spPr>
            <a:xfrm>
              <a:off x="6941094" y="3702898"/>
              <a:ext cx="5055159" cy="75343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2A2D3"/>
                  </a:solidFill>
                  <a:effectLst/>
                  <a:uLnTx/>
                  <a:uFillTx/>
                  <a:latin typeface="Arial"/>
                  <a:ea typeface="+mn-ea"/>
                  <a:cs typeface="+mn-cs"/>
                </a:rPr>
                <a:t>Chữ</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hoa</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1" i="0" u="none" strike="noStrike" kern="1200" cap="none" spc="0" normalizeH="0" baseline="0" noProof="0" dirty="0">
                  <a:ln>
                    <a:noFill/>
                  </a:ln>
                  <a:solidFill>
                    <a:srgbClr val="02A2D3"/>
                  </a:solidFill>
                  <a:effectLst/>
                  <a:uLnTx/>
                  <a:uFillTx/>
                  <a:latin typeface="Arial"/>
                  <a:ea typeface="+mn-ea"/>
                  <a:cs typeface="+mn-cs"/>
                </a:rPr>
                <a:t>Ư</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gồm</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mấy</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nét</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Đó</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là</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những</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nét</a:t>
              </a:r>
              <a:r>
                <a:rPr kumimoji="0" lang="en-US" sz="2800" b="0" i="0" u="none" strike="noStrike" kern="1200" cap="none" spc="0" normalizeH="0" baseline="0" noProof="0" dirty="0">
                  <a:ln>
                    <a:noFill/>
                  </a:ln>
                  <a:solidFill>
                    <a:srgbClr val="02A2D3"/>
                  </a:solidFill>
                  <a:effectLst/>
                  <a:uLnTx/>
                  <a:uFillTx/>
                  <a:latin typeface="Arial"/>
                  <a:ea typeface="+mn-ea"/>
                  <a:cs typeface="+mn-cs"/>
                </a:rPr>
                <a:t> </a:t>
              </a:r>
              <a:r>
                <a:rPr kumimoji="0" lang="en-US" sz="2800" b="0" i="0" u="none" strike="noStrike" kern="1200" cap="none" spc="0" normalizeH="0" baseline="0" noProof="0" dirty="0" err="1">
                  <a:ln>
                    <a:noFill/>
                  </a:ln>
                  <a:solidFill>
                    <a:srgbClr val="02A2D3"/>
                  </a:solidFill>
                  <a:effectLst/>
                  <a:uLnTx/>
                  <a:uFillTx/>
                  <a:latin typeface="Arial"/>
                  <a:ea typeface="+mn-ea"/>
                  <a:cs typeface="+mn-cs"/>
                </a:rPr>
                <a:t>nào</a:t>
              </a:r>
              <a:r>
                <a:rPr kumimoji="0" lang="en-US" sz="2800" b="0" i="0" u="none" strike="noStrike" kern="1200" cap="none" spc="0" normalizeH="0" baseline="0" noProof="0" dirty="0">
                  <a:ln>
                    <a:noFill/>
                  </a:ln>
                  <a:solidFill>
                    <a:srgbClr val="02A2D3"/>
                  </a:solidFill>
                  <a:effectLst/>
                  <a:uLnTx/>
                  <a:uFillTx/>
                  <a:latin typeface="Arial"/>
                  <a:ea typeface="+mn-ea"/>
                  <a:cs typeface="+mn-cs"/>
                </a:rPr>
                <a:t>?</a:t>
              </a:r>
            </a:p>
          </p:txBody>
        </p:sp>
      </p:grpSp>
      <p:pic>
        <p:nvPicPr>
          <p:cNvPr id="21" name="Picture 20">
            <a:extLst>
              <a:ext uri="{FF2B5EF4-FFF2-40B4-BE49-F238E27FC236}">
                <a16:creationId xmlns:a16="http://schemas.microsoft.com/office/drawing/2014/main" xmlns="" id="{0A98CF8F-8CC6-1555-EAAE-6D377867A875}"/>
              </a:ext>
            </a:extLst>
          </p:cNvPr>
          <p:cNvPicPr>
            <a:picLocks noChangeAspect="1"/>
          </p:cNvPicPr>
          <p:nvPr/>
        </p:nvPicPr>
        <p:blipFill>
          <a:blip r:embed="rId12"/>
          <a:stretch>
            <a:fillRect/>
          </a:stretch>
        </p:blipFill>
        <p:spPr>
          <a:xfrm>
            <a:off x="247574" y="2735308"/>
            <a:ext cx="1728449" cy="4068000"/>
          </a:xfrm>
          <a:prstGeom prst="rect">
            <a:avLst/>
          </a:prstGeom>
        </p:spPr>
      </p:pic>
      <p:pic>
        <p:nvPicPr>
          <p:cNvPr id="22" name="Picture 4" descr="Link e-commerse">
            <a:extLst>
              <a:ext uri="{FF2B5EF4-FFF2-40B4-BE49-F238E27FC236}">
                <a16:creationId xmlns:a16="http://schemas.microsoft.com/office/drawing/2014/main" xmlns="" id="{54A97B17-432D-3D31-343B-27F4C31F6FA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8088479" y="243497"/>
            <a:ext cx="1620000" cy="1620000"/>
          </a:xfrm>
          <a:prstGeom prst="rect">
            <a:avLst/>
          </a:prstGeom>
          <a:noFill/>
          <a:effectLst>
            <a:glow rad="88900">
              <a:schemeClr val="bg1"/>
            </a:glow>
          </a:effectLst>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xmlns="" id="{5BDC19B2-A861-5C26-062D-C58530C5CAC3}"/>
              </a:ext>
            </a:extLst>
          </p:cNvPr>
          <p:cNvGrpSpPr/>
          <p:nvPr/>
        </p:nvGrpSpPr>
        <p:grpSpPr>
          <a:xfrm>
            <a:off x="9308455" y="842231"/>
            <a:ext cx="2031318" cy="720000"/>
            <a:chOff x="7544331" y="1243668"/>
            <a:chExt cx="4425376" cy="720000"/>
          </a:xfrm>
        </p:grpSpPr>
        <p:sp>
          <p:nvSpPr>
            <p:cNvPr id="24" name="Rectangle: Rounded Corners 61">
              <a:extLst>
                <a:ext uri="{FF2B5EF4-FFF2-40B4-BE49-F238E27FC236}">
                  <a16:creationId xmlns:a16="http://schemas.microsoft.com/office/drawing/2014/main" xmlns="" id="{6A39AB40-B64A-65BD-7931-14A642462A74}"/>
                </a:ext>
              </a:extLst>
            </p:cNvPr>
            <p:cNvSpPr/>
            <p:nvPr/>
          </p:nvSpPr>
          <p:spPr>
            <a:xfrm>
              <a:off x="7544331" y="1243668"/>
              <a:ext cx="4425376" cy="720000"/>
            </a:xfrm>
            <a:custGeom>
              <a:avLst/>
              <a:gdLst>
                <a:gd name="connsiteX0" fmla="*/ 0 w 4425376"/>
                <a:gd name="connsiteY0" fmla="*/ 108972 h 720000"/>
                <a:gd name="connsiteX1" fmla="*/ 108970 w 4425376"/>
                <a:gd name="connsiteY1" fmla="*/ 0 h 720000"/>
                <a:gd name="connsiteX2" fmla="*/ 550749 w 4425376"/>
                <a:gd name="connsiteY2" fmla="*/ 0 h 720000"/>
                <a:gd name="connsiteX3" fmla="*/ 992532 w 4425376"/>
                <a:gd name="connsiteY3" fmla="*/ 0 h 720000"/>
                <a:gd name="connsiteX4" fmla="*/ 1518461 w 4425376"/>
                <a:gd name="connsiteY4" fmla="*/ 0 h 720000"/>
                <a:gd name="connsiteX5" fmla="*/ 1918166 w 4425376"/>
                <a:gd name="connsiteY5" fmla="*/ 0 h 720000"/>
                <a:gd name="connsiteX6" fmla="*/ 2444096 w 4425376"/>
                <a:gd name="connsiteY6" fmla="*/ 0 h 720000"/>
                <a:gd name="connsiteX7" fmla="*/ 3054172 w 4425376"/>
                <a:gd name="connsiteY7" fmla="*/ 0 h 720000"/>
                <a:gd name="connsiteX8" fmla="*/ 3538027 w 4425376"/>
                <a:gd name="connsiteY8" fmla="*/ 0 h 720000"/>
                <a:gd name="connsiteX9" fmla="*/ 4316403 w 4425376"/>
                <a:gd name="connsiteY9" fmla="*/ 0 h 720000"/>
                <a:gd name="connsiteX10" fmla="*/ 4425376 w 4425376"/>
                <a:gd name="connsiteY10" fmla="*/ 108972 h 720000"/>
                <a:gd name="connsiteX11" fmla="*/ 4425376 w 4425376"/>
                <a:gd name="connsiteY11" fmla="*/ 611028 h 720000"/>
                <a:gd name="connsiteX12" fmla="*/ 4316403 w 4425376"/>
                <a:gd name="connsiteY12" fmla="*/ 720000 h 720000"/>
                <a:gd name="connsiteX13" fmla="*/ 3916696 w 4425376"/>
                <a:gd name="connsiteY13" fmla="*/ 720000 h 720000"/>
                <a:gd name="connsiteX14" fmla="*/ 3306619 w 4425376"/>
                <a:gd name="connsiteY14" fmla="*/ 720000 h 720000"/>
                <a:gd name="connsiteX15" fmla="*/ 2906912 w 4425376"/>
                <a:gd name="connsiteY15" fmla="*/ 720000 h 720000"/>
                <a:gd name="connsiteX16" fmla="*/ 2423059 w 4425376"/>
                <a:gd name="connsiteY16" fmla="*/ 720000 h 720000"/>
                <a:gd name="connsiteX17" fmla="*/ 2023352 w 4425376"/>
                <a:gd name="connsiteY17" fmla="*/ 720000 h 720000"/>
                <a:gd name="connsiteX18" fmla="*/ 1539497 w 4425376"/>
                <a:gd name="connsiteY18" fmla="*/ 720000 h 720000"/>
                <a:gd name="connsiteX19" fmla="*/ 1055643 w 4425376"/>
                <a:gd name="connsiteY19" fmla="*/ 720000 h 720000"/>
                <a:gd name="connsiteX20" fmla="*/ 108970 w 4425376"/>
                <a:gd name="connsiteY20" fmla="*/ 720000 h 720000"/>
                <a:gd name="connsiteX21" fmla="*/ 0 w 4425376"/>
                <a:gd name="connsiteY21" fmla="*/ 611028 h 720000"/>
                <a:gd name="connsiteX22" fmla="*/ 0 w 4425376"/>
                <a:gd name="connsiteY22" fmla="*/ 108972 h 720000"/>
                <a:gd name="connsiteX0" fmla="*/ 0 w 4425376"/>
                <a:gd name="connsiteY0" fmla="*/ 108972 h 720000"/>
                <a:gd name="connsiteX1" fmla="*/ 108970 w 4425376"/>
                <a:gd name="connsiteY1" fmla="*/ 0 h 720000"/>
                <a:gd name="connsiteX2" fmla="*/ 634899 w 4425376"/>
                <a:gd name="connsiteY2" fmla="*/ 0 h 720000"/>
                <a:gd name="connsiteX3" fmla="*/ 1160829 w 4425376"/>
                <a:gd name="connsiteY3" fmla="*/ 0 h 720000"/>
                <a:gd name="connsiteX4" fmla="*/ 1602608 w 4425376"/>
                <a:gd name="connsiteY4" fmla="*/ 0 h 720000"/>
                <a:gd name="connsiteX5" fmla="*/ 2086463 w 4425376"/>
                <a:gd name="connsiteY5" fmla="*/ 0 h 720000"/>
                <a:gd name="connsiteX6" fmla="*/ 2654467 w 4425376"/>
                <a:gd name="connsiteY6" fmla="*/ 0 h 720000"/>
                <a:gd name="connsiteX7" fmla="*/ 3180395 w 4425376"/>
                <a:gd name="connsiteY7" fmla="*/ 0 h 720000"/>
                <a:gd name="connsiteX8" fmla="*/ 3790474 w 4425376"/>
                <a:gd name="connsiteY8" fmla="*/ 0 h 720000"/>
                <a:gd name="connsiteX9" fmla="*/ 4316403 w 4425376"/>
                <a:gd name="connsiteY9" fmla="*/ 0 h 720000"/>
                <a:gd name="connsiteX10" fmla="*/ 4425376 w 4425376"/>
                <a:gd name="connsiteY10" fmla="*/ 108972 h 720000"/>
                <a:gd name="connsiteX11" fmla="*/ 4425376 w 4425376"/>
                <a:gd name="connsiteY11" fmla="*/ 611028 h 720000"/>
                <a:gd name="connsiteX12" fmla="*/ 4316403 w 4425376"/>
                <a:gd name="connsiteY12" fmla="*/ 720000 h 720000"/>
                <a:gd name="connsiteX13" fmla="*/ 3706324 w 4425376"/>
                <a:gd name="connsiteY13" fmla="*/ 720000 h 720000"/>
                <a:gd name="connsiteX14" fmla="*/ 3180395 w 4425376"/>
                <a:gd name="connsiteY14" fmla="*/ 720000 h 720000"/>
                <a:gd name="connsiteX15" fmla="*/ 2570318 w 4425376"/>
                <a:gd name="connsiteY15" fmla="*/ 720000 h 720000"/>
                <a:gd name="connsiteX16" fmla="*/ 2044388 w 4425376"/>
                <a:gd name="connsiteY16" fmla="*/ 720000 h 720000"/>
                <a:gd name="connsiteX17" fmla="*/ 1560534 w 4425376"/>
                <a:gd name="connsiteY17" fmla="*/ 720000 h 720000"/>
                <a:gd name="connsiteX18" fmla="*/ 1034606 w 4425376"/>
                <a:gd name="connsiteY18" fmla="*/ 720000 h 720000"/>
                <a:gd name="connsiteX19" fmla="*/ 108970 w 4425376"/>
                <a:gd name="connsiteY19" fmla="*/ 720000 h 720000"/>
                <a:gd name="connsiteX20" fmla="*/ 0 w 4425376"/>
                <a:gd name="connsiteY20" fmla="*/ 611028 h 720000"/>
                <a:gd name="connsiteX21" fmla="*/ 0 w 4425376"/>
                <a:gd name="connsiteY21" fmla="*/ 108972 h 720000"/>
                <a:gd name="connsiteX0" fmla="*/ 0 w 4425376"/>
                <a:gd name="connsiteY0" fmla="*/ 108972 h 720000"/>
                <a:gd name="connsiteX1" fmla="*/ 108970 w 4425376"/>
                <a:gd name="connsiteY1" fmla="*/ 0 h 720000"/>
                <a:gd name="connsiteX2" fmla="*/ 550749 w 4425376"/>
                <a:gd name="connsiteY2" fmla="*/ 0 h 720000"/>
                <a:gd name="connsiteX3" fmla="*/ 992532 w 4425376"/>
                <a:gd name="connsiteY3" fmla="*/ 0 h 720000"/>
                <a:gd name="connsiteX4" fmla="*/ 1518461 w 4425376"/>
                <a:gd name="connsiteY4" fmla="*/ 0 h 720000"/>
                <a:gd name="connsiteX5" fmla="*/ 1918166 w 4425376"/>
                <a:gd name="connsiteY5" fmla="*/ 0 h 720000"/>
                <a:gd name="connsiteX6" fmla="*/ 2444096 w 4425376"/>
                <a:gd name="connsiteY6" fmla="*/ 0 h 720000"/>
                <a:gd name="connsiteX7" fmla="*/ 3054172 w 4425376"/>
                <a:gd name="connsiteY7" fmla="*/ 0 h 720000"/>
                <a:gd name="connsiteX8" fmla="*/ 3538027 w 4425376"/>
                <a:gd name="connsiteY8" fmla="*/ 0 h 720000"/>
                <a:gd name="connsiteX9" fmla="*/ 4316403 w 4425376"/>
                <a:gd name="connsiteY9" fmla="*/ 0 h 720000"/>
                <a:gd name="connsiteX10" fmla="*/ 4425376 w 4425376"/>
                <a:gd name="connsiteY10" fmla="*/ 108972 h 720000"/>
                <a:gd name="connsiteX11" fmla="*/ 4425376 w 4425376"/>
                <a:gd name="connsiteY11" fmla="*/ 611028 h 720000"/>
                <a:gd name="connsiteX12" fmla="*/ 4316403 w 4425376"/>
                <a:gd name="connsiteY12" fmla="*/ 720000 h 720000"/>
                <a:gd name="connsiteX13" fmla="*/ 3916696 w 4425376"/>
                <a:gd name="connsiteY13" fmla="*/ 720000 h 720000"/>
                <a:gd name="connsiteX14" fmla="*/ 3306619 w 4425376"/>
                <a:gd name="connsiteY14" fmla="*/ 720000 h 720000"/>
                <a:gd name="connsiteX15" fmla="*/ 2906912 w 4425376"/>
                <a:gd name="connsiteY15" fmla="*/ 720000 h 720000"/>
                <a:gd name="connsiteX16" fmla="*/ 2423059 w 4425376"/>
                <a:gd name="connsiteY16" fmla="*/ 720000 h 720000"/>
                <a:gd name="connsiteX17" fmla="*/ 2023352 w 4425376"/>
                <a:gd name="connsiteY17" fmla="*/ 720000 h 720000"/>
                <a:gd name="connsiteX18" fmla="*/ 1539497 w 4425376"/>
                <a:gd name="connsiteY18" fmla="*/ 720000 h 720000"/>
                <a:gd name="connsiteX19" fmla="*/ 1055643 w 4425376"/>
                <a:gd name="connsiteY19" fmla="*/ 720000 h 720000"/>
                <a:gd name="connsiteX20" fmla="*/ 108970 w 4425376"/>
                <a:gd name="connsiteY20" fmla="*/ 720000 h 720000"/>
                <a:gd name="connsiteX21" fmla="*/ 0 w 4425376"/>
                <a:gd name="connsiteY21" fmla="*/ 611028 h 720000"/>
                <a:gd name="connsiteX22" fmla="*/ 0 w 4425376"/>
                <a:gd name="connsiteY22" fmla="*/ 108972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376" h="720000" fill="none" extrusionOk="0">
                  <a:moveTo>
                    <a:pt x="0" y="108972"/>
                  </a:moveTo>
                  <a:cubicBezTo>
                    <a:pt x="35157" y="37557"/>
                    <a:pt x="73564" y="13055"/>
                    <a:pt x="108970" y="0"/>
                  </a:cubicBezTo>
                  <a:cubicBezTo>
                    <a:pt x="293825" y="-34465"/>
                    <a:pt x="456025" y="50538"/>
                    <a:pt x="550749" y="0"/>
                  </a:cubicBezTo>
                  <a:cubicBezTo>
                    <a:pt x="628638" y="-72097"/>
                    <a:pt x="859459" y="4077"/>
                    <a:pt x="992532" y="0"/>
                  </a:cubicBezTo>
                  <a:cubicBezTo>
                    <a:pt x="1163695" y="-31909"/>
                    <a:pt x="1447424" y="21541"/>
                    <a:pt x="1518461" y="0"/>
                  </a:cubicBezTo>
                  <a:cubicBezTo>
                    <a:pt x="1633158" y="35156"/>
                    <a:pt x="1769236" y="16397"/>
                    <a:pt x="1918166" y="0"/>
                  </a:cubicBezTo>
                  <a:cubicBezTo>
                    <a:pt x="2042918" y="-56111"/>
                    <a:pt x="2205346" y="-37230"/>
                    <a:pt x="2444096" y="0"/>
                  </a:cubicBezTo>
                  <a:cubicBezTo>
                    <a:pt x="2591764" y="35430"/>
                    <a:pt x="2790088" y="63301"/>
                    <a:pt x="3054172" y="0"/>
                  </a:cubicBezTo>
                  <a:cubicBezTo>
                    <a:pt x="3326233" y="-28017"/>
                    <a:pt x="3357706" y="13730"/>
                    <a:pt x="3538027" y="0"/>
                  </a:cubicBezTo>
                  <a:cubicBezTo>
                    <a:pt x="3557372" y="-49750"/>
                    <a:pt x="3994956" y="94038"/>
                    <a:pt x="4316403" y="0"/>
                  </a:cubicBezTo>
                  <a:cubicBezTo>
                    <a:pt x="4378048" y="20328"/>
                    <a:pt x="4408655" y="57123"/>
                    <a:pt x="4425376" y="108972"/>
                  </a:cubicBezTo>
                  <a:cubicBezTo>
                    <a:pt x="4562848" y="348887"/>
                    <a:pt x="4493877" y="444415"/>
                    <a:pt x="4425376" y="611028"/>
                  </a:cubicBezTo>
                  <a:cubicBezTo>
                    <a:pt x="4451194" y="684459"/>
                    <a:pt x="4376036" y="695056"/>
                    <a:pt x="4316403" y="720000"/>
                  </a:cubicBezTo>
                  <a:cubicBezTo>
                    <a:pt x="4215555" y="790738"/>
                    <a:pt x="4033105" y="718294"/>
                    <a:pt x="3916696" y="720000"/>
                  </a:cubicBezTo>
                  <a:cubicBezTo>
                    <a:pt x="3811469" y="784274"/>
                    <a:pt x="3536571" y="636456"/>
                    <a:pt x="3306619" y="720000"/>
                  </a:cubicBezTo>
                  <a:cubicBezTo>
                    <a:pt x="3124652" y="754026"/>
                    <a:pt x="2969681" y="722270"/>
                    <a:pt x="2906912" y="720000"/>
                  </a:cubicBezTo>
                  <a:cubicBezTo>
                    <a:pt x="2852659" y="725435"/>
                    <a:pt x="2569408" y="646715"/>
                    <a:pt x="2423059" y="720000"/>
                  </a:cubicBezTo>
                  <a:cubicBezTo>
                    <a:pt x="2236315" y="727120"/>
                    <a:pt x="2088959" y="687704"/>
                    <a:pt x="2023352" y="720000"/>
                  </a:cubicBezTo>
                  <a:cubicBezTo>
                    <a:pt x="1981562" y="736250"/>
                    <a:pt x="1719632" y="629332"/>
                    <a:pt x="1539497" y="720000"/>
                  </a:cubicBezTo>
                  <a:cubicBezTo>
                    <a:pt x="1311112" y="763760"/>
                    <a:pt x="1187585" y="757084"/>
                    <a:pt x="1055643" y="720000"/>
                  </a:cubicBezTo>
                  <a:cubicBezTo>
                    <a:pt x="1032307" y="696705"/>
                    <a:pt x="298210" y="693629"/>
                    <a:pt x="108970" y="720000"/>
                  </a:cubicBezTo>
                  <a:cubicBezTo>
                    <a:pt x="29313" y="711280"/>
                    <a:pt x="3974" y="690561"/>
                    <a:pt x="0" y="611028"/>
                  </a:cubicBezTo>
                  <a:cubicBezTo>
                    <a:pt x="-87052" y="406191"/>
                    <a:pt x="107260" y="225876"/>
                    <a:pt x="0" y="108972"/>
                  </a:cubicBezTo>
                  <a:close/>
                </a:path>
                <a:path w="4425376" h="720000" stroke="0" extrusionOk="0">
                  <a:moveTo>
                    <a:pt x="0" y="108972"/>
                  </a:moveTo>
                  <a:cubicBezTo>
                    <a:pt x="1602" y="49632"/>
                    <a:pt x="64234" y="6382"/>
                    <a:pt x="108970" y="0"/>
                  </a:cubicBezTo>
                  <a:cubicBezTo>
                    <a:pt x="235900" y="-1321"/>
                    <a:pt x="510114" y="42453"/>
                    <a:pt x="634899" y="0"/>
                  </a:cubicBezTo>
                  <a:cubicBezTo>
                    <a:pt x="783232" y="9455"/>
                    <a:pt x="1018053" y="45946"/>
                    <a:pt x="1160829" y="0"/>
                  </a:cubicBezTo>
                  <a:cubicBezTo>
                    <a:pt x="1352726" y="-4319"/>
                    <a:pt x="1388840" y="31597"/>
                    <a:pt x="1602608" y="0"/>
                  </a:cubicBezTo>
                  <a:cubicBezTo>
                    <a:pt x="1800831" y="-16705"/>
                    <a:pt x="1974641" y="-2771"/>
                    <a:pt x="2086463" y="0"/>
                  </a:cubicBezTo>
                  <a:cubicBezTo>
                    <a:pt x="2106688" y="-6000"/>
                    <a:pt x="2540188" y="114273"/>
                    <a:pt x="2654467" y="0"/>
                  </a:cubicBezTo>
                  <a:cubicBezTo>
                    <a:pt x="2786005" y="-91842"/>
                    <a:pt x="3082781" y="28160"/>
                    <a:pt x="3180395" y="0"/>
                  </a:cubicBezTo>
                  <a:cubicBezTo>
                    <a:pt x="3379509" y="-33179"/>
                    <a:pt x="3591077" y="-10493"/>
                    <a:pt x="3790474" y="0"/>
                  </a:cubicBezTo>
                  <a:cubicBezTo>
                    <a:pt x="3953002" y="-53138"/>
                    <a:pt x="4046536" y="-11297"/>
                    <a:pt x="4316403" y="0"/>
                  </a:cubicBezTo>
                  <a:cubicBezTo>
                    <a:pt x="4401957" y="4719"/>
                    <a:pt x="4446915" y="49766"/>
                    <a:pt x="4425376" y="108972"/>
                  </a:cubicBezTo>
                  <a:cubicBezTo>
                    <a:pt x="4557874" y="284435"/>
                    <a:pt x="4365495" y="452047"/>
                    <a:pt x="4425376" y="611028"/>
                  </a:cubicBezTo>
                  <a:cubicBezTo>
                    <a:pt x="4411668" y="679590"/>
                    <a:pt x="4386572" y="722337"/>
                    <a:pt x="4316403" y="720000"/>
                  </a:cubicBezTo>
                  <a:cubicBezTo>
                    <a:pt x="4171444" y="715737"/>
                    <a:pt x="3804031" y="726567"/>
                    <a:pt x="3706324" y="720000"/>
                  </a:cubicBezTo>
                  <a:cubicBezTo>
                    <a:pt x="3594120" y="674745"/>
                    <a:pt x="3373606" y="686969"/>
                    <a:pt x="3180395" y="720000"/>
                  </a:cubicBezTo>
                  <a:cubicBezTo>
                    <a:pt x="2992531" y="760725"/>
                    <a:pt x="2764477" y="733734"/>
                    <a:pt x="2570318" y="720000"/>
                  </a:cubicBezTo>
                  <a:cubicBezTo>
                    <a:pt x="2380727" y="754894"/>
                    <a:pt x="2141611" y="678828"/>
                    <a:pt x="2044388" y="720000"/>
                  </a:cubicBezTo>
                  <a:cubicBezTo>
                    <a:pt x="1860625" y="744341"/>
                    <a:pt x="1743028" y="672808"/>
                    <a:pt x="1560534" y="720000"/>
                  </a:cubicBezTo>
                  <a:cubicBezTo>
                    <a:pt x="1409694" y="745773"/>
                    <a:pt x="1225126" y="664938"/>
                    <a:pt x="1034606" y="720000"/>
                  </a:cubicBezTo>
                  <a:cubicBezTo>
                    <a:pt x="771467" y="717810"/>
                    <a:pt x="419129" y="725092"/>
                    <a:pt x="108970" y="720000"/>
                  </a:cubicBezTo>
                  <a:cubicBezTo>
                    <a:pt x="57176" y="738552"/>
                    <a:pt x="-17573" y="663086"/>
                    <a:pt x="0" y="611028"/>
                  </a:cubicBezTo>
                  <a:cubicBezTo>
                    <a:pt x="-83985" y="542518"/>
                    <a:pt x="83794" y="297510"/>
                    <a:pt x="0" y="108972"/>
                  </a:cubicBezTo>
                  <a:close/>
                </a:path>
                <a:path w="4425376" h="720000" fill="none" stroke="0" extrusionOk="0">
                  <a:moveTo>
                    <a:pt x="0" y="108972"/>
                  </a:moveTo>
                  <a:cubicBezTo>
                    <a:pt x="28289" y="39688"/>
                    <a:pt x="83656" y="4552"/>
                    <a:pt x="108970" y="0"/>
                  </a:cubicBezTo>
                  <a:cubicBezTo>
                    <a:pt x="269853" y="-27552"/>
                    <a:pt x="408475" y="56634"/>
                    <a:pt x="550749" y="0"/>
                  </a:cubicBezTo>
                  <a:cubicBezTo>
                    <a:pt x="682081" y="-3519"/>
                    <a:pt x="849701" y="45430"/>
                    <a:pt x="992532" y="0"/>
                  </a:cubicBezTo>
                  <a:cubicBezTo>
                    <a:pt x="1117579" y="-66222"/>
                    <a:pt x="1390297" y="18304"/>
                    <a:pt x="1518461" y="0"/>
                  </a:cubicBezTo>
                  <a:cubicBezTo>
                    <a:pt x="1677523" y="-18673"/>
                    <a:pt x="1789703" y="28721"/>
                    <a:pt x="1918166" y="0"/>
                  </a:cubicBezTo>
                  <a:cubicBezTo>
                    <a:pt x="2035812" y="-45580"/>
                    <a:pt x="2215230" y="-9171"/>
                    <a:pt x="2444096" y="0"/>
                  </a:cubicBezTo>
                  <a:cubicBezTo>
                    <a:pt x="2669207" y="-36522"/>
                    <a:pt x="2806139" y="18496"/>
                    <a:pt x="3054172" y="0"/>
                  </a:cubicBezTo>
                  <a:cubicBezTo>
                    <a:pt x="3289348" y="-15418"/>
                    <a:pt x="3365645" y="28881"/>
                    <a:pt x="3538027" y="0"/>
                  </a:cubicBezTo>
                  <a:cubicBezTo>
                    <a:pt x="3699571" y="56192"/>
                    <a:pt x="3917055" y="74335"/>
                    <a:pt x="4316403" y="0"/>
                  </a:cubicBezTo>
                  <a:cubicBezTo>
                    <a:pt x="4385858" y="3494"/>
                    <a:pt x="4433490" y="68608"/>
                    <a:pt x="4425376" y="108972"/>
                  </a:cubicBezTo>
                  <a:cubicBezTo>
                    <a:pt x="4463176" y="297998"/>
                    <a:pt x="4438075" y="450271"/>
                    <a:pt x="4425376" y="611028"/>
                  </a:cubicBezTo>
                  <a:cubicBezTo>
                    <a:pt x="4433500" y="676067"/>
                    <a:pt x="4354852" y="713878"/>
                    <a:pt x="4316403" y="720000"/>
                  </a:cubicBezTo>
                  <a:cubicBezTo>
                    <a:pt x="4171055" y="767621"/>
                    <a:pt x="4023686" y="716661"/>
                    <a:pt x="3916696" y="720000"/>
                  </a:cubicBezTo>
                  <a:cubicBezTo>
                    <a:pt x="3818926" y="767872"/>
                    <a:pt x="3517630" y="650498"/>
                    <a:pt x="3306619" y="720000"/>
                  </a:cubicBezTo>
                  <a:cubicBezTo>
                    <a:pt x="3096740" y="778852"/>
                    <a:pt x="2985048" y="713173"/>
                    <a:pt x="2906912" y="720000"/>
                  </a:cubicBezTo>
                  <a:cubicBezTo>
                    <a:pt x="2799276" y="707647"/>
                    <a:pt x="2535142" y="705693"/>
                    <a:pt x="2423059" y="720000"/>
                  </a:cubicBezTo>
                  <a:cubicBezTo>
                    <a:pt x="2237481" y="730827"/>
                    <a:pt x="2094721" y="684787"/>
                    <a:pt x="2023352" y="720000"/>
                  </a:cubicBezTo>
                  <a:cubicBezTo>
                    <a:pt x="1916490" y="750870"/>
                    <a:pt x="1762697" y="703045"/>
                    <a:pt x="1539497" y="720000"/>
                  </a:cubicBezTo>
                  <a:cubicBezTo>
                    <a:pt x="1301012" y="745693"/>
                    <a:pt x="1174668" y="697092"/>
                    <a:pt x="1055643" y="720000"/>
                  </a:cubicBezTo>
                  <a:cubicBezTo>
                    <a:pt x="872659" y="654456"/>
                    <a:pt x="437253" y="766448"/>
                    <a:pt x="108970" y="720000"/>
                  </a:cubicBezTo>
                  <a:cubicBezTo>
                    <a:pt x="30554" y="718292"/>
                    <a:pt x="-8465" y="657110"/>
                    <a:pt x="0" y="611028"/>
                  </a:cubicBezTo>
                  <a:cubicBezTo>
                    <a:pt x="-83001" y="499341"/>
                    <a:pt x="67124" y="214358"/>
                    <a:pt x="0" y="108972"/>
                  </a:cubicBezTo>
                  <a:close/>
                </a:path>
                <a:path w="4425376" h="720000" fill="none" stroke="0" extrusionOk="0">
                  <a:moveTo>
                    <a:pt x="0" y="108972"/>
                  </a:moveTo>
                  <a:cubicBezTo>
                    <a:pt x="27699" y="43987"/>
                    <a:pt x="72442" y="2533"/>
                    <a:pt x="108970" y="0"/>
                  </a:cubicBezTo>
                  <a:cubicBezTo>
                    <a:pt x="287200" y="-36480"/>
                    <a:pt x="447750" y="23175"/>
                    <a:pt x="550749" y="0"/>
                  </a:cubicBezTo>
                  <a:cubicBezTo>
                    <a:pt x="660576" y="-51650"/>
                    <a:pt x="847968" y="61705"/>
                    <a:pt x="992532" y="0"/>
                  </a:cubicBezTo>
                  <a:cubicBezTo>
                    <a:pt x="1151641" y="-44235"/>
                    <a:pt x="1436447" y="6116"/>
                    <a:pt x="1518461" y="0"/>
                  </a:cubicBezTo>
                  <a:cubicBezTo>
                    <a:pt x="1641396" y="-620"/>
                    <a:pt x="1789384" y="16797"/>
                    <a:pt x="1918166" y="0"/>
                  </a:cubicBezTo>
                  <a:cubicBezTo>
                    <a:pt x="2030153" y="-74041"/>
                    <a:pt x="2186047" y="2561"/>
                    <a:pt x="2444096" y="0"/>
                  </a:cubicBezTo>
                  <a:cubicBezTo>
                    <a:pt x="2646692" y="-51848"/>
                    <a:pt x="2804615" y="58159"/>
                    <a:pt x="3054172" y="0"/>
                  </a:cubicBezTo>
                  <a:cubicBezTo>
                    <a:pt x="3327917" y="-9733"/>
                    <a:pt x="3363938" y="18780"/>
                    <a:pt x="3538027" y="0"/>
                  </a:cubicBezTo>
                  <a:cubicBezTo>
                    <a:pt x="3655465" y="-18265"/>
                    <a:pt x="4002361" y="31646"/>
                    <a:pt x="4316403" y="0"/>
                  </a:cubicBezTo>
                  <a:cubicBezTo>
                    <a:pt x="4381238" y="13310"/>
                    <a:pt x="4419689" y="61288"/>
                    <a:pt x="4425376" y="108972"/>
                  </a:cubicBezTo>
                  <a:cubicBezTo>
                    <a:pt x="4536224" y="332697"/>
                    <a:pt x="4485551" y="493675"/>
                    <a:pt x="4425376" y="611028"/>
                  </a:cubicBezTo>
                  <a:cubicBezTo>
                    <a:pt x="4446215" y="681477"/>
                    <a:pt x="4368470" y="709958"/>
                    <a:pt x="4316403" y="720000"/>
                  </a:cubicBezTo>
                  <a:cubicBezTo>
                    <a:pt x="4233087" y="783871"/>
                    <a:pt x="4035062" y="718303"/>
                    <a:pt x="3916696" y="720000"/>
                  </a:cubicBezTo>
                  <a:cubicBezTo>
                    <a:pt x="3796473" y="799858"/>
                    <a:pt x="3510908" y="655400"/>
                    <a:pt x="3306619" y="720000"/>
                  </a:cubicBezTo>
                  <a:cubicBezTo>
                    <a:pt x="3103242" y="749701"/>
                    <a:pt x="2968807" y="712185"/>
                    <a:pt x="2906912" y="720000"/>
                  </a:cubicBezTo>
                  <a:cubicBezTo>
                    <a:pt x="2797013" y="728888"/>
                    <a:pt x="2554895" y="698419"/>
                    <a:pt x="2423059" y="720000"/>
                  </a:cubicBezTo>
                  <a:cubicBezTo>
                    <a:pt x="2243722" y="726310"/>
                    <a:pt x="2098982" y="687382"/>
                    <a:pt x="2023352" y="720000"/>
                  </a:cubicBezTo>
                  <a:cubicBezTo>
                    <a:pt x="1931428" y="730932"/>
                    <a:pt x="1786321" y="689300"/>
                    <a:pt x="1539497" y="720000"/>
                  </a:cubicBezTo>
                  <a:cubicBezTo>
                    <a:pt x="1301695" y="711917"/>
                    <a:pt x="1188612" y="722895"/>
                    <a:pt x="1055643" y="720000"/>
                  </a:cubicBezTo>
                  <a:cubicBezTo>
                    <a:pt x="944656" y="734839"/>
                    <a:pt x="344465" y="711549"/>
                    <a:pt x="108970" y="720000"/>
                  </a:cubicBezTo>
                  <a:cubicBezTo>
                    <a:pt x="26473" y="709540"/>
                    <a:pt x="1363" y="677568"/>
                    <a:pt x="0" y="611028"/>
                  </a:cubicBezTo>
                  <a:cubicBezTo>
                    <a:pt x="-70857" y="435196"/>
                    <a:pt x="100954" y="200814"/>
                    <a:pt x="0" y="108972"/>
                  </a:cubicBezTo>
                  <a:close/>
                </a:path>
              </a:pathLst>
            </a:custGeom>
            <a:ln w="25400" cmpd="thinThick">
              <a:solidFill>
                <a:srgbClr val="E80F0F"/>
              </a:solidFill>
              <a:extLst>
                <a:ext uri="{C807C97D-BFC1-408E-A445-0C87EB9F89A2}">
                  <ask:lineSketchStyleProps xmlns:ask="http://schemas.microsoft.com/office/drawing/2018/sketchyshapes" xmlns="" sd="376331080">
                    <a:custGeom>
                      <a:avLst/>
                      <a:gdLst>
                        <a:gd name="connsiteX0" fmla="*/ 0 w 2031318"/>
                        <a:gd name="connsiteY0" fmla="*/ 108972 h 720000"/>
                        <a:gd name="connsiteX1" fmla="*/ 50019 w 2031318"/>
                        <a:gd name="connsiteY1" fmla="*/ 0 h 720000"/>
                        <a:gd name="connsiteX2" fmla="*/ 252803 w 2031318"/>
                        <a:gd name="connsiteY2" fmla="*/ 0 h 720000"/>
                        <a:gd name="connsiteX3" fmla="*/ 455588 w 2031318"/>
                        <a:gd name="connsiteY3" fmla="*/ 0 h 720000"/>
                        <a:gd name="connsiteX4" fmla="*/ 696998 w 2031318"/>
                        <a:gd name="connsiteY4" fmla="*/ 0 h 720000"/>
                        <a:gd name="connsiteX5" fmla="*/ 880469 w 2031318"/>
                        <a:gd name="connsiteY5" fmla="*/ 0 h 720000"/>
                        <a:gd name="connsiteX6" fmla="*/ 1121879 w 2031318"/>
                        <a:gd name="connsiteY6" fmla="*/ 0 h 720000"/>
                        <a:gd name="connsiteX7" fmla="*/ 1401914 w 2031318"/>
                        <a:gd name="connsiteY7" fmla="*/ 0 h 720000"/>
                        <a:gd name="connsiteX8" fmla="*/ 1624011 w 2031318"/>
                        <a:gd name="connsiteY8" fmla="*/ 0 h 720000"/>
                        <a:gd name="connsiteX9" fmla="*/ 1981298 w 2031318"/>
                        <a:gd name="connsiteY9" fmla="*/ 0 h 720000"/>
                        <a:gd name="connsiteX10" fmla="*/ 2031318 w 2031318"/>
                        <a:gd name="connsiteY10" fmla="*/ 108972 h 720000"/>
                        <a:gd name="connsiteX11" fmla="*/ 2031318 w 2031318"/>
                        <a:gd name="connsiteY11" fmla="*/ 611028 h 720000"/>
                        <a:gd name="connsiteX12" fmla="*/ 1981298 w 2031318"/>
                        <a:gd name="connsiteY12" fmla="*/ 720000 h 720000"/>
                        <a:gd name="connsiteX13" fmla="*/ 1797826 w 2031318"/>
                        <a:gd name="connsiteY13" fmla="*/ 720000 h 720000"/>
                        <a:gd name="connsiteX14" fmla="*/ 1517791 w 2031318"/>
                        <a:gd name="connsiteY14" fmla="*/ 720000 h 720000"/>
                        <a:gd name="connsiteX15" fmla="*/ 1334319 w 2031318"/>
                        <a:gd name="connsiteY15" fmla="*/ 720000 h 720000"/>
                        <a:gd name="connsiteX16" fmla="*/ 1112223 w 2031318"/>
                        <a:gd name="connsiteY16" fmla="*/ 720000 h 720000"/>
                        <a:gd name="connsiteX17" fmla="*/ 928751 w 2031318"/>
                        <a:gd name="connsiteY17" fmla="*/ 720000 h 720000"/>
                        <a:gd name="connsiteX18" fmla="*/ 706654 w 2031318"/>
                        <a:gd name="connsiteY18" fmla="*/ 720000 h 720000"/>
                        <a:gd name="connsiteX19" fmla="*/ 484557 w 2031318"/>
                        <a:gd name="connsiteY19" fmla="*/ 720000 h 720000"/>
                        <a:gd name="connsiteX20" fmla="*/ 50019 w 2031318"/>
                        <a:gd name="connsiteY20" fmla="*/ 720000 h 720000"/>
                        <a:gd name="connsiteX21" fmla="*/ 0 w 2031318"/>
                        <a:gd name="connsiteY21" fmla="*/ 611028 h 720000"/>
                        <a:gd name="connsiteX22" fmla="*/ 0 w 2031318"/>
                        <a:gd name="connsiteY22" fmla="*/ 108972 h 720000"/>
                        <a:gd name="connsiteX0" fmla="*/ 0 w 2031318"/>
                        <a:gd name="connsiteY0" fmla="*/ 108972 h 720000"/>
                        <a:gd name="connsiteX1" fmla="*/ 50019 w 2031318"/>
                        <a:gd name="connsiteY1" fmla="*/ 0 h 720000"/>
                        <a:gd name="connsiteX2" fmla="*/ 291429 w 2031318"/>
                        <a:gd name="connsiteY2" fmla="*/ 0 h 720000"/>
                        <a:gd name="connsiteX3" fmla="*/ 532839 w 2031318"/>
                        <a:gd name="connsiteY3" fmla="*/ 0 h 720000"/>
                        <a:gd name="connsiteX4" fmla="*/ 735623 w 2031318"/>
                        <a:gd name="connsiteY4" fmla="*/ 0 h 720000"/>
                        <a:gd name="connsiteX5" fmla="*/ 957720 w 2031318"/>
                        <a:gd name="connsiteY5" fmla="*/ 0 h 720000"/>
                        <a:gd name="connsiteX6" fmla="*/ 1218443 w 2031318"/>
                        <a:gd name="connsiteY6" fmla="*/ 0 h 720000"/>
                        <a:gd name="connsiteX7" fmla="*/ 1459852 w 2031318"/>
                        <a:gd name="connsiteY7" fmla="*/ 0 h 720000"/>
                        <a:gd name="connsiteX8" fmla="*/ 1739888 w 2031318"/>
                        <a:gd name="connsiteY8" fmla="*/ 0 h 720000"/>
                        <a:gd name="connsiteX9" fmla="*/ 1981298 w 2031318"/>
                        <a:gd name="connsiteY9" fmla="*/ 0 h 720000"/>
                        <a:gd name="connsiteX10" fmla="*/ 2031318 w 2031318"/>
                        <a:gd name="connsiteY10" fmla="*/ 108972 h 720000"/>
                        <a:gd name="connsiteX11" fmla="*/ 2031318 w 2031318"/>
                        <a:gd name="connsiteY11" fmla="*/ 611028 h 720000"/>
                        <a:gd name="connsiteX12" fmla="*/ 1981298 w 2031318"/>
                        <a:gd name="connsiteY12" fmla="*/ 720000 h 720000"/>
                        <a:gd name="connsiteX13" fmla="*/ 1701262 w 2031318"/>
                        <a:gd name="connsiteY13" fmla="*/ 720000 h 720000"/>
                        <a:gd name="connsiteX14" fmla="*/ 1459852 w 2031318"/>
                        <a:gd name="connsiteY14" fmla="*/ 720000 h 720000"/>
                        <a:gd name="connsiteX15" fmla="*/ 1179817 w 2031318"/>
                        <a:gd name="connsiteY15" fmla="*/ 720000 h 720000"/>
                        <a:gd name="connsiteX16" fmla="*/ 938407 w 2031318"/>
                        <a:gd name="connsiteY16" fmla="*/ 720000 h 720000"/>
                        <a:gd name="connsiteX17" fmla="*/ 716310 w 2031318"/>
                        <a:gd name="connsiteY17" fmla="*/ 720000 h 720000"/>
                        <a:gd name="connsiteX18" fmla="*/ 474901 w 2031318"/>
                        <a:gd name="connsiteY18" fmla="*/ 720000 h 720000"/>
                        <a:gd name="connsiteX19" fmla="*/ 50019 w 2031318"/>
                        <a:gd name="connsiteY19" fmla="*/ 720000 h 720000"/>
                        <a:gd name="connsiteX20" fmla="*/ 0 w 2031318"/>
                        <a:gd name="connsiteY20" fmla="*/ 611028 h 720000"/>
                        <a:gd name="connsiteX21" fmla="*/ 0 w 2031318"/>
                        <a:gd name="connsiteY21" fmla="*/ 108972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1318" h="720000" fill="none" extrusionOk="0">
                          <a:moveTo>
                            <a:pt x="0" y="108972"/>
                          </a:moveTo>
                          <a:cubicBezTo>
                            <a:pt x="11363" y="38565"/>
                            <a:pt x="30672" y="7172"/>
                            <a:pt x="50019" y="0"/>
                          </a:cubicBezTo>
                          <a:cubicBezTo>
                            <a:pt x="132446" y="-43238"/>
                            <a:pt x="207614" y="48190"/>
                            <a:pt x="252803" y="0"/>
                          </a:cubicBezTo>
                          <a:cubicBezTo>
                            <a:pt x="298411" y="-50916"/>
                            <a:pt x="386255" y="36179"/>
                            <a:pt x="455588" y="0"/>
                          </a:cubicBezTo>
                          <a:cubicBezTo>
                            <a:pt x="529450" y="-40611"/>
                            <a:pt x="657684" y="15134"/>
                            <a:pt x="696998" y="0"/>
                          </a:cubicBezTo>
                          <a:cubicBezTo>
                            <a:pt x="749218" y="8856"/>
                            <a:pt x="811529" y="31780"/>
                            <a:pt x="880469" y="0"/>
                          </a:cubicBezTo>
                          <a:cubicBezTo>
                            <a:pt x="938934" y="-51698"/>
                            <a:pt x="1021031" y="6188"/>
                            <a:pt x="1121879" y="0"/>
                          </a:cubicBezTo>
                          <a:cubicBezTo>
                            <a:pt x="1201331" y="-5634"/>
                            <a:pt x="1286407" y="26899"/>
                            <a:pt x="1401914" y="0"/>
                          </a:cubicBezTo>
                          <a:cubicBezTo>
                            <a:pt x="1525779" y="-26220"/>
                            <a:pt x="1543944" y="32280"/>
                            <a:pt x="1624011" y="0"/>
                          </a:cubicBezTo>
                          <a:cubicBezTo>
                            <a:pt x="1676880" y="-37916"/>
                            <a:pt x="1827973" y="91463"/>
                            <a:pt x="1981298" y="0"/>
                          </a:cubicBezTo>
                          <a:cubicBezTo>
                            <a:pt x="2010839" y="15369"/>
                            <a:pt x="2026950" y="55321"/>
                            <a:pt x="2031318" y="108972"/>
                          </a:cubicBezTo>
                          <a:cubicBezTo>
                            <a:pt x="2083328" y="328356"/>
                            <a:pt x="2051417" y="457163"/>
                            <a:pt x="2031318" y="611028"/>
                          </a:cubicBezTo>
                          <a:cubicBezTo>
                            <a:pt x="2038220" y="679601"/>
                            <a:pt x="2010051" y="707776"/>
                            <a:pt x="1981298" y="720000"/>
                          </a:cubicBezTo>
                          <a:cubicBezTo>
                            <a:pt x="1929673" y="775455"/>
                            <a:pt x="1856080" y="695779"/>
                            <a:pt x="1797826" y="720000"/>
                          </a:cubicBezTo>
                          <a:cubicBezTo>
                            <a:pt x="1744804" y="764200"/>
                            <a:pt x="1620775" y="660683"/>
                            <a:pt x="1517791" y="720000"/>
                          </a:cubicBezTo>
                          <a:cubicBezTo>
                            <a:pt x="1425948" y="761150"/>
                            <a:pt x="1366095" y="719883"/>
                            <a:pt x="1334319" y="720000"/>
                          </a:cubicBezTo>
                          <a:cubicBezTo>
                            <a:pt x="1305071" y="724705"/>
                            <a:pt x="1187017" y="686612"/>
                            <a:pt x="1112223" y="720000"/>
                          </a:cubicBezTo>
                          <a:cubicBezTo>
                            <a:pt x="1031909" y="741490"/>
                            <a:pt x="964920" y="689263"/>
                            <a:pt x="928751" y="720000"/>
                          </a:cubicBezTo>
                          <a:cubicBezTo>
                            <a:pt x="901218" y="745417"/>
                            <a:pt x="802725" y="685872"/>
                            <a:pt x="706654" y="720000"/>
                          </a:cubicBezTo>
                          <a:cubicBezTo>
                            <a:pt x="603505" y="744530"/>
                            <a:pt x="541501" y="722260"/>
                            <a:pt x="484557" y="720000"/>
                          </a:cubicBezTo>
                          <a:cubicBezTo>
                            <a:pt x="459032" y="715675"/>
                            <a:pt x="156206" y="705482"/>
                            <a:pt x="50019" y="720000"/>
                          </a:cubicBezTo>
                          <a:cubicBezTo>
                            <a:pt x="14642" y="712653"/>
                            <a:pt x="724" y="680499"/>
                            <a:pt x="0" y="611028"/>
                          </a:cubicBezTo>
                          <a:cubicBezTo>
                            <a:pt x="-30822" y="432084"/>
                            <a:pt x="46208" y="235091"/>
                            <a:pt x="0" y="108972"/>
                          </a:cubicBezTo>
                          <a:close/>
                        </a:path>
                        <a:path w="2031318" h="720000" stroke="0" extrusionOk="0">
                          <a:moveTo>
                            <a:pt x="0" y="108972"/>
                          </a:moveTo>
                          <a:cubicBezTo>
                            <a:pt x="1174" y="53477"/>
                            <a:pt x="28264" y="-7710"/>
                            <a:pt x="50019" y="0"/>
                          </a:cubicBezTo>
                          <a:cubicBezTo>
                            <a:pt x="112060" y="-29965"/>
                            <a:pt x="218178" y="32651"/>
                            <a:pt x="291429" y="0"/>
                          </a:cubicBezTo>
                          <a:cubicBezTo>
                            <a:pt x="370719" y="-18596"/>
                            <a:pt x="459467" y="38686"/>
                            <a:pt x="532839" y="0"/>
                          </a:cubicBezTo>
                          <a:cubicBezTo>
                            <a:pt x="619076" y="-17342"/>
                            <a:pt x="645159" y="25089"/>
                            <a:pt x="735623" y="0"/>
                          </a:cubicBezTo>
                          <a:cubicBezTo>
                            <a:pt x="812080" y="-18932"/>
                            <a:pt x="906805" y="1296"/>
                            <a:pt x="957720" y="0"/>
                          </a:cubicBezTo>
                          <a:cubicBezTo>
                            <a:pt x="983731" y="-7874"/>
                            <a:pt x="1154378" y="85569"/>
                            <a:pt x="1218443" y="0"/>
                          </a:cubicBezTo>
                          <a:cubicBezTo>
                            <a:pt x="1285533" y="-78802"/>
                            <a:pt x="1403777" y="9953"/>
                            <a:pt x="1459852" y="0"/>
                          </a:cubicBezTo>
                          <a:cubicBezTo>
                            <a:pt x="1539003" y="-14086"/>
                            <a:pt x="1663095" y="15345"/>
                            <a:pt x="1739888" y="0"/>
                          </a:cubicBezTo>
                          <a:cubicBezTo>
                            <a:pt x="1814093" y="-27899"/>
                            <a:pt x="1868283" y="10627"/>
                            <a:pt x="1981298" y="0"/>
                          </a:cubicBezTo>
                          <a:cubicBezTo>
                            <a:pt x="2019469" y="3119"/>
                            <a:pt x="2034022" y="54169"/>
                            <a:pt x="2031318" y="108972"/>
                          </a:cubicBezTo>
                          <a:cubicBezTo>
                            <a:pt x="2071595" y="281301"/>
                            <a:pt x="2006320" y="460699"/>
                            <a:pt x="2031318" y="611028"/>
                          </a:cubicBezTo>
                          <a:cubicBezTo>
                            <a:pt x="2025524" y="681434"/>
                            <a:pt x="2010536" y="720121"/>
                            <a:pt x="1981298" y="720000"/>
                          </a:cubicBezTo>
                          <a:cubicBezTo>
                            <a:pt x="1918928" y="734844"/>
                            <a:pt x="1752235" y="723684"/>
                            <a:pt x="1701262" y="720000"/>
                          </a:cubicBezTo>
                          <a:cubicBezTo>
                            <a:pt x="1641171" y="703675"/>
                            <a:pt x="1559530" y="670103"/>
                            <a:pt x="1459852" y="720000"/>
                          </a:cubicBezTo>
                          <a:cubicBezTo>
                            <a:pt x="1363252" y="769937"/>
                            <a:pt x="1264852" y="682366"/>
                            <a:pt x="1179817" y="720000"/>
                          </a:cubicBezTo>
                          <a:cubicBezTo>
                            <a:pt x="1096330" y="774840"/>
                            <a:pt x="995348" y="682568"/>
                            <a:pt x="938407" y="720000"/>
                          </a:cubicBezTo>
                          <a:cubicBezTo>
                            <a:pt x="855756" y="751713"/>
                            <a:pt x="792406" y="689530"/>
                            <a:pt x="716310" y="720000"/>
                          </a:cubicBezTo>
                          <a:cubicBezTo>
                            <a:pt x="649150" y="741470"/>
                            <a:pt x="551300" y="706574"/>
                            <a:pt x="474901" y="720000"/>
                          </a:cubicBezTo>
                          <a:cubicBezTo>
                            <a:pt x="386134" y="720067"/>
                            <a:pt x="224743" y="680631"/>
                            <a:pt x="50019" y="720000"/>
                          </a:cubicBezTo>
                          <a:cubicBezTo>
                            <a:pt x="24613" y="728796"/>
                            <a:pt x="-5292" y="667225"/>
                            <a:pt x="0" y="611028"/>
                          </a:cubicBezTo>
                          <a:cubicBezTo>
                            <a:pt x="-34481" y="528504"/>
                            <a:pt x="35669" y="296034"/>
                            <a:pt x="0" y="108972"/>
                          </a:cubicBezTo>
                          <a:close/>
                        </a:path>
                        <a:path w="2031318" h="720000" fill="none" stroke="0" extrusionOk="0">
                          <a:moveTo>
                            <a:pt x="0" y="108972"/>
                          </a:moveTo>
                          <a:cubicBezTo>
                            <a:pt x="8854" y="44176"/>
                            <a:pt x="33914" y="1834"/>
                            <a:pt x="50019" y="0"/>
                          </a:cubicBezTo>
                          <a:cubicBezTo>
                            <a:pt x="126159" y="-30030"/>
                            <a:pt x="196987" y="32699"/>
                            <a:pt x="252803" y="0"/>
                          </a:cubicBezTo>
                          <a:cubicBezTo>
                            <a:pt x="320568" y="-43592"/>
                            <a:pt x="388767" y="64044"/>
                            <a:pt x="455588" y="0"/>
                          </a:cubicBezTo>
                          <a:cubicBezTo>
                            <a:pt x="525166" y="-47604"/>
                            <a:pt x="646141" y="8017"/>
                            <a:pt x="696998" y="0"/>
                          </a:cubicBezTo>
                          <a:cubicBezTo>
                            <a:pt x="752120" y="-13444"/>
                            <a:pt x="818827" y="28546"/>
                            <a:pt x="880469" y="0"/>
                          </a:cubicBezTo>
                          <a:cubicBezTo>
                            <a:pt x="938169" y="-50329"/>
                            <a:pt x="1009788" y="24202"/>
                            <a:pt x="1121879" y="0"/>
                          </a:cubicBezTo>
                          <a:cubicBezTo>
                            <a:pt x="1226441" y="-45582"/>
                            <a:pt x="1291478" y="39577"/>
                            <a:pt x="1401914" y="0"/>
                          </a:cubicBezTo>
                          <a:cubicBezTo>
                            <a:pt x="1514506" y="-13922"/>
                            <a:pt x="1544923" y="25714"/>
                            <a:pt x="1624011" y="0"/>
                          </a:cubicBezTo>
                          <a:cubicBezTo>
                            <a:pt x="1704409" y="-25234"/>
                            <a:pt x="1827552" y="65037"/>
                            <a:pt x="1981298" y="0"/>
                          </a:cubicBezTo>
                          <a:cubicBezTo>
                            <a:pt x="2014369" y="1590"/>
                            <a:pt x="2038985" y="60919"/>
                            <a:pt x="2031318" y="108972"/>
                          </a:cubicBezTo>
                          <a:cubicBezTo>
                            <a:pt x="2053125" y="307652"/>
                            <a:pt x="2025294" y="478070"/>
                            <a:pt x="2031318" y="611028"/>
                          </a:cubicBezTo>
                          <a:cubicBezTo>
                            <a:pt x="2035779" y="677835"/>
                            <a:pt x="2003308" y="716728"/>
                            <a:pt x="1981298" y="720000"/>
                          </a:cubicBezTo>
                          <a:cubicBezTo>
                            <a:pt x="1920360" y="761552"/>
                            <a:pt x="1854299" y="701646"/>
                            <a:pt x="1797826" y="720000"/>
                          </a:cubicBezTo>
                          <a:cubicBezTo>
                            <a:pt x="1735010" y="765813"/>
                            <a:pt x="1613660" y="674895"/>
                            <a:pt x="1517791" y="720000"/>
                          </a:cubicBezTo>
                          <a:cubicBezTo>
                            <a:pt x="1417871" y="762638"/>
                            <a:pt x="1370325" y="710366"/>
                            <a:pt x="1334319" y="720000"/>
                          </a:cubicBezTo>
                          <a:cubicBezTo>
                            <a:pt x="1274545" y="725398"/>
                            <a:pt x="1171671" y="704580"/>
                            <a:pt x="1112223" y="720000"/>
                          </a:cubicBezTo>
                          <a:cubicBezTo>
                            <a:pt x="1030387" y="733591"/>
                            <a:pt x="962415" y="687035"/>
                            <a:pt x="928751" y="720000"/>
                          </a:cubicBezTo>
                          <a:cubicBezTo>
                            <a:pt x="881027" y="746018"/>
                            <a:pt x="821798" y="699629"/>
                            <a:pt x="706654" y="720000"/>
                          </a:cubicBezTo>
                          <a:cubicBezTo>
                            <a:pt x="600855" y="733482"/>
                            <a:pt x="546822" y="708396"/>
                            <a:pt x="484557" y="720000"/>
                          </a:cubicBezTo>
                          <a:cubicBezTo>
                            <a:pt x="417118" y="736983"/>
                            <a:pt x="189666" y="733211"/>
                            <a:pt x="50019" y="720000"/>
                          </a:cubicBezTo>
                          <a:cubicBezTo>
                            <a:pt x="15154" y="712517"/>
                            <a:pt x="-2241" y="658623"/>
                            <a:pt x="0" y="611028"/>
                          </a:cubicBezTo>
                          <a:cubicBezTo>
                            <a:pt x="-39974" y="485973"/>
                            <a:pt x="24479" y="228081"/>
                            <a:pt x="0" y="108972"/>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25" name="TextBox 24">
              <a:extLst>
                <a:ext uri="{FF2B5EF4-FFF2-40B4-BE49-F238E27FC236}">
                  <a16:creationId xmlns:a16="http://schemas.microsoft.com/office/drawing/2014/main" xmlns="" id="{48B99C19-31D9-ABBA-0E66-5C643FA0F272}"/>
                </a:ext>
              </a:extLst>
            </p:cNvPr>
            <p:cNvSpPr txBox="1"/>
            <p:nvPr/>
          </p:nvSpPr>
          <p:spPr>
            <a:xfrm>
              <a:off x="7544332" y="1380165"/>
              <a:ext cx="4425375"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E80F0F"/>
                  </a:solidFill>
                  <a:effectLst/>
                  <a:uLnTx/>
                  <a:uFillTx/>
                  <a:latin typeface="Arial"/>
                  <a:ea typeface="+mn-ea"/>
                  <a:cs typeface="+mn-cs"/>
                </a:rPr>
                <a:t>2 ô li rưỡi</a:t>
              </a:r>
            </a:p>
          </p:txBody>
        </p:sp>
      </p:grpSp>
      <p:grpSp>
        <p:nvGrpSpPr>
          <p:cNvPr id="26" name="Group 25">
            <a:extLst>
              <a:ext uri="{FF2B5EF4-FFF2-40B4-BE49-F238E27FC236}">
                <a16:creationId xmlns:a16="http://schemas.microsoft.com/office/drawing/2014/main" xmlns="" id="{FABD0C37-2A2F-B231-ED7A-A9A36EEF4C98}"/>
              </a:ext>
            </a:extLst>
          </p:cNvPr>
          <p:cNvGrpSpPr/>
          <p:nvPr/>
        </p:nvGrpSpPr>
        <p:grpSpPr>
          <a:xfrm>
            <a:off x="9324919" y="2094414"/>
            <a:ext cx="2014854" cy="720000"/>
            <a:chOff x="8162121" y="1243668"/>
            <a:chExt cx="3807586" cy="720000"/>
          </a:xfrm>
        </p:grpSpPr>
        <p:sp>
          <p:nvSpPr>
            <p:cNvPr id="27" name="Rectangle: Rounded Corners 35">
              <a:extLst>
                <a:ext uri="{FF2B5EF4-FFF2-40B4-BE49-F238E27FC236}">
                  <a16:creationId xmlns:a16="http://schemas.microsoft.com/office/drawing/2014/main" xmlns="" id="{839D22B3-4736-0F21-F85B-C87FD9B4371F}"/>
                </a:ext>
              </a:extLst>
            </p:cNvPr>
            <p:cNvSpPr/>
            <p:nvPr/>
          </p:nvSpPr>
          <p:spPr>
            <a:xfrm>
              <a:off x="8162121" y="1243668"/>
              <a:ext cx="3807586" cy="720000"/>
            </a:xfrm>
            <a:custGeom>
              <a:avLst/>
              <a:gdLst>
                <a:gd name="connsiteX0" fmla="*/ 0 w 3807586"/>
                <a:gd name="connsiteY0" fmla="*/ 108972 h 720000"/>
                <a:gd name="connsiteX1" fmla="*/ 108970 w 3807586"/>
                <a:gd name="connsiteY1" fmla="*/ 0 h 720000"/>
                <a:gd name="connsiteX2" fmla="*/ 743141 w 3807586"/>
                <a:gd name="connsiteY2" fmla="*/ 0 h 720000"/>
                <a:gd name="connsiteX3" fmla="*/ 1305518 w 3807586"/>
                <a:gd name="connsiteY3" fmla="*/ 0 h 720000"/>
                <a:gd name="connsiteX4" fmla="*/ 1831999 w 3807586"/>
                <a:gd name="connsiteY4" fmla="*/ 0 h 720000"/>
                <a:gd name="connsiteX5" fmla="*/ 2358480 w 3807586"/>
                <a:gd name="connsiteY5" fmla="*/ 0 h 720000"/>
                <a:gd name="connsiteX6" fmla="*/ 2884960 w 3807586"/>
                <a:gd name="connsiteY6" fmla="*/ 0 h 720000"/>
                <a:gd name="connsiteX7" fmla="*/ 3698613 w 3807586"/>
                <a:gd name="connsiteY7" fmla="*/ 0 h 720000"/>
                <a:gd name="connsiteX8" fmla="*/ 3807586 w 3807586"/>
                <a:gd name="connsiteY8" fmla="*/ 108972 h 720000"/>
                <a:gd name="connsiteX9" fmla="*/ 3807586 w 3807586"/>
                <a:gd name="connsiteY9" fmla="*/ 611028 h 720000"/>
                <a:gd name="connsiteX10" fmla="*/ 3698613 w 3807586"/>
                <a:gd name="connsiteY10" fmla="*/ 720000 h 720000"/>
                <a:gd name="connsiteX11" fmla="*/ 3100338 w 3807586"/>
                <a:gd name="connsiteY11" fmla="*/ 720000 h 720000"/>
                <a:gd name="connsiteX12" fmla="*/ 2537961 w 3807586"/>
                <a:gd name="connsiteY12" fmla="*/ 720000 h 720000"/>
                <a:gd name="connsiteX13" fmla="*/ 1939688 w 3807586"/>
                <a:gd name="connsiteY13" fmla="*/ 720000 h 720000"/>
                <a:gd name="connsiteX14" fmla="*/ 1449104 w 3807586"/>
                <a:gd name="connsiteY14" fmla="*/ 720000 h 720000"/>
                <a:gd name="connsiteX15" fmla="*/ 958519 w 3807586"/>
                <a:gd name="connsiteY15" fmla="*/ 720000 h 720000"/>
                <a:gd name="connsiteX16" fmla="*/ 108970 w 3807586"/>
                <a:gd name="connsiteY16" fmla="*/ 720000 h 720000"/>
                <a:gd name="connsiteX17" fmla="*/ 0 w 3807586"/>
                <a:gd name="connsiteY17" fmla="*/ 611028 h 720000"/>
                <a:gd name="connsiteX18" fmla="*/ 0 w 3807586"/>
                <a:gd name="connsiteY18" fmla="*/ 108972 h 720000"/>
                <a:gd name="connsiteX0" fmla="*/ 0 w 3807586"/>
                <a:gd name="connsiteY0" fmla="*/ 108972 h 720000"/>
                <a:gd name="connsiteX1" fmla="*/ 108970 w 3807586"/>
                <a:gd name="connsiteY1" fmla="*/ 0 h 720000"/>
                <a:gd name="connsiteX2" fmla="*/ 707245 w 3807586"/>
                <a:gd name="connsiteY2" fmla="*/ 0 h 720000"/>
                <a:gd name="connsiteX3" fmla="*/ 1305518 w 3807586"/>
                <a:gd name="connsiteY3" fmla="*/ 0 h 720000"/>
                <a:gd name="connsiteX4" fmla="*/ 1831999 w 3807586"/>
                <a:gd name="connsiteY4" fmla="*/ 0 h 720000"/>
                <a:gd name="connsiteX5" fmla="*/ 2394376 w 3807586"/>
                <a:gd name="connsiteY5" fmla="*/ 0 h 720000"/>
                <a:gd name="connsiteX6" fmla="*/ 3028546 w 3807586"/>
                <a:gd name="connsiteY6" fmla="*/ 0 h 720000"/>
                <a:gd name="connsiteX7" fmla="*/ 3698613 w 3807586"/>
                <a:gd name="connsiteY7" fmla="*/ 0 h 720000"/>
                <a:gd name="connsiteX8" fmla="*/ 3807586 w 3807586"/>
                <a:gd name="connsiteY8" fmla="*/ 108972 h 720000"/>
                <a:gd name="connsiteX9" fmla="*/ 3807586 w 3807586"/>
                <a:gd name="connsiteY9" fmla="*/ 611028 h 720000"/>
                <a:gd name="connsiteX10" fmla="*/ 3698613 w 3807586"/>
                <a:gd name="connsiteY10" fmla="*/ 720000 h 720000"/>
                <a:gd name="connsiteX11" fmla="*/ 3208028 w 3807586"/>
                <a:gd name="connsiteY11" fmla="*/ 720000 h 720000"/>
                <a:gd name="connsiteX12" fmla="*/ 2609755 w 3807586"/>
                <a:gd name="connsiteY12" fmla="*/ 720000 h 720000"/>
                <a:gd name="connsiteX13" fmla="*/ 2011480 w 3807586"/>
                <a:gd name="connsiteY13" fmla="*/ 720000 h 720000"/>
                <a:gd name="connsiteX14" fmla="*/ 1413208 w 3807586"/>
                <a:gd name="connsiteY14" fmla="*/ 720000 h 720000"/>
                <a:gd name="connsiteX15" fmla="*/ 743141 w 3807586"/>
                <a:gd name="connsiteY15" fmla="*/ 720000 h 720000"/>
                <a:gd name="connsiteX16" fmla="*/ 108970 w 3807586"/>
                <a:gd name="connsiteY16" fmla="*/ 720000 h 720000"/>
                <a:gd name="connsiteX17" fmla="*/ 0 w 3807586"/>
                <a:gd name="connsiteY17" fmla="*/ 611028 h 720000"/>
                <a:gd name="connsiteX18" fmla="*/ 0 w 3807586"/>
                <a:gd name="connsiteY18" fmla="*/ 108972 h 720000"/>
                <a:gd name="connsiteX0" fmla="*/ 0 w 3807586"/>
                <a:gd name="connsiteY0" fmla="*/ 108972 h 720000"/>
                <a:gd name="connsiteX1" fmla="*/ 108970 w 3807586"/>
                <a:gd name="connsiteY1" fmla="*/ 0 h 720000"/>
                <a:gd name="connsiteX2" fmla="*/ 743141 w 3807586"/>
                <a:gd name="connsiteY2" fmla="*/ 0 h 720000"/>
                <a:gd name="connsiteX3" fmla="*/ 1305518 w 3807586"/>
                <a:gd name="connsiteY3" fmla="*/ 0 h 720000"/>
                <a:gd name="connsiteX4" fmla="*/ 1831999 w 3807586"/>
                <a:gd name="connsiteY4" fmla="*/ 0 h 720000"/>
                <a:gd name="connsiteX5" fmla="*/ 2358480 w 3807586"/>
                <a:gd name="connsiteY5" fmla="*/ 0 h 720000"/>
                <a:gd name="connsiteX6" fmla="*/ 2884960 w 3807586"/>
                <a:gd name="connsiteY6" fmla="*/ 0 h 720000"/>
                <a:gd name="connsiteX7" fmla="*/ 3698613 w 3807586"/>
                <a:gd name="connsiteY7" fmla="*/ 0 h 720000"/>
                <a:gd name="connsiteX8" fmla="*/ 3807586 w 3807586"/>
                <a:gd name="connsiteY8" fmla="*/ 108972 h 720000"/>
                <a:gd name="connsiteX9" fmla="*/ 3807586 w 3807586"/>
                <a:gd name="connsiteY9" fmla="*/ 611028 h 720000"/>
                <a:gd name="connsiteX10" fmla="*/ 3698613 w 3807586"/>
                <a:gd name="connsiteY10" fmla="*/ 720000 h 720000"/>
                <a:gd name="connsiteX11" fmla="*/ 3100338 w 3807586"/>
                <a:gd name="connsiteY11" fmla="*/ 720000 h 720000"/>
                <a:gd name="connsiteX12" fmla="*/ 2537961 w 3807586"/>
                <a:gd name="connsiteY12" fmla="*/ 720000 h 720000"/>
                <a:gd name="connsiteX13" fmla="*/ 1939688 w 3807586"/>
                <a:gd name="connsiteY13" fmla="*/ 720000 h 720000"/>
                <a:gd name="connsiteX14" fmla="*/ 1449104 w 3807586"/>
                <a:gd name="connsiteY14" fmla="*/ 720000 h 720000"/>
                <a:gd name="connsiteX15" fmla="*/ 958519 w 3807586"/>
                <a:gd name="connsiteY15" fmla="*/ 720000 h 720000"/>
                <a:gd name="connsiteX16" fmla="*/ 108970 w 3807586"/>
                <a:gd name="connsiteY16" fmla="*/ 720000 h 720000"/>
                <a:gd name="connsiteX17" fmla="*/ 0 w 3807586"/>
                <a:gd name="connsiteY17" fmla="*/ 611028 h 720000"/>
                <a:gd name="connsiteX18" fmla="*/ 0 w 3807586"/>
                <a:gd name="connsiteY18" fmla="*/ 108972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07586" h="720000" fill="none" extrusionOk="0">
                  <a:moveTo>
                    <a:pt x="0" y="108972"/>
                  </a:moveTo>
                  <a:cubicBezTo>
                    <a:pt x="-8908" y="39110"/>
                    <a:pt x="69007" y="204"/>
                    <a:pt x="108970" y="0"/>
                  </a:cubicBezTo>
                  <a:cubicBezTo>
                    <a:pt x="357222" y="-64511"/>
                    <a:pt x="565444" y="78713"/>
                    <a:pt x="743141" y="0"/>
                  </a:cubicBezTo>
                  <a:cubicBezTo>
                    <a:pt x="923450" y="-35022"/>
                    <a:pt x="1126076" y="-8200"/>
                    <a:pt x="1305518" y="0"/>
                  </a:cubicBezTo>
                  <a:cubicBezTo>
                    <a:pt x="1453394" y="-31977"/>
                    <a:pt x="1572937" y="-5837"/>
                    <a:pt x="1831999" y="0"/>
                  </a:cubicBezTo>
                  <a:cubicBezTo>
                    <a:pt x="2147275" y="-48286"/>
                    <a:pt x="2246928" y="68591"/>
                    <a:pt x="2358480" y="0"/>
                  </a:cubicBezTo>
                  <a:cubicBezTo>
                    <a:pt x="2533093" y="-11432"/>
                    <a:pt x="2807969" y="70969"/>
                    <a:pt x="2884960" y="0"/>
                  </a:cubicBezTo>
                  <a:cubicBezTo>
                    <a:pt x="2930493" y="-96389"/>
                    <a:pt x="3426801" y="-21106"/>
                    <a:pt x="3698613" y="0"/>
                  </a:cubicBezTo>
                  <a:cubicBezTo>
                    <a:pt x="3765979" y="5482"/>
                    <a:pt x="3834631" y="62620"/>
                    <a:pt x="3807586" y="108972"/>
                  </a:cubicBezTo>
                  <a:cubicBezTo>
                    <a:pt x="3846000" y="383543"/>
                    <a:pt x="3800660" y="436593"/>
                    <a:pt x="3807586" y="611028"/>
                  </a:cubicBezTo>
                  <a:cubicBezTo>
                    <a:pt x="3797960" y="653682"/>
                    <a:pt x="3760141" y="704270"/>
                    <a:pt x="3698613" y="720000"/>
                  </a:cubicBezTo>
                  <a:cubicBezTo>
                    <a:pt x="3410864" y="810583"/>
                    <a:pt x="3230548" y="680137"/>
                    <a:pt x="3100338" y="720000"/>
                  </a:cubicBezTo>
                  <a:cubicBezTo>
                    <a:pt x="3023336" y="736729"/>
                    <a:pt x="2750772" y="621472"/>
                    <a:pt x="2537961" y="720000"/>
                  </a:cubicBezTo>
                  <a:cubicBezTo>
                    <a:pt x="2228136" y="771171"/>
                    <a:pt x="2216086" y="693381"/>
                    <a:pt x="1939688" y="720000"/>
                  </a:cubicBezTo>
                  <a:cubicBezTo>
                    <a:pt x="1718358" y="765043"/>
                    <a:pt x="1530785" y="687686"/>
                    <a:pt x="1449104" y="720000"/>
                  </a:cubicBezTo>
                  <a:cubicBezTo>
                    <a:pt x="1358772" y="774123"/>
                    <a:pt x="1185555" y="659869"/>
                    <a:pt x="958519" y="720000"/>
                  </a:cubicBezTo>
                  <a:cubicBezTo>
                    <a:pt x="926659" y="813988"/>
                    <a:pt x="409625" y="549570"/>
                    <a:pt x="108970" y="720000"/>
                  </a:cubicBezTo>
                  <a:cubicBezTo>
                    <a:pt x="53159" y="736714"/>
                    <a:pt x="-15769" y="683040"/>
                    <a:pt x="0" y="611028"/>
                  </a:cubicBezTo>
                  <a:cubicBezTo>
                    <a:pt x="41413" y="527634"/>
                    <a:pt x="29989" y="276450"/>
                    <a:pt x="0" y="108972"/>
                  </a:cubicBezTo>
                  <a:close/>
                </a:path>
                <a:path w="3807586" h="720000" stroke="0" extrusionOk="0">
                  <a:moveTo>
                    <a:pt x="0" y="108972"/>
                  </a:moveTo>
                  <a:cubicBezTo>
                    <a:pt x="31363" y="51685"/>
                    <a:pt x="37716" y="-2834"/>
                    <a:pt x="108970" y="0"/>
                  </a:cubicBezTo>
                  <a:cubicBezTo>
                    <a:pt x="416474" y="-26789"/>
                    <a:pt x="472755" y="19634"/>
                    <a:pt x="707245" y="0"/>
                  </a:cubicBezTo>
                  <a:cubicBezTo>
                    <a:pt x="838909" y="-130192"/>
                    <a:pt x="984505" y="56103"/>
                    <a:pt x="1305518" y="0"/>
                  </a:cubicBezTo>
                  <a:cubicBezTo>
                    <a:pt x="1584620" y="-77911"/>
                    <a:pt x="1588235" y="11302"/>
                    <a:pt x="1831999" y="0"/>
                  </a:cubicBezTo>
                  <a:cubicBezTo>
                    <a:pt x="2055090" y="6709"/>
                    <a:pt x="2286824" y="103719"/>
                    <a:pt x="2394376" y="0"/>
                  </a:cubicBezTo>
                  <a:cubicBezTo>
                    <a:pt x="2580636" y="-96853"/>
                    <a:pt x="2818013" y="18868"/>
                    <a:pt x="3028546" y="0"/>
                  </a:cubicBezTo>
                  <a:cubicBezTo>
                    <a:pt x="3157940" y="-42332"/>
                    <a:pt x="3551458" y="97410"/>
                    <a:pt x="3698613" y="0"/>
                  </a:cubicBezTo>
                  <a:cubicBezTo>
                    <a:pt x="3739742" y="-37992"/>
                    <a:pt x="3819367" y="41566"/>
                    <a:pt x="3807586" y="108972"/>
                  </a:cubicBezTo>
                  <a:cubicBezTo>
                    <a:pt x="3829362" y="290644"/>
                    <a:pt x="3806923" y="500469"/>
                    <a:pt x="3807586" y="611028"/>
                  </a:cubicBezTo>
                  <a:cubicBezTo>
                    <a:pt x="3793895" y="673414"/>
                    <a:pt x="3773470" y="713660"/>
                    <a:pt x="3698613" y="720000"/>
                  </a:cubicBezTo>
                  <a:cubicBezTo>
                    <a:pt x="3475654" y="775808"/>
                    <a:pt x="3377886" y="705813"/>
                    <a:pt x="3208028" y="720000"/>
                  </a:cubicBezTo>
                  <a:cubicBezTo>
                    <a:pt x="3078727" y="779710"/>
                    <a:pt x="2741027" y="722909"/>
                    <a:pt x="2609755" y="720000"/>
                  </a:cubicBezTo>
                  <a:cubicBezTo>
                    <a:pt x="2574361" y="731923"/>
                    <a:pt x="2250889" y="662397"/>
                    <a:pt x="2011480" y="720000"/>
                  </a:cubicBezTo>
                  <a:cubicBezTo>
                    <a:pt x="1690489" y="726020"/>
                    <a:pt x="1557933" y="717699"/>
                    <a:pt x="1413208" y="720000"/>
                  </a:cubicBezTo>
                  <a:cubicBezTo>
                    <a:pt x="1244772" y="710646"/>
                    <a:pt x="1048764" y="719739"/>
                    <a:pt x="743141" y="720000"/>
                  </a:cubicBezTo>
                  <a:cubicBezTo>
                    <a:pt x="558533" y="739187"/>
                    <a:pt x="266824" y="645723"/>
                    <a:pt x="108970" y="720000"/>
                  </a:cubicBezTo>
                  <a:cubicBezTo>
                    <a:pt x="45028" y="695852"/>
                    <a:pt x="-14138" y="668404"/>
                    <a:pt x="0" y="611028"/>
                  </a:cubicBezTo>
                  <a:cubicBezTo>
                    <a:pt x="18479" y="490087"/>
                    <a:pt x="70265" y="252841"/>
                    <a:pt x="0" y="108972"/>
                  </a:cubicBezTo>
                  <a:close/>
                </a:path>
                <a:path w="3807586" h="720000" fill="none" stroke="0" extrusionOk="0">
                  <a:moveTo>
                    <a:pt x="0" y="108972"/>
                  </a:moveTo>
                  <a:cubicBezTo>
                    <a:pt x="6060" y="52331"/>
                    <a:pt x="49070" y="-17439"/>
                    <a:pt x="108970" y="0"/>
                  </a:cubicBezTo>
                  <a:cubicBezTo>
                    <a:pt x="377191" y="-68519"/>
                    <a:pt x="532038" y="13104"/>
                    <a:pt x="743141" y="0"/>
                  </a:cubicBezTo>
                  <a:cubicBezTo>
                    <a:pt x="1016960" y="-48484"/>
                    <a:pt x="1104769" y="63085"/>
                    <a:pt x="1305518" y="0"/>
                  </a:cubicBezTo>
                  <a:cubicBezTo>
                    <a:pt x="1476651" y="-71141"/>
                    <a:pt x="1542514" y="62455"/>
                    <a:pt x="1831999" y="0"/>
                  </a:cubicBezTo>
                  <a:cubicBezTo>
                    <a:pt x="2106288" y="-50502"/>
                    <a:pt x="2244110" y="62026"/>
                    <a:pt x="2358480" y="0"/>
                  </a:cubicBezTo>
                  <a:cubicBezTo>
                    <a:pt x="2469916" y="-84349"/>
                    <a:pt x="2744491" y="49102"/>
                    <a:pt x="2884960" y="0"/>
                  </a:cubicBezTo>
                  <a:cubicBezTo>
                    <a:pt x="3022930" y="-164925"/>
                    <a:pt x="3428138" y="50852"/>
                    <a:pt x="3698613" y="0"/>
                  </a:cubicBezTo>
                  <a:cubicBezTo>
                    <a:pt x="3761374" y="11391"/>
                    <a:pt x="3813689" y="47614"/>
                    <a:pt x="3807586" y="108972"/>
                  </a:cubicBezTo>
                  <a:cubicBezTo>
                    <a:pt x="3842716" y="353095"/>
                    <a:pt x="3792843" y="453317"/>
                    <a:pt x="3807586" y="611028"/>
                  </a:cubicBezTo>
                  <a:cubicBezTo>
                    <a:pt x="3824076" y="681461"/>
                    <a:pt x="3771681" y="724071"/>
                    <a:pt x="3698613" y="720000"/>
                  </a:cubicBezTo>
                  <a:cubicBezTo>
                    <a:pt x="3427055" y="795986"/>
                    <a:pt x="3287650" y="674711"/>
                    <a:pt x="3100338" y="720000"/>
                  </a:cubicBezTo>
                  <a:cubicBezTo>
                    <a:pt x="3034895" y="768505"/>
                    <a:pt x="2812598" y="681415"/>
                    <a:pt x="2537961" y="720000"/>
                  </a:cubicBezTo>
                  <a:cubicBezTo>
                    <a:pt x="2297870" y="789445"/>
                    <a:pt x="2103985" y="745995"/>
                    <a:pt x="1939688" y="720000"/>
                  </a:cubicBezTo>
                  <a:cubicBezTo>
                    <a:pt x="1718491" y="782393"/>
                    <a:pt x="1564918" y="662765"/>
                    <a:pt x="1449104" y="720000"/>
                  </a:cubicBezTo>
                  <a:cubicBezTo>
                    <a:pt x="1298612" y="718888"/>
                    <a:pt x="1087315" y="698436"/>
                    <a:pt x="958519" y="720000"/>
                  </a:cubicBezTo>
                  <a:cubicBezTo>
                    <a:pt x="697398" y="762947"/>
                    <a:pt x="409268" y="668406"/>
                    <a:pt x="108970" y="720000"/>
                  </a:cubicBezTo>
                  <a:cubicBezTo>
                    <a:pt x="32933" y="725318"/>
                    <a:pt x="-5092" y="662754"/>
                    <a:pt x="0" y="611028"/>
                  </a:cubicBezTo>
                  <a:cubicBezTo>
                    <a:pt x="-27191" y="495029"/>
                    <a:pt x="58980" y="307194"/>
                    <a:pt x="0" y="108972"/>
                  </a:cubicBezTo>
                  <a:close/>
                </a:path>
                <a:path w="3807586" h="720000" fill="none" stroke="0" extrusionOk="0">
                  <a:moveTo>
                    <a:pt x="0" y="108972"/>
                  </a:moveTo>
                  <a:cubicBezTo>
                    <a:pt x="-1787" y="52709"/>
                    <a:pt x="65392" y="-10855"/>
                    <a:pt x="108970" y="0"/>
                  </a:cubicBezTo>
                  <a:cubicBezTo>
                    <a:pt x="355142" y="-23226"/>
                    <a:pt x="533790" y="9263"/>
                    <a:pt x="743141" y="0"/>
                  </a:cubicBezTo>
                  <a:cubicBezTo>
                    <a:pt x="959356" y="-32046"/>
                    <a:pt x="1136572" y="53733"/>
                    <a:pt x="1305518" y="0"/>
                  </a:cubicBezTo>
                  <a:cubicBezTo>
                    <a:pt x="1459584" y="-78130"/>
                    <a:pt x="1585770" y="-14714"/>
                    <a:pt x="1831999" y="0"/>
                  </a:cubicBezTo>
                  <a:cubicBezTo>
                    <a:pt x="2126413" y="-59579"/>
                    <a:pt x="2276864" y="44196"/>
                    <a:pt x="2358480" y="0"/>
                  </a:cubicBezTo>
                  <a:cubicBezTo>
                    <a:pt x="2502440" y="-58990"/>
                    <a:pt x="2765221" y="55172"/>
                    <a:pt x="2884960" y="0"/>
                  </a:cubicBezTo>
                  <a:cubicBezTo>
                    <a:pt x="2991349" y="-144596"/>
                    <a:pt x="3403326" y="66155"/>
                    <a:pt x="3698613" y="0"/>
                  </a:cubicBezTo>
                  <a:cubicBezTo>
                    <a:pt x="3765135" y="14270"/>
                    <a:pt x="3822052" y="52308"/>
                    <a:pt x="3807586" y="108972"/>
                  </a:cubicBezTo>
                  <a:cubicBezTo>
                    <a:pt x="3845733" y="364887"/>
                    <a:pt x="3806487" y="422785"/>
                    <a:pt x="3807586" y="611028"/>
                  </a:cubicBezTo>
                  <a:cubicBezTo>
                    <a:pt x="3806511" y="658175"/>
                    <a:pt x="3775110" y="731527"/>
                    <a:pt x="3698613" y="720000"/>
                  </a:cubicBezTo>
                  <a:cubicBezTo>
                    <a:pt x="3422188" y="793579"/>
                    <a:pt x="3238472" y="682718"/>
                    <a:pt x="3100338" y="720000"/>
                  </a:cubicBezTo>
                  <a:cubicBezTo>
                    <a:pt x="3045755" y="790921"/>
                    <a:pt x="2731670" y="650844"/>
                    <a:pt x="2537961" y="720000"/>
                  </a:cubicBezTo>
                  <a:cubicBezTo>
                    <a:pt x="2277228" y="780616"/>
                    <a:pt x="2193543" y="718576"/>
                    <a:pt x="1939688" y="720000"/>
                  </a:cubicBezTo>
                  <a:cubicBezTo>
                    <a:pt x="1719528" y="768586"/>
                    <a:pt x="1516740" y="679297"/>
                    <a:pt x="1449104" y="720000"/>
                  </a:cubicBezTo>
                  <a:cubicBezTo>
                    <a:pt x="1347392" y="750566"/>
                    <a:pt x="1127862" y="645140"/>
                    <a:pt x="958519" y="720000"/>
                  </a:cubicBezTo>
                  <a:cubicBezTo>
                    <a:pt x="786787" y="784597"/>
                    <a:pt x="373495" y="632206"/>
                    <a:pt x="108970" y="720000"/>
                  </a:cubicBezTo>
                  <a:cubicBezTo>
                    <a:pt x="43044" y="714842"/>
                    <a:pt x="-22653" y="672318"/>
                    <a:pt x="0" y="611028"/>
                  </a:cubicBezTo>
                  <a:cubicBezTo>
                    <a:pt x="31041" y="518245"/>
                    <a:pt x="38813" y="303138"/>
                    <a:pt x="0" y="108972"/>
                  </a:cubicBezTo>
                  <a:close/>
                </a:path>
              </a:pathLst>
            </a:custGeom>
            <a:ln w="25400" cmpd="thinThick">
              <a:solidFill>
                <a:srgbClr val="FFCE00"/>
              </a:solidFill>
              <a:extLst>
                <a:ext uri="{C807C97D-BFC1-408E-A445-0C87EB9F89A2}">
                  <ask:lineSketchStyleProps xmlns:ask="http://schemas.microsoft.com/office/drawing/2018/sketchyshapes" xmlns="" sd="376331080">
                    <a:custGeom>
                      <a:avLst/>
                      <a:gdLst>
                        <a:gd name="connsiteX0" fmla="*/ 0 w 2014854"/>
                        <a:gd name="connsiteY0" fmla="*/ 108972 h 720000"/>
                        <a:gd name="connsiteX1" fmla="*/ 57664 w 2014854"/>
                        <a:gd name="connsiteY1" fmla="*/ 0 h 720000"/>
                        <a:gd name="connsiteX2" fmla="*/ 393247 w 2014854"/>
                        <a:gd name="connsiteY2" fmla="*/ 0 h 720000"/>
                        <a:gd name="connsiteX3" fmla="*/ 690839 w 2014854"/>
                        <a:gd name="connsiteY3" fmla="*/ 0 h 720000"/>
                        <a:gd name="connsiteX4" fmla="*/ 969436 w 2014854"/>
                        <a:gd name="connsiteY4" fmla="*/ 0 h 720000"/>
                        <a:gd name="connsiteX5" fmla="*/ 1248033 w 2014854"/>
                        <a:gd name="connsiteY5" fmla="*/ 0 h 720000"/>
                        <a:gd name="connsiteX6" fmla="*/ 1526630 w 2014854"/>
                        <a:gd name="connsiteY6" fmla="*/ 0 h 720000"/>
                        <a:gd name="connsiteX7" fmla="*/ 1957189 w 2014854"/>
                        <a:gd name="connsiteY7" fmla="*/ 0 h 720000"/>
                        <a:gd name="connsiteX8" fmla="*/ 2014854 w 2014854"/>
                        <a:gd name="connsiteY8" fmla="*/ 108972 h 720000"/>
                        <a:gd name="connsiteX9" fmla="*/ 2014854 w 2014854"/>
                        <a:gd name="connsiteY9" fmla="*/ 611028 h 720000"/>
                        <a:gd name="connsiteX10" fmla="*/ 1957189 w 2014854"/>
                        <a:gd name="connsiteY10" fmla="*/ 720000 h 720000"/>
                        <a:gd name="connsiteX11" fmla="*/ 1640601 w 2014854"/>
                        <a:gd name="connsiteY11" fmla="*/ 720000 h 720000"/>
                        <a:gd name="connsiteX12" fmla="*/ 1343009 w 2014854"/>
                        <a:gd name="connsiteY12" fmla="*/ 720000 h 720000"/>
                        <a:gd name="connsiteX13" fmla="*/ 1026422 w 2014854"/>
                        <a:gd name="connsiteY13" fmla="*/ 720000 h 720000"/>
                        <a:gd name="connsiteX14" fmla="*/ 766820 w 2014854"/>
                        <a:gd name="connsiteY14" fmla="*/ 720000 h 720000"/>
                        <a:gd name="connsiteX15" fmla="*/ 507218 w 2014854"/>
                        <a:gd name="connsiteY15" fmla="*/ 720000 h 720000"/>
                        <a:gd name="connsiteX16" fmla="*/ 57664 w 2014854"/>
                        <a:gd name="connsiteY16" fmla="*/ 720000 h 720000"/>
                        <a:gd name="connsiteX17" fmla="*/ 0 w 2014854"/>
                        <a:gd name="connsiteY17" fmla="*/ 611028 h 720000"/>
                        <a:gd name="connsiteX18" fmla="*/ 0 w 2014854"/>
                        <a:gd name="connsiteY18" fmla="*/ 108972 h 720000"/>
                        <a:gd name="connsiteX0" fmla="*/ 0 w 2014854"/>
                        <a:gd name="connsiteY0" fmla="*/ 108972 h 720000"/>
                        <a:gd name="connsiteX1" fmla="*/ 57664 w 2014854"/>
                        <a:gd name="connsiteY1" fmla="*/ 0 h 720000"/>
                        <a:gd name="connsiteX2" fmla="*/ 374252 w 2014854"/>
                        <a:gd name="connsiteY2" fmla="*/ 0 h 720000"/>
                        <a:gd name="connsiteX3" fmla="*/ 690839 w 2014854"/>
                        <a:gd name="connsiteY3" fmla="*/ 0 h 720000"/>
                        <a:gd name="connsiteX4" fmla="*/ 969436 w 2014854"/>
                        <a:gd name="connsiteY4" fmla="*/ 0 h 720000"/>
                        <a:gd name="connsiteX5" fmla="*/ 1267028 w 2014854"/>
                        <a:gd name="connsiteY5" fmla="*/ 0 h 720000"/>
                        <a:gd name="connsiteX6" fmla="*/ 1602611 w 2014854"/>
                        <a:gd name="connsiteY6" fmla="*/ 0 h 720000"/>
                        <a:gd name="connsiteX7" fmla="*/ 1957189 w 2014854"/>
                        <a:gd name="connsiteY7" fmla="*/ 0 h 720000"/>
                        <a:gd name="connsiteX8" fmla="*/ 2014854 w 2014854"/>
                        <a:gd name="connsiteY8" fmla="*/ 108972 h 720000"/>
                        <a:gd name="connsiteX9" fmla="*/ 2014854 w 2014854"/>
                        <a:gd name="connsiteY9" fmla="*/ 611028 h 720000"/>
                        <a:gd name="connsiteX10" fmla="*/ 1957189 w 2014854"/>
                        <a:gd name="connsiteY10" fmla="*/ 720000 h 720000"/>
                        <a:gd name="connsiteX11" fmla="*/ 1697587 w 2014854"/>
                        <a:gd name="connsiteY11" fmla="*/ 720000 h 720000"/>
                        <a:gd name="connsiteX12" fmla="*/ 1381000 w 2014854"/>
                        <a:gd name="connsiteY12" fmla="*/ 720000 h 720000"/>
                        <a:gd name="connsiteX13" fmla="*/ 1064412 w 2014854"/>
                        <a:gd name="connsiteY13" fmla="*/ 720000 h 720000"/>
                        <a:gd name="connsiteX14" fmla="*/ 747825 w 2014854"/>
                        <a:gd name="connsiteY14" fmla="*/ 720000 h 720000"/>
                        <a:gd name="connsiteX15" fmla="*/ 393247 w 2014854"/>
                        <a:gd name="connsiteY15" fmla="*/ 720000 h 720000"/>
                        <a:gd name="connsiteX16" fmla="*/ 57664 w 2014854"/>
                        <a:gd name="connsiteY16" fmla="*/ 720000 h 720000"/>
                        <a:gd name="connsiteX17" fmla="*/ 0 w 2014854"/>
                        <a:gd name="connsiteY17" fmla="*/ 611028 h 720000"/>
                        <a:gd name="connsiteX18" fmla="*/ 0 w 2014854"/>
                        <a:gd name="connsiteY18" fmla="*/ 108972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4854" h="720000" fill="none" extrusionOk="0">
                          <a:moveTo>
                            <a:pt x="0" y="108972"/>
                          </a:moveTo>
                          <a:cubicBezTo>
                            <a:pt x="-4320" y="40964"/>
                            <a:pt x="28229" y="-913"/>
                            <a:pt x="57664" y="0"/>
                          </a:cubicBezTo>
                          <a:cubicBezTo>
                            <a:pt x="192510" y="-66786"/>
                            <a:pt x="285517" y="40950"/>
                            <a:pt x="393247" y="0"/>
                          </a:cubicBezTo>
                          <a:cubicBezTo>
                            <a:pt x="493174" y="-30127"/>
                            <a:pt x="597000" y="20718"/>
                            <a:pt x="690839" y="0"/>
                          </a:cubicBezTo>
                          <a:cubicBezTo>
                            <a:pt x="779978" y="-49241"/>
                            <a:pt x="832245" y="17615"/>
                            <a:pt x="969436" y="0"/>
                          </a:cubicBezTo>
                          <a:cubicBezTo>
                            <a:pt x="1117706" y="-44885"/>
                            <a:pt x="1187844" y="66680"/>
                            <a:pt x="1248033" y="0"/>
                          </a:cubicBezTo>
                          <a:cubicBezTo>
                            <a:pt x="1332719" y="-35642"/>
                            <a:pt x="1474286" y="57142"/>
                            <a:pt x="1526630" y="0"/>
                          </a:cubicBezTo>
                          <a:cubicBezTo>
                            <a:pt x="1560491" y="-78183"/>
                            <a:pt x="1799504" y="25641"/>
                            <a:pt x="1957189" y="0"/>
                          </a:cubicBezTo>
                          <a:cubicBezTo>
                            <a:pt x="1990904" y="2381"/>
                            <a:pt x="2022445" y="57051"/>
                            <a:pt x="2014854" y="108972"/>
                          </a:cubicBezTo>
                          <a:cubicBezTo>
                            <a:pt x="2034739" y="359927"/>
                            <a:pt x="2010981" y="441402"/>
                            <a:pt x="2014854" y="611028"/>
                          </a:cubicBezTo>
                          <a:cubicBezTo>
                            <a:pt x="2013409" y="665304"/>
                            <a:pt x="1992632" y="716696"/>
                            <a:pt x="1957189" y="720000"/>
                          </a:cubicBezTo>
                          <a:cubicBezTo>
                            <a:pt x="1815429" y="778511"/>
                            <a:pt x="1711052" y="671581"/>
                            <a:pt x="1640601" y="720000"/>
                          </a:cubicBezTo>
                          <a:cubicBezTo>
                            <a:pt x="1577986" y="770310"/>
                            <a:pt x="1459631" y="645338"/>
                            <a:pt x="1343009" y="720000"/>
                          </a:cubicBezTo>
                          <a:cubicBezTo>
                            <a:pt x="1194203" y="774705"/>
                            <a:pt x="1166307" y="690915"/>
                            <a:pt x="1026422" y="720000"/>
                          </a:cubicBezTo>
                          <a:cubicBezTo>
                            <a:pt x="910444" y="761092"/>
                            <a:pt x="814879" y="685400"/>
                            <a:pt x="766820" y="720000"/>
                          </a:cubicBezTo>
                          <a:cubicBezTo>
                            <a:pt x="715792" y="768941"/>
                            <a:pt x="611864" y="674973"/>
                            <a:pt x="507218" y="720000"/>
                          </a:cubicBezTo>
                          <a:cubicBezTo>
                            <a:pt x="449231" y="778968"/>
                            <a:pt x="224675" y="612818"/>
                            <a:pt x="57664" y="720000"/>
                          </a:cubicBezTo>
                          <a:cubicBezTo>
                            <a:pt x="24876" y="728626"/>
                            <a:pt x="-7062" y="677845"/>
                            <a:pt x="0" y="611028"/>
                          </a:cubicBezTo>
                          <a:cubicBezTo>
                            <a:pt x="20260" y="521531"/>
                            <a:pt x="12773" y="301797"/>
                            <a:pt x="0" y="108972"/>
                          </a:cubicBezTo>
                          <a:close/>
                        </a:path>
                        <a:path w="2014854" h="720000" stroke="0" extrusionOk="0">
                          <a:moveTo>
                            <a:pt x="0" y="108972"/>
                          </a:moveTo>
                          <a:cubicBezTo>
                            <a:pt x="9493" y="56963"/>
                            <a:pt x="27566" y="-8149"/>
                            <a:pt x="57664" y="0"/>
                          </a:cubicBezTo>
                          <a:cubicBezTo>
                            <a:pt x="203103" y="-29308"/>
                            <a:pt x="256189" y="46991"/>
                            <a:pt x="374252" y="0"/>
                          </a:cubicBezTo>
                          <a:cubicBezTo>
                            <a:pt x="458366" y="-96886"/>
                            <a:pt x="545288" y="61535"/>
                            <a:pt x="690839" y="0"/>
                          </a:cubicBezTo>
                          <a:cubicBezTo>
                            <a:pt x="826618" y="-66567"/>
                            <a:pt x="844852" y="27451"/>
                            <a:pt x="969436" y="0"/>
                          </a:cubicBezTo>
                          <a:cubicBezTo>
                            <a:pt x="1090708" y="-25180"/>
                            <a:pt x="1207088" y="78458"/>
                            <a:pt x="1267028" y="0"/>
                          </a:cubicBezTo>
                          <a:cubicBezTo>
                            <a:pt x="1343027" y="-71787"/>
                            <a:pt x="1509151" y="28418"/>
                            <a:pt x="1602611" y="0"/>
                          </a:cubicBezTo>
                          <a:cubicBezTo>
                            <a:pt x="1675115" y="-38284"/>
                            <a:pt x="1874617" y="60111"/>
                            <a:pt x="1957189" y="0"/>
                          </a:cubicBezTo>
                          <a:cubicBezTo>
                            <a:pt x="1983688" y="-26352"/>
                            <a:pt x="2017442" y="51197"/>
                            <a:pt x="2014854" y="108972"/>
                          </a:cubicBezTo>
                          <a:cubicBezTo>
                            <a:pt x="2027786" y="301364"/>
                            <a:pt x="2012668" y="482085"/>
                            <a:pt x="2014854" y="611028"/>
                          </a:cubicBezTo>
                          <a:cubicBezTo>
                            <a:pt x="2007985" y="670944"/>
                            <a:pt x="1993947" y="712141"/>
                            <a:pt x="1957189" y="720000"/>
                          </a:cubicBezTo>
                          <a:cubicBezTo>
                            <a:pt x="1845703" y="761698"/>
                            <a:pt x="1777543" y="697834"/>
                            <a:pt x="1697587" y="720000"/>
                          </a:cubicBezTo>
                          <a:cubicBezTo>
                            <a:pt x="1626252" y="761896"/>
                            <a:pt x="1457485" y="717735"/>
                            <a:pt x="1381000" y="720000"/>
                          </a:cubicBezTo>
                          <a:cubicBezTo>
                            <a:pt x="1323426" y="726759"/>
                            <a:pt x="1194649" y="692698"/>
                            <a:pt x="1064412" y="720000"/>
                          </a:cubicBezTo>
                          <a:cubicBezTo>
                            <a:pt x="914492" y="724082"/>
                            <a:pt x="817512" y="702906"/>
                            <a:pt x="747825" y="720000"/>
                          </a:cubicBezTo>
                          <a:cubicBezTo>
                            <a:pt x="672009" y="733083"/>
                            <a:pt x="527877" y="681765"/>
                            <a:pt x="393247" y="720000"/>
                          </a:cubicBezTo>
                          <a:cubicBezTo>
                            <a:pt x="289673" y="747147"/>
                            <a:pt x="166297" y="683908"/>
                            <a:pt x="57664" y="720000"/>
                          </a:cubicBezTo>
                          <a:cubicBezTo>
                            <a:pt x="23603" y="708230"/>
                            <a:pt x="-4645" y="673372"/>
                            <a:pt x="0" y="611028"/>
                          </a:cubicBezTo>
                          <a:cubicBezTo>
                            <a:pt x="400" y="478247"/>
                            <a:pt x="34573" y="254228"/>
                            <a:pt x="0" y="108972"/>
                          </a:cubicBezTo>
                          <a:close/>
                        </a:path>
                        <a:path w="2014854" h="720000" fill="none" stroke="0" extrusionOk="0">
                          <a:moveTo>
                            <a:pt x="0" y="108972"/>
                          </a:moveTo>
                          <a:cubicBezTo>
                            <a:pt x="920" y="52028"/>
                            <a:pt x="29869" y="-5667"/>
                            <a:pt x="57664" y="0"/>
                          </a:cubicBezTo>
                          <a:cubicBezTo>
                            <a:pt x="204223" y="-53660"/>
                            <a:pt x="265906" y="2987"/>
                            <a:pt x="393247" y="0"/>
                          </a:cubicBezTo>
                          <a:cubicBezTo>
                            <a:pt x="545896" y="-17660"/>
                            <a:pt x="600567" y="56569"/>
                            <a:pt x="690839" y="0"/>
                          </a:cubicBezTo>
                          <a:cubicBezTo>
                            <a:pt x="777803" y="-60637"/>
                            <a:pt x="834092" y="38705"/>
                            <a:pt x="969436" y="0"/>
                          </a:cubicBezTo>
                          <a:cubicBezTo>
                            <a:pt x="1109545" y="-46621"/>
                            <a:pt x="1186275" y="48537"/>
                            <a:pt x="1248033" y="0"/>
                          </a:cubicBezTo>
                          <a:cubicBezTo>
                            <a:pt x="1309562" y="-71829"/>
                            <a:pt x="1462567" y="51807"/>
                            <a:pt x="1526630" y="0"/>
                          </a:cubicBezTo>
                          <a:cubicBezTo>
                            <a:pt x="1617040" y="-99439"/>
                            <a:pt x="1780477" y="114349"/>
                            <a:pt x="1957189" y="0"/>
                          </a:cubicBezTo>
                          <a:cubicBezTo>
                            <a:pt x="1991758" y="8952"/>
                            <a:pt x="2016745" y="51989"/>
                            <a:pt x="2014854" y="108972"/>
                          </a:cubicBezTo>
                          <a:cubicBezTo>
                            <a:pt x="2036088" y="353257"/>
                            <a:pt x="2017511" y="440851"/>
                            <a:pt x="2014854" y="611028"/>
                          </a:cubicBezTo>
                          <a:cubicBezTo>
                            <a:pt x="2019538" y="660494"/>
                            <a:pt x="1997910" y="726731"/>
                            <a:pt x="1957189" y="720000"/>
                          </a:cubicBezTo>
                          <a:cubicBezTo>
                            <a:pt x="1823742" y="765357"/>
                            <a:pt x="1716778" y="664196"/>
                            <a:pt x="1640601" y="720000"/>
                          </a:cubicBezTo>
                          <a:cubicBezTo>
                            <a:pt x="1586856" y="786518"/>
                            <a:pt x="1455175" y="663982"/>
                            <a:pt x="1343009" y="720000"/>
                          </a:cubicBezTo>
                          <a:cubicBezTo>
                            <a:pt x="1226483" y="779579"/>
                            <a:pt x="1128158" y="713625"/>
                            <a:pt x="1026422" y="720000"/>
                          </a:cubicBezTo>
                          <a:cubicBezTo>
                            <a:pt x="911730" y="771435"/>
                            <a:pt x="826711" y="680642"/>
                            <a:pt x="766820" y="720000"/>
                          </a:cubicBezTo>
                          <a:cubicBezTo>
                            <a:pt x="695066" y="729339"/>
                            <a:pt x="598562" y="672481"/>
                            <a:pt x="507218" y="720000"/>
                          </a:cubicBezTo>
                          <a:cubicBezTo>
                            <a:pt x="356759" y="766061"/>
                            <a:pt x="185858" y="666663"/>
                            <a:pt x="57664" y="720000"/>
                          </a:cubicBezTo>
                          <a:cubicBezTo>
                            <a:pt x="21093" y="721236"/>
                            <a:pt x="-3437" y="665810"/>
                            <a:pt x="0" y="611028"/>
                          </a:cubicBezTo>
                          <a:cubicBezTo>
                            <a:pt x="-11225" y="474858"/>
                            <a:pt x="32072" y="311807"/>
                            <a:pt x="0" y="108972"/>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28" name="TextBox 27">
              <a:extLst>
                <a:ext uri="{FF2B5EF4-FFF2-40B4-BE49-F238E27FC236}">
                  <a16:creationId xmlns:a16="http://schemas.microsoft.com/office/drawing/2014/main" xmlns="" id="{6F6CBD73-C14E-3FFE-5006-F2460637DE2D}"/>
                </a:ext>
              </a:extLst>
            </p:cNvPr>
            <p:cNvSpPr txBox="1"/>
            <p:nvPr/>
          </p:nvSpPr>
          <p:spPr>
            <a:xfrm>
              <a:off x="8162121" y="1380165"/>
              <a:ext cx="3807586"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2 ô li </a:t>
              </a:r>
              <a:r>
                <a:rPr kumimoji="0" lang="en-US" sz="2800" b="0" i="0" u="none" strike="noStrike" kern="1200" cap="none" spc="0" normalizeH="0" baseline="0" noProof="0" dirty="0" err="1">
                  <a:ln>
                    <a:noFill/>
                  </a:ln>
                  <a:solidFill>
                    <a:srgbClr val="000000"/>
                  </a:solidFill>
                  <a:effectLst/>
                  <a:uLnTx/>
                  <a:uFillTx/>
                  <a:latin typeface="Arial"/>
                  <a:ea typeface="+mn-ea"/>
                  <a:cs typeface="+mn-cs"/>
                </a:rPr>
                <a:t>rưỡi</a:t>
              </a: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29" name="Picture 4" descr="Link e-commerse">
            <a:extLst>
              <a:ext uri="{FF2B5EF4-FFF2-40B4-BE49-F238E27FC236}">
                <a16:creationId xmlns:a16="http://schemas.microsoft.com/office/drawing/2014/main" xmlns="" id="{0799C82A-0956-DF14-70FB-45E2A786E93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8202139" y="1492858"/>
            <a:ext cx="1620000" cy="1620000"/>
          </a:xfrm>
          <a:prstGeom prst="rect">
            <a:avLst/>
          </a:prstGeom>
          <a:noFill/>
          <a:effectLst>
            <a:glow rad="88900">
              <a:schemeClr val="bg1"/>
            </a:glow>
          </a:effectLst>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xmlns="" id="{B8C7A0B9-4AE1-05AB-4815-8277CA0A5D6D}"/>
              </a:ext>
            </a:extLst>
          </p:cNvPr>
          <p:cNvGrpSpPr/>
          <p:nvPr/>
        </p:nvGrpSpPr>
        <p:grpSpPr>
          <a:xfrm>
            <a:off x="3626430" y="4614482"/>
            <a:ext cx="7295546" cy="1479303"/>
            <a:chOff x="7370635" y="1243667"/>
            <a:chExt cx="5380539" cy="1479303"/>
          </a:xfrm>
        </p:grpSpPr>
        <p:sp>
          <p:nvSpPr>
            <p:cNvPr id="31" name="Rectangle: Rounded Corners 39">
              <a:extLst>
                <a:ext uri="{FF2B5EF4-FFF2-40B4-BE49-F238E27FC236}">
                  <a16:creationId xmlns:a16="http://schemas.microsoft.com/office/drawing/2014/main" xmlns="" id="{5DCEFEEE-5113-6D19-69B3-3F56F9311410}"/>
                </a:ext>
              </a:extLst>
            </p:cNvPr>
            <p:cNvSpPr/>
            <p:nvPr/>
          </p:nvSpPr>
          <p:spPr>
            <a:xfrm>
              <a:off x="7370636" y="1243667"/>
              <a:ext cx="5380538" cy="1479303"/>
            </a:xfrm>
            <a:custGeom>
              <a:avLst/>
              <a:gdLst>
                <a:gd name="connsiteX0" fmla="*/ 0 w 5380538"/>
                <a:gd name="connsiteY0" fmla="*/ 223892 h 1479303"/>
                <a:gd name="connsiteX1" fmla="*/ 126533 w 5380538"/>
                <a:gd name="connsiteY1" fmla="*/ 0 h 1479303"/>
                <a:gd name="connsiteX2" fmla="*/ 451273 w 5380538"/>
                <a:gd name="connsiteY2" fmla="*/ 0 h 1479303"/>
                <a:gd name="connsiteX3" fmla="*/ 929837 w 5380538"/>
                <a:gd name="connsiteY3" fmla="*/ 0 h 1479303"/>
                <a:gd name="connsiteX4" fmla="*/ 1459676 w 5380538"/>
                <a:gd name="connsiteY4" fmla="*/ 0 h 1479303"/>
                <a:gd name="connsiteX5" fmla="*/ 1733141 w 5380538"/>
                <a:gd name="connsiteY5" fmla="*/ 0 h 1479303"/>
                <a:gd name="connsiteX6" fmla="*/ 2109155 w 5380538"/>
                <a:gd name="connsiteY6" fmla="*/ 0 h 1479303"/>
                <a:gd name="connsiteX7" fmla="*/ 2382620 w 5380538"/>
                <a:gd name="connsiteY7" fmla="*/ 0 h 1479303"/>
                <a:gd name="connsiteX8" fmla="*/ 2758635 w 5380538"/>
                <a:gd name="connsiteY8" fmla="*/ 0 h 1479303"/>
                <a:gd name="connsiteX9" fmla="*/ 3134649 w 5380538"/>
                <a:gd name="connsiteY9" fmla="*/ 0 h 1479303"/>
                <a:gd name="connsiteX10" fmla="*/ 3561939 w 5380538"/>
                <a:gd name="connsiteY10" fmla="*/ 0 h 1479303"/>
                <a:gd name="connsiteX11" fmla="*/ 4091777 w 5380538"/>
                <a:gd name="connsiteY11" fmla="*/ 0 h 1479303"/>
                <a:gd name="connsiteX12" fmla="*/ 4365242 w 5380538"/>
                <a:gd name="connsiteY12" fmla="*/ 0 h 1479303"/>
                <a:gd name="connsiteX13" fmla="*/ 4792531 w 5380538"/>
                <a:gd name="connsiteY13" fmla="*/ 0 h 1479303"/>
                <a:gd name="connsiteX14" fmla="*/ 5254004 w 5380538"/>
                <a:gd name="connsiteY14" fmla="*/ 0 h 1479303"/>
                <a:gd name="connsiteX15" fmla="*/ 5380538 w 5380538"/>
                <a:gd name="connsiteY15" fmla="*/ 223892 h 1479303"/>
                <a:gd name="connsiteX16" fmla="*/ 5380538 w 5380538"/>
                <a:gd name="connsiteY16" fmla="*/ 729335 h 1479303"/>
                <a:gd name="connsiteX17" fmla="*/ 5380538 w 5380538"/>
                <a:gd name="connsiteY17" fmla="*/ 1255410 h 1479303"/>
                <a:gd name="connsiteX18" fmla="*/ 5254004 w 5380538"/>
                <a:gd name="connsiteY18" fmla="*/ 1479303 h 1479303"/>
                <a:gd name="connsiteX19" fmla="*/ 4877989 w 5380538"/>
                <a:gd name="connsiteY19" fmla="*/ 1479303 h 1479303"/>
                <a:gd name="connsiteX20" fmla="*/ 4604524 w 5380538"/>
                <a:gd name="connsiteY20" fmla="*/ 1479303 h 1479303"/>
                <a:gd name="connsiteX21" fmla="*/ 4074685 w 5380538"/>
                <a:gd name="connsiteY21" fmla="*/ 1479303 h 1479303"/>
                <a:gd name="connsiteX22" fmla="*/ 3596122 w 5380538"/>
                <a:gd name="connsiteY22" fmla="*/ 1479303 h 1479303"/>
                <a:gd name="connsiteX23" fmla="*/ 3220107 w 5380538"/>
                <a:gd name="connsiteY23" fmla="*/ 1479303 h 1479303"/>
                <a:gd name="connsiteX24" fmla="*/ 2741544 w 5380538"/>
                <a:gd name="connsiteY24" fmla="*/ 1479303 h 1479303"/>
                <a:gd name="connsiteX25" fmla="*/ 2365528 w 5380538"/>
                <a:gd name="connsiteY25" fmla="*/ 1479303 h 1479303"/>
                <a:gd name="connsiteX26" fmla="*/ 1835690 w 5380538"/>
                <a:gd name="connsiteY26" fmla="*/ 1479303 h 1479303"/>
                <a:gd name="connsiteX27" fmla="*/ 1510950 w 5380538"/>
                <a:gd name="connsiteY27" fmla="*/ 1479303 h 1479303"/>
                <a:gd name="connsiteX28" fmla="*/ 981112 w 5380538"/>
                <a:gd name="connsiteY28" fmla="*/ 1479303 h 1479303"/>
                <a:gd name="connsiteX29" fmla="*/ 126533 w 5380538"/>
                <a:gd name="connsiteY29" fmla="*/ 1479303 h 1479303"/>
                <a:gd name="connsiteX30" fmla="*/ 0 w 5380538"/>
                <a:gd name="connsiteY30" fmla="*/ 1255410 h 1479303"/>
                <a:gd name="connsiteX31" fmla="*/ 0 w 5380538"/>
                <a:gd name="connsiteY31" fmla="*/ 729335 h 1479303"/>
                <a:gd name="connsiteX32" fmla="*/ 0 w 5380538"/>
                <a:gd name="connsiteY32" fmla="*/ 223892 h 1479303"/>
                <a:gd name="connsiteX0" fmla="*/ 0 w 5380538"/>
                <a:gd name="connsiteY0" fmla="*/ 223892 h 1479303"/>
                <a:gd name="connsiteX1" fmla="*/ 126533 w 5380538"/>
                <a:gd name="connsiteY1" fmla="*/ 0 h 1479303"/>
                <a:gd name="connsiteX2" fmla="*/ 553822 w 5380538"/>
                <a:gd name="connsiteY2" fmla="*/ 0 h 1479303"/>
                <a:gd name="connsiteX3" fmla="*/ 981112 w 5380538"/>
                <a:gd name="connsiteY3" fmla="*/ 0 h 1479303"/>
                <a:gd name="connsiteX4" fmla="*/ 1305852 w 5380538"/>
                <a:gd name="connsiteY4" fmla="*/ 0 h 1479303"/>
                <a:gd name="connsiteX5" fmla="*/ 1681866 w 5380538"/>
                <a:gd name="connsiteY5" fmla="*/ 0 h 1479303"/>
                <a:gd name="connsiteX6" fmla="*/ 2160430 w 5380538"/>
                <a:gd name="connsiteY6" fmla="*/ 0 h 1479303"/>
                <a:gd name="connsiteX7" fmla="*/ 2587719 w 5380538"/>
                <a:gd name="connsiteY7" fmla="*/ 0 h 1479303"/>
                <a:gd name="connsiteX8" fmla="*/ 3117558 w 5380538"/>
                <a:gd name="connsiteY8" fmla="*/ 0 h 1479303"/>
                <a:gd name="connsiteX9" fmla="*/ 3493572 w 5380538"/>
                <a:gd name="connsiteY9" fmla="*/ 0 h 1479303"/>
                <a:gd name="connsiteX10" fmla="*/ 3869587 w 5380538"/>
                <a:gd name="connsiteY10" fmla="*/ 0 h 1479303"/>
                <a:gd name="connsiteX11" fmla="*/ 4245601 w 5380538"/>
                <a:gd name="connsiteY11" fmla="*/ 0 h 1479303"/>
                <a:gd name="connsiteX12" fmla="*/ 4672891 w 5380538"/>
                <a:gd name="connsiteY12" fmla="*/ 0 h 1479303"/>
                <a:gd name="connsiteX13" fmla="*/ 5254004 w 5380538"/>
                <a:gd name="connsiteY13" fmla="*/ 0 h 1479303"/>
                <a:gd name="connsiteX14" fmla="*/ 5380538 w 5380538"/>
                <a:gd name="connsiteY14" fmla="*/ 223892 h 1479303"/>
                <a:gd name="connsiteX15" fmla="*/ 5380538 w 5380538"/>
                <a:gd name="connsiteY15" fmla="*/ 760281 h 1479303"/>
                <a:gd name="connsiteX16" fmla="*/ 5380538 w 5380538"/>
                <a:gd name="connsiteY16" fmla="*/ 1255410 h 1479303"/>
                <a:gd name="connsiteX17" fmla="*/ 5254004 w 5380538"/>
                <a:gd name="connsiteY17" fmla="*/ 1479303 h 1479303"/>
                <a:gd name="connsiteX18" fmla="*/ 4775440 w 5380538"/>
                <a:gd name="connsiteY18" fmla="*/ 1479303 h 1479303"/>
                <a:gd name="connsiteX19" fmla="*/ 4348150 w 5380538"/>
                <a:gd name="connsiteY19" fmla="*/ 1479303 h 1479303"/>
                <a:gd name="connsiteX20" fmla="*/ 3818312 w 5380538"/>
                <a:gd name="connsiteY20" fmla="*/ 1479303 h 1479303"/>
                <a:gd name="connsiteX21" fmla="*/ 3544847 w 5380538"/>
                <a:gd name="connsiteY21" fmla="*/ 1479303 h 1479303"/>
                <a:gd name="connsiteX22" fmla="*/ 3168833 w 5380538"/>
                <a:gd name="connsiteY22" fmla="*/ 1479303 h 1479303"/>
                <a:gd name="connsiteX23" fmla="*/ 2792818 w 5380538"/>
                <a:gd name="connsiteY23" fmla="*/ 1479303 h 1479303"/>
                <a:gd name="connsiteX24" fmla="*/ 2468078 w 5380538"/>
                <a:gd name="connsiteY24" fmla="*/ 1479303 h 1479303"/>
                <a:gd name="connsiteX25" fmla="*/ 2143338 w 5380538"/>
                <a:gd name="connsiteY25" fmla="*/ 1479303 h 1479303"/>
                <a:gd name="connsiteX26" fmla="*/ 1818598 w 5380538"/>
                <a:gd name="connsiteY26" fmla="*/ 1479303 h 1479303"/>
                <a:gd name="connsiteX27" fmla="*/ 1391309 w 5380538"/>
                <a:gd name="connsiteY27" fmla="*/ 1479303 h 1479303"/>
                <a:gd name="connsiteX28" fmla="*/ 1117844 w 5380538"/>
                <a:gd name="connsiteY28" fmla="*/ 1479303 h 1479303"/>
                <a:gd name="connsiteX29" fmla="*/ 690555 w 5380538"/>
                <a:gd name="connsiteY29" fmla="*/ 1479303 h 1479303"/>
                <a:gd name="connsiteX30" fmla="*/ 126533 w 5380538"/>
                <a:gd name="connsiteY30" fmla="*/ 1479303 h 1479303"/>
                <a:gd name="connsiteX31" fmla="*/ 0 w 5380538"/>
                <a:gd name="connsiteY31" fmla="*/ 1255410 h 1479303"/>
                <a:gd name="connsiteX32" fmla="*/ 0 w 5380538"/>
                <a:gd name="connsiteY32" fmla="*/ 739651 h 1479303"/>
                <a:gd name="connsiteX33" fmla="*/ 0 w 5380538"/>
                <a:gd name="connsiteY33" fmla="*/ 223892 h 147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80538" h="1479303" fill="none" extrusionOk="0">
                  <a:moveTo>
                    <a:pt x="0" y="223892"/>
                  </a:moveTo>
                  <a:cubicBezTo>
                    <a:pt x="6787" y="116130"/>
                    <a:pt x="70936" y="-10676"/>
                    <a:pt x="126533" y="0"/>
                  </a:cubicBezTo>
                  <a:cubicBezTo>
                    <a:pt x="263490" y="-29151"/>
                    <a:pt x="382845" y="60137"/>
                    <a:pt x="451273" y="0"/>
                  </a:cubicBezTo>
                  <a:cubicBezTo>
                    <a:pt x="528861" y="-50056"/>
                    <a:pt x="763743" y="69300"/>
                    <a:pt x="929837" y="0"/>
                  </a:cubicBezTo>
                  <a:cubicBezTo>
                    <a:pt x="1101140" y="-43142"/>
                    <a:pt x="1293895" y="-34605"/>
                    <a:pt x="1459676" y="0"/>
                  </a:cubicBezTo>
                  <a:cubicBezTo>
                    <a:pt x="1639968" y="-3036"/>
                    <a:pt x="1597375" y="25329"/>
                    <a:pt x="1733141" y="0"/>
                  </a:cubicBezTo>
                  <a:cubicBezTo>
                    <a:pt x="1889539" y="-21291"/>
                    <a:pt x="1965921" y="9284"/>
                    <a:pt x="2109155" y="0"/>
                  </a:cubicBezTo>
                  <a:cubicBezTo>
                    <a:pt x="2236474" y="-38019"/>
                    <a:pt x="2277483" y="1982"/>
                    <a:pt x="2382620" y="0"/>
                  </a:cubicBezTo>
                  <a:cubicBezTo>
                    <a:pt x="2502766" y="-19953"/>
                    <a:pt x="2607282" y="-32354"/>
                    <a:pt x="2758635" y="0"/>
                  </a:cubicBezTo>
                  <a:cubicBezTo>
                    <a:pt x="2890330" y="14068"/>
                    <a:pt x="3039419" y="28996"/>
                    <a:pt x="3134649" y="0"/>
                  </a:cubicBezTo>
                  <a:cubicBezTo>
                    <a:pt x="3240759" y="-13923"/>
                    <a:pt x="3417432" y="79711"/>
                    <a:pt x="3561939" y="0"/>
                  </a:cubicBezTo>
                  <a:cubicBezTo>
                    <a:pt x="3665235" y="-93907"/>
                    <a:pt x="3897335" y="17006"/>
                    <a:pt x="4091777" y="0"/>
                  </a:cubicBezTo>
                  <a:cubicBezTo>
                    <a:pt x="4286282" y="-13730"/>
                    <a:pt x="4306874" y="13691"/>
                    <a:pt x="4365242" y="0"/>
                  </a:cubicBezTo>
                  <a:cubicBezTo>
                    <a:pt x="4424961" y="-33920"/>
                    <a:pt x="4641666" y="108624"/>
                    <a:pt x="4792531" y="0"/>
                  </a:cubicBezTo>
                  <a:cubicBezTo>
                    <a:pt x="4943527" y="-39560"/>
                    <a:pt x="5128636" y="56256"/>
                    <a:pt x="5254004" y="0"/>
                  </a:cubicBezTo>
                  <a:cubicBezTo>
                    <a:pt x="5338309" y="-12299"/>
                    <a:pt x="5402350" y="94140"/>
                    <a:pt x="5380538" y="223892"/>
                  </a:cubicBezTo>
                  <a:cubicBezTo>
                    <a:pt x="5387307" y="382067"/>
                    <a:pt x="5360226" y="556775"/>
                    <a:pt x="5380538" y="729335"/>
                  </a:cubicBezTo>
                  <a:cubicBezTo>
                    <a:pt x="5421061" y="907744"/>
                    <a:pt x="5340844" y="1072245"/>
                    <a:pt x="5380538" y="1255410"/>
                  </a:cubicBezTo>
                  <a:cubicBezTo>
                    <a:pt x="5369768" y="1374520"/>
                    <a:pt x="5335315" y="1514634"/>
                    <a:pt x="5254004" y="1479303"/>
                  </a:cubicBezTo>
                  <a:cubicBezTo>
                    <a:pt x="5124840" y="1499873"/>
                    <a:pt x="5026342" y="1421180"/>
                    <a:pt x="4877989" y="1479303"/>
                  </a:cubicBezTo>
                  <a:cubicBezTo>
                    <a:pt x="4749607" y="1528633"/>
                    <a:pt x="4685599" y="1436191"/>
                    <a:pt x="4604524" y="1479303"/>
                  </a:cubicBezTo>
                  <a:cubicBezTo>
                    <a:pt x="4513953" y="1499314"/>
                    <a:pt x="4257116" y="1425851"/>
                    <a:pt x="4074685" y="1479303"/>
                  </a:cubicBezTo>
                  <a:cubicBezTo>
                    <a:pt x="3878726" y="1515012"/>
                    <a:pt x="3785651" y="1456246"/>
                    <a:pt x="3596122" y="1479303"/>
                  </a:cubicBezTo>
                  <a:cubicBezTo>
                    <a:pt x="3428344" y="1500575"/>
                    <a:pt x="3289868" y="1400030"/>
                    <a:pt x="3220107" y="1479303"/>
                  </a:cubicBezTo>
                  <a:cubicBezTo>
                    <a:pt x="3126650" y="1519936"/>
                    <a:pt x="2887507" y="1455746"/>
                    <a:pt x="2741544" y="1479303"/>
                  </a:cubicBezTo>
                  <a:cubicBezTo>
                    <a:pt x="2609760" y="1491006"/>
                    <a:pt x="2525535" y="1474613"/>
                    <a:pt x="2365528" y="1479303"/>
                  </a:cubicBezTo>
                  <a:cubicBezTo>
                    <a:pt x="2217151" y="1449626"/>
                    <a:pt x="1959748" y="1412758"/>
                    <a:pt x="1835690" y="1479303"/>
                  </a:cubicBezTo>
                  <a:cubicBezTo>
                    <a:pt x="1701787" y="1554490"/>
                    <a:pt x="1655995" y="1476813"/>
                    <a:pt x="1510950" y="1479303"/>
                  </a:cubicBezTo>
                  <a:cubicBezTo>
                    <a:pt x="1351483" y="1460500"/>
                    <a:pt x="1172358" y="1400599"/>
                    <a:pt x="981112" y="1479303"/>
                  </a:cubicBezTo>
                  <a:cubicBezTo>
                    <a:pt x="743550" y="1540460"/>
                    <a:pt x="394094" y="1338643"/>
                    <a:pt x="126533" y="1479303"/>
                  </a:cubicBezTo>
                  <a:cubicBezTo>
                    <a:pt x="48407" y="1483933"/>
                    <a:pt x="7521" y="1356173"/>
                    <a:pt x="0" y="1255410"/>
                  </a:cubicBezTo>
                  <a:cubicBezTo>
                    <a:pt x="-27108" y="996316"/>
                    <a:pt x="-3726" y="915221"/>
                    <a:pt x="0" y="729335"/>
                  </a:cubicBezTo>
                  <a:cubicBezTo>
                    <a:pt x="12666" y="585877"/>
                    <a:pt x="-25258" y="347115"/>
                    <a:pt x="0" y="223892"/>
                  </a:cubicBezTo>
                  <a:close/>
                </a:path>
                <a:path w="5380538" h="1479303" stroke="0" extrusionOk="0">
                  <a:moveTo>
                    <a:pt x="0" y="223892"/>
                  </a:moveTo>
                  <a:cubicBezTo>
                    <a:pt x="-7327" y="116139"/>
                    <a:pt x="80412" y="-17640"/>
                    <a:pt x="126533" y="0"/>
                  </a:cubicBezTo>
                  <a:cubicBezTo>
                    <a:pt x="259426" y="-17470"/>
                    <a:pt x="420464" y="91820"/>
                    <a:pt x="553822" y="0"/>
                  </a:cubicBezTo>
                  <a:cubicBezTo>
                    <a:pt x="702881" y="-71872"/>
                    <a:pt x="800657" y="57269"/>
                    <a:pt x="981112" y="0"/>
                  </a:cubicBezTo>
                  <a:cubicBezTo>
                    <a:pt x="1142506" y="-23707"/>
                    <a:pt x="1237332" y="20794"/>
                    <a:pt x="1305852" y="0"/>
                  </a:cubicBezTo>
                  <a:cubicBezTo>
                    <a:pt x="1363674" y="-47555"/>
                    <a:pt x="1544837" y="47209"/>
                    <a:pt x="1681866" y="0"/>
                  </a:cubicBezTo>
                  <a:cubicBezTo>
                    <a:pt x="1838753" y="-36771"/>
                    <a:pt x="1979798" y="74928"/>
                    <a:pt x="2160430" y="0"/>
                  </a:cubicBezTo>
                  <a:cubicBezTo>
                    <a:pt x="2373012" y="-71837"/>
                    <a:pt x="2394024" y="32695"/>
                    <a:pt x="2587719" y="0"/>
                  </a:cubicBezTo>
                  <a:cubicBezTo>
                    <a:pt x="2777083" y="-13340"/>
                    <a:pt x="2862878" y="44077"/>
                    <a:pt x="3117558" y="0"/>
                  </a:cubicBezTo>
                  <a:cubicBezTo>
                    <a:pt x="3358009" y="-54993"/>
                    <a:pt x="3382184" y="71962"/>
                    <a:pt x="3493572" y="0"/>
                  </a:cubicBezTo>
                  <a:cubicBezTo>
                    <a:pt x="3600039" y="-22253"/>
                    <a:pt x="3777854" y="1091"/>
                    <a:pt x="3869587" y="0"/>
                  </a:cubicBezTo>
                  <a:cubicBezTo>
                    <a:pt x="3940658" y="12238"/>
                    <a:pt x="4139948" y="88531"/>
                    <a:pt x="4245601" y="0"/>
                  </a:cubicBezTo>
                  <a:cubicBezTo>
                    <a:pt x="4335811" y="-84730"/>
                    <a:pt x="4489231" y="-12200"/>
                    <a:pt x="4672891" y="0"/>
                  </a:cubicBezTo>
                  <a:cubicBezTo>
                    <a:pt x="4874096" y="-31078"/>
                    <a:pt x="4959477" y="99252"/>
                    <a:pt x="5254004" y="0"/>
                  </a:cubicBezTo>
                  <a:cubicBezTo>
                    <a:pt x="5319450" y="21609"/>
                    <a:pt x="5385051" y="121703"/>
                    <a:pt x="5380538" y="223892"/>
                  </a:cubicBezTo>
                  <a:cubicBezTo>
                    <a:pt x="5436334" y="368238"/>
                    <a:pt x="5351258" y="504736"/>
                    <a:pt x="5380538" y="760281"/>
                  </a:cubicBezTo>
                  <a:cubicBezTo>
                    <a:pt x="5425061" y="984748"/>
                    <a:pt x="5370328" y="1166008"/>
                    <a:pt x="5380538" y="1255410"/>
                  </a:cubicBezTo>
                  <a:cubicBezTo>
                    <a:pt x="5393281" y="1365812"/>
                    <a:pt x="5301691" y="1469468"/>
                    <a:pt x="5254004" y="1479303"/>
                  </a:cubicBezTo>
                  <a:cubicBezTo>
                    <a:pt x="5046879" y="1529285"/>
                    <a:pt x="4911410" y="1418218"/>
                    <a:pt x="4775440" y="1479303"/>
                  </a:cubicBezTo>
                  <a:cubicBezTo>
                    <a:pt x="4613404" y="1568726"/>
                    <a:pt x="4479600" y="1429785"/>
                    <a:pt x="4348150" y="1479303"/>
                  </a:cubicBezTo>
                  <a:cubicBezTo>
                    <a:pt x="4186478" y="1550914"/>
                    <a:pt x="3926780" y="1372238"/>
                    <a:pt x="3818312" y="1479303"/>
                  </a:cubicBezTo>
                  <a:cubicBezTo>
                    <a:pt x="3685871" y="1554145"/>
                    <a:pt x="3662471" y="1475251"/>
                    <a:pt x="3544847" y="1479303"/>
                  </a:cubicBezTo>
                  <a:cubicBezTo>
                    <a:pt x="3438737" y="1505110"/>
                    <a:pt x="3253895" y="1449471"/>
                    <a:pt x="3168833" y="1479303"/>
                  </a:cubicBezTo>
                  <a:cubicBezTo>
                    <a:pt x="3058689" y="1501770"/>
                    <a:pt x="2889608" y="1456694"/>
                    <a:pt x="2792818" y="1479303"/>
                  </a:cubicBezTo>
                  <a:cubicBezTo>
                    <a:pt x="2698886" y="1497447"/>
                    <a:pt x="2544841" y="1466314"/>
                    <a:pt x="2468078" y="1479303"/>
                  </a:cubicBezTo>
                  <a:cubicBezTo>
                    <a:pt x="2384605" y="1508697"/>
                    <a:pt x="2232636" y="1476326"/>
                    <a:pt x="2143338" y="1479303"/>
                  </a:cubicBezTo>
                  <a:cubicBezTo>
                    <a:pt x="2052175" y="1483647"/>
                    <a:pt x="1941484" y="1457438"/>
                    <a:pt x="1818598" y="1479303"/>
                  </a:cubicBezTo>
                  <a:cubicBezTo>
                    <a:pt x="1703209" y="1536573"/>
                    <a:pt x="1527012" y="1439687"/>
                    <a:pt x="1391309" y="1479303"/>
                  </a:cubicBezTo>
                  <a:cubicBezTo>
                    <a:pt x="1250385" y="1523223"/>
                    <a:pt x="1206618" y="1460609"/>
                    <a:pt x="1117844" y="1479303"/>
                  </a:cubicBezTo>
                  <a:cubicBezTo>
                    <a:pt x="1020821" y="1465145"/>
                    <a:pt x="831592" y="1369827"/>
                    <a:pt x="690555" y="1479303"/>
                  </a:cubicBezTo>
                  <a:cubicBezTo>
                    <a:pt x="576857" y="1604288"/>
                    <a:pt x="316812" y="1429553"/>
                    <a:pt x="126533" y="1479303"/>
                  </a:cubicBezTo>
                  <a:cubicBezTo>
                    <a:pt x="55312" y="1477809"/>
                    <a:pt x="9817" y="1399795"/>
                    <a:pt x="0" y="1255410"/>
                  </a:cubicBezTo>
                  <a:cubicBezTo>
                    <a:pt x="-14582" y="1107979"/>
                    <a:pt x="29301" y="984454"/>
                    <a:pt x="0" y="739651"/>
                  </a:cubicBezTo>
                  <a:cubicBezTo>
                    <a:pt x="-33183" y="518706"/>
                    <a:pt x="22801" y="452213"/>
                    <a:pt x="0" y="223892"/>
                  </a:cubicBezTo>
                  <a:close/>
                </a:path>
                <a:path w="5380538" h="1479303" fill="none" stroke="0" extrusionOk="0">
                  <a:moveTo>
                    <a:pt x="0" y="223892"/>
                  </a:moveTo>
                  <a:cubicBezTo>
                    <a:pt x="12202" y="128474"/>
                    <a:pt x="63521" y="-10475"/>
                    <a:pt x="126533" y="0"/>
                  </a:cubicBezTo>
                  <a:cubicBezTo>
                    <a:pt x="260529" y="-24969"/>
                    <a:pt x="378810" y="37113"/>
                    <a:pt x="451273" y="0"/>
                  </a:cubicBezTo>
                  <a:cubicBezTo>
                    <a:pt x="558231" y="-65737"/>
                    <a:pt x="778277" y="102774"/>
                    <a:pt x="929837" y="0"/>
                  </a:cubicBezTo>
                  <a:cubicBezTo>
                    <a:pt x="1087332" y="-70358"/>
                    <a:pt x="1291281" y="-13121"/>
                    <a:pt x="1459676" y="0"/>
                  </a:cubicBezTo>
                  <a:cubicBezTo>
                    <a:pt x="1639272" y="-6414"/>
                    <a:pt x="1611963" y="16928"/>
                    <a:pt x="1733141" y="0"/>
                  </a:cubicBezTo>
                  <a:cubicBezTo>
                    <a:pt x="1849219" y="-43944"/>
                    <a:pt x="1959005" y="26799"/>
                    <a:pt x="2109155" y="0"/>
                  </a:cubicBezTo>
                  <a:cubicBezTo>
                    <a:pt x="2249245" y="-35598"/>
                    <a:pt x="2294784" y="12513"/>
                    <a:pt x="2382620" y="0"/>
                  </a:cubicBezTo>
                  <a:cubicBezTo>
                    <a:pt x="2474625" y="11267"/>
                    <a:pt x="2625142" y="-37512"/>
                    <a:pt x="2758635" y="0"/>
                  </a:cubicBezTo>
                  <a:cubicBezTo>
                    <a:pt x="2893913" y="6748"/>
                    <a:pt x="3044389" y="-17665"/>
                    <a:pt x="3134649" y="0"/>
                  </a:cubicBezTo>
                  <a:cubicBezTo>
                    <a:pt x="3236424" y="-19754"/>
                    <a:pt x="3452201" y="94528"/>
                    <a:pt x="3561939" y="0"/>
                  </a:cubicBezTo>
                  <a:cubicBezTo>
                    <a:pt x="3673222" y="-84167"/>
                    <a:pt x="3913769" y="51449"/>
                    <a:pt x="4091777" y="0"/>
                  </a:cubicBezTo>
                  <a:cubicBezTo>
                    <a:pt x="4288684" y="-11938"/>
                    <a:pt x="4296116" y="21548"/>
                    <a:pt x="4365242" y="0"/>
                  </a:cubicBezTo>
                  <a:cubicBezTo>
                    <a:pt x="4468728" y="-8646"/>
                    <a:pt x="4625030" y="89642"/>
                    <a:pt x="4792531" y="0"/>
                  </a:cubicBezTo>
                  <a:cubicBezTo>
                    <a:pt x="4945970" y="-26209"/>
                    <a:pt x="5073140" y="41029"/>
                    <a:pt x="5254004" y="0"/>
                  </a:cubicBezTo>
                  <a:cubicBezTo>
                    <a:pt x="5339537" y="-18084"/>
                    <a:pt x="5369832" y="76820"/>
                    <a:pt x="5380538" y="223892"/>
                  </a:cubicBezTo>
                  <a:cubicBezTo>
                    <a:pt x="5334242" y="368861"/>
                    <a:pt x="5360871" y="556429"/>
                    <a:pt x="5380538" y="729335"/>
                  </a:cubicBezTo>
                  <a:cubicBezTo>
                    <a:pt x="5388928" y="897635"/>
                    <a:pt x="5318833" y="1084074"/>
                    <a:pt x="5380538" y="1255410"/>
                  </a:cubicBezTo>
                  <a:cubicBezTo>
                    <a:pt x="5366766" y="1370316"/>
                    <a:pt x="5335073" y="1506393"/>
                    <a:pt x="5254004" y="1479303"/>
                  </a:cubicBezTo>
                  <a:cubicBezTo>
                    <a:pt x="5142218" y="1512589"/>
                    <a:pt x="5066925" y="1421543"/>
                    <a:pt x="4877989" y="1479303"/>
                  </a:cubicBezTo>
                  <a:cubicBezTo>
                    <a:pt x="4724365" y="1543354"/>
                    <a:pt x="4699216" y="1449508"/>
                    <a:pt x="4604524" y="1479303"/>
                  </a:cubicBezTo>
                  <a:cubicBezTo>
                    <a:pt x="4494164" y="1503292"/>
                    <a:pt x="4289966" y="1446275"/>
                    <a:pt x="4074685" y="1479303"/>
                  </a:cubicBezTo>
                  <a:cubicBezTo>
                    <a:pt x="3847809" y="1510655"/>
                    <a:pt x="3776380" y="1441967"/>
                    <a:pt x="3596122" y="1479303"/>
                  </a:cubicBezTo>
                  <a:cubicBezTo>
                    <a:pt x="3421461" y="1499182"/>
                    <a:pt x="3316803" y="1435008"/>
                    <a:pt x="3220107" y="1479303"/>
                  </a:cubicBezTo>
                  <a:cubicBezTo>
                    <a:pt x="3145101" y="1550888"/>
                    <a:pt x="2868597" y="1450640"/>
                    <a:pt x="2741544" y="1479303"/>
                  </a:cubicBezTo>
                  <a:cubicBezTo>
                    <a:pt x="2606150" y="1498045"/>
                    <a:pt x="2550695" y="1449012"/>
                    <a:pt x="2365528" y="1479303"/>
                  </a:cubicBezTo>
                  <a:cubicBezTo>
                    <a:pt x="2202120" y="1494220"/>
                    <a:pt x="2000601" y="1412841"/>
                    <a:pt x="1835690" y="1479303"/>
                  </a:cubicBezTo>
                  <a:cubicBezTo>
                    <a:pt x="1697125" y="1587711"/>
                    <a:pt x="1652962" y="1423282"/>
                    <a:pt x="1510950" y="1479303"/>
                  </a:cubicBezTo>
                  <a:cubicBezTo>
                    <a:pt x="1344588" y="1466437"/>
                    <a:pt x="1199852" y="1376957"/>
                    <a:pt x="981112" y="1479303"/>
                  </a:cubicBezTo>
                  <a:cubicBezTo>
                    <a:pt x="719874" y="1600293"/>
                    <a:pt x="336210" y="1416364"/>
                    <a:pt x="126533" y="1479303"/>
                  </a:cubicBezTo>
                  <a:cubicBezTo>
                    <a:pt x="60451" y="1473523"/>
                    <a:pt x="-6505" y="1366785"/>
                    <a:pt x="0" y="1255410"/>
                  </a:cubicBezTo>
                  <a:cubicBezTo>
                    <a:pt x="-12390" y="996591"/>
                    <a:pt x="11803" y="913973"/>
                    <a:pt x="0" y="729335"/>
                  </a:cubicBezTo>
                  <a:cubicBezTo>
                    <a:pt x="-22743" y="585507"/>
                    <a:pt x="5918" y="372156"/>
                    <a:pt x="0" y="223892"/>
                  </a:cubicBezTo>
                  <a:close/>
                </a:path>
              </a:pathLst>
            </a:custGeom>
            <a:ln w="25400" cmpd="thinThick">
              <a:solidFill>
                <a:srgbClr val="02A2D3"/>
              </a:solidFill>
              <a:extLst>
                <a:ext uri="{C807C97D-BFC1-408E-A445-0C87EB9F89A2}">
                  <ask:lineSketchStyleProps xmlns:ask="http://schemas.microsoft.com/office/drawing/2018/sketchyshapes" xmlns="" sd="376331080">
                    <a:custGeom>
                      <a:avLst/>
                      <a:gdLst>
                        <a:gd name="connsiteX0" fmla="*/ 0 w 7295545"/>
                        <a:gd name="connsiteY0" fmla="*/ 171569 h 1133590"/>
                        <a:gd name="connsiteX1" fmla="*/ 171569 w 7295545"/>
                        <a:gd name="connsiteY1" fmla="*/ 0 h 1133590"/>
                        <a:gd name="connsiteX2" fmla="*/ 611888 w 7295545"/>
                        <a:gd name="connsiteY2" fmla="*/ 0 h 1133590"/>
                        <a:gd name="connsiteX3" fmla="*/ 1260779 w 7295545"/>
                        <a:gd name="connsiteY3" fmla="*/ 0 h 1133590"/>
                        <a:gd name="connsiteX4" fmla="*/ 1979195 w 7295545"/>
                        <a:gd name="connsiteY4" fmla="*/ 0 h 1133590"/>
                        <a:gd name="connsiteX5" fmla="*/ 2349990 w 7295545"/>
                        <a:gd name="connsiteY5" fmla="*/ 0 h 1133590"/>
                        <a:gd name="connsiteX6" fmla="*/ 2859833 w 7295545"/>
                        <a:gd name="connsiteY6" fmla="*/ 0 h 1133590"/>
                        <a:gd name="connsiteX7" fmla="*/ 3230628 w 7295545"/>
                        <a:gd name="connsiteY7" fmla="*/ 0 h 1133590"/>
                        <a:gd name="connsiteX8" fmla="*/ 3740471 w 7295545"/>
                        <a:gd name="connsiteY8" fmla="*/ 0 h 1133590"/>
                        <a:gd name="connsiteX9" fmla="*/ 4250314 w 7295545"/>
                        <a:gd name="connsiteY9" fmla="*/ 0 h 1133590"/>
                        <a:gd name="connsiteX10" fmla="*/ 4829682 w 7295545"/>
                        <a:gd name="connsiteY10" fmla="*/ 0 h 1133590"/>
                        <a:gd name="connsiteX11" fmla="*/ 5548097 w 7295545"/>
                        <a:gd name="connsiteY11" fmla="*/ 0 h 1133590"/>
                        <a:gd name="connsiteX12" fmla="*/ 5918892 w 7295545"/>
                        <a:gd name="connsiteY12" fmla="*/ 0 h 1133590"/>
                        <a:gd name="connsiteX13" fmla="*/ 6498259 w 7295545"/>
                        <a:gd name="connsiteY13" fmla="*/ 0 h 1133590"/>
                        <a:gd name="connsiteX14" fmla="*/ 7123976 w 7295545"/>
                        <a:gd name="connsiteY14" fmla="*/ 0 h 1133590"/>
                        <a:gd name="connsiteX15" fmla="*/ 7295545 w 7295545"/>
                        <a:gd name="connsiteY15" fmla="*/ 171569 h 1133590"/>
                        <a:gd name="connsiteX16" fmla="*/ 7295545 w 7295545"/>
                        <a:gd name="connsiteY16" fmla="*/ 558890 h 1133590"/>
                        <a:gd name="connsiteX17" fmla="*/ 7295545 w 7295545"/>
                        <a:gd name="connsiteY17" fmla="*/ 962021 h 1133590"/>
                        <a:gd name="connsiteX18" fmla="*/ 7123976 w 7295545"/>
                        <a:gd name="connsiteY18" fmla="*/ 1133590 h 1133590"/>
                        <a:gd name="connsiteX19" fmla="*/ 6614133 w 7295545"/>
                        <a:gd name="connsiteY19" fmla="*/ 1133590 h 1133590"/>
                        <a:gd name="connsiteX20" fmla="*/ 6243338 w 7295545"/>
                        <a:gd name="connsiteY20" fmla="*/ 1133590 h 1133590"/>
                        <a:gd name="connsiteX21" fmla="*/ 5524922 w 7295545"/>
                        <a:gd name="connsiteY21" fmla="*/ 1133590 h 1133590"/>
                        <a:gd name="connsiteX22" fmla="*/ 4876031 w 7295545"/>
                        <a:gd name="connsiteY22" fmla="*/ 1133590 h 1133590"/>
                        <a:gd name="connsiteX23" fmla="*/ 4366188 w 7295545"/>
                        <a:gd name="connsiteY23" fmla="*/ 1133590 h 1133590"/>
                        <a:gd name="connsiteX24" fmla="*/ 3717297 w 7295545"/>
                        <a:gd name="connsiteY24" fmla="*/ 1133590 h 1133590"/>
                        <a:gd name="connsiteX25" fmla="*/ 3207453 w 7295545"/>
                        <a:gd name="connsiteY25" fmla="*/ 1133590 h 1133590"/>
                        <a:gd name="connsiteX26" fmla="*/ 2489038 w 7295545"/>
                        <a:gd name="connsiteY26" fmla="*/ 1133590 h 1133590"/>
                        <a:gd name="connsiteX27" fmla="*/ 2048719 w 7295545"/>
                        <a:gd name="connsiteY27" fmla="*/ 1133590 h 1133590"/>
                        <a:gd name="connsiteX28" fmla="*/ 1330304 w 7295545"/>
                        <a:gd name="connsiteY28" fmla="*/ 1133590 h 1133590"/>
                        <a:gd name="connsiteX29" fmla="*/ 171569 w 7295545"/>
                        <a:gd name="connsiteY29" fmla="*/ 1133590 h 1133590"/>
                        <a:gd name="connsiteX30" fmla="*/ 0 w 7295545"/>
                        <a:gd name="connsiteY30" fmla="*/ 962021 h 1133590"/>
                        <a:gd name="connsiteX31" fmla="*/ 0 w 7295545"/>
                        <a:gd name="connsiteY31" fmla="*/ 558890 h 1133590"/>
                        <a:gd name="connsiteX32" fmla="*/ 0 w 7295545"/>
                        <a:gd name="connsiteY32" fmla="*/ 171569 h 113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95545" h="1133590" fill="none" extrusionOk="0">
                          <a:moveTo>
                            <a:pt x="0" y="171569"/>
                          </a:moveTo>
                          <a:cubicBezTo>
                            <a:pt x="5964" y="87435"/>
                            <a:pt x="70250" y="-620"/>
                            <a:pt x="171569" y="0"/>
                          </a:cubicBezTo>
                          <a:cubicBezTo>
                            <a:pt x="354619" y="-23013"/>
                            <a:pt x="520019" y="48268"/>
                            <a:pt x="611888" y="0"/>
                          </a:cubicBezTo>
                          <a:cubicBezTo>
                            <a:pt x="703757" y="-48268"/>
                            <a:pt x="1040864" y="46691"/>
                            <a:pt x="1260779" y="0"/>
                          </a:cubicBezTo>
                          <a:cubicBezTo>
                            <a:pt x="1480694" y="-46691"/>
                            <a:pt x="1743414" y="397"/>
                            <a:pt x="1979195" y="0"/>
                          </a:cubicBezTo>
                          <a:cubicBezTo>
                            <a:pt x="2214976" y="-397"/>
                            <a:pt x="2173330" y="17858"/>
                            <a:pt x="2349990" y="0"/>
                          </a:cubicBezTo>
                          <a:cubicBezTo>
                            <a:pt x="2526650" y="-17858"/>
                            <a:pt x="2676288" y="21608"/>
                            <a:pt x="2859833" y="0"/>
                          </a:cubicBezTo>
                          <a:cubicBezTo>
                            <a:pt x="3043378" y="-21608"/>
                            <a:pt x="3110757" y="3035"/>
                            <a:pt x="3230628" y="0"/>
                          </a:cubicBezTo>
                          <a:cubicBezTo>
                            <a:pt x="3350500" y="-3035"/>
                            <a:pt x="3558160" y="310"/>
                            <a:pt x="3740471" y="0"/>
                          </a:cubicBezTo>
                          <a:cubicBezTo>
                            <a:pt x="3922782" y="-310"/>
                            <a:pt x="4115372" y="7701"/>
                            <a:pt x="4250314" y="0"/>
                          </a:cubicBezTo>
                          <a:cubicBezTo>
                            <a:pt x="4385256" y="-7701"/>
                            <a:pt x="4675547" y="67735"/>
                            <a:pt x="4829682" y="0"/>
                          </a:cubicBezTo>
                          <a:cubicBezTo>
                            <a:pt x="4983817" y="-67735"/>
                            <a:pt x="5282955" y="9485"/>
                            <a:pt x="5548097" y="0"/>
                          </a:cubicBezTo>
                          <a:cubicBezTo>
                            <a:pt x="5813239" y="-9485"/>
                            <a:pt x="5833335" y="15559"/>
                            <a:pt x="5918892" y="0"/>
                          </a:cubicBezTo>
                          <a:cubicBezTo>
                            <a:pt x="6004450" y="-15559"/>
                            <a:pt x="6282961" y="51084"/>
                            <a:pt x="6498259" y="0"/>
                          </a:cubicBezTo>
                          <a:cubicBezTo>
                            <a:pt x="6713557" y="-51084"/>
                            <a:pt x="6908629" y="35888"/>
                            <a:pt x="7123976" y="0"/>
                          </a:cubicBezTo>
                          <a:cubicBezTo>
                            <a:pt x="7241233" y="-11338"/>
                            <a:pt x="7288607" y="63364"/>
                            <a:pt x="7295545" y="171569"/>
                          </a:cubicBezTo>
                          <a:cubicBezTo>
                            <a:pt x="7297383" y="279351"/>
                            <a:pt x="7281043" y="423783"/>
                            <a:pt x="7295545" y="558890"/>
                          </a:cubicBezTo>
                          <a:cubicBezTo>
                            <a:pt x="7310047" y="693997"/>
                            <a:pt x="7250332" y="843633"/>
                            <a:pt x="7295545" y="962021"/>
                          </a:cubicBezTo>
                          <a:cubicBezTo>
                            <a:pt x="7288575" y="1053073"/>
                            <a:pt x="7223549" y="1153815"/>
                            <a:pt x="7123976" y="1133590"/>
                          </a:cubicBezTo>
                          <a:cubicBezTo>
                            <a:pt x="6974759" y="1162415"/>
                            <a:pt x="6810169" y="1086906"/>
                            <a:pt x="6614133" y="1133590"/>
                          </a:cubicBezTo>
                          <a:cubicBezTo>
                            <a:pt x="6418097" y="1180274"/>
                            <a:pt x="6366846" y="1106731"/>
                            <a:pt x="6243338" y="1133590"/>
                          </a:cubicBezTo>
                          <a:cubicBezTo>
                            <a:pt x="6119830" y="1160449"/>
                            <a:pt x="5817887" y="1116517"/>
                            <a:pt x="5524922" y="1133590"/>
                          </a:cubicBezTo>
                          <a:cubicBezTo>
                            <a:pt x="5231957" y="1150663"/>
                            <a:pt x="5120253" y="1117951"/>
                            <a:pt x="4876031" y="1133590"/>
                          </a:cubicBezTo>
                          <a:cubicBezTo>
                            <a:pt x="4631809" y="1149229"/>
                            <a:pt x="4482279" y="1092240"/>
                            <a:pt x="4366188" y="1133590"/>
                          </a:cubicBezTo>
                          <a:cubicBezTo>
                            <a:pt x="4250097" y="1174940"/>
                            <a:pt x="3883122" y="1109328"/>
                            <a:pt x="3717297" y="1133590"/>
                          </a:cubicBezTo>
                          <a:cubicBezTo>
                            <a:pt x="3551472" y="1157852"/>
                            <a:pt x="3441106" y="1127957"/>
                            <a:pt x="3207453" y="1133590"/>
                          </a:cubicBezTo>
                          <a:cubicBezTo>
                            <a:pt x="2973800" y="1139223"/>
                            <a:pt x="2678404" y="1074175"/>
                            <a:pt x="2489038" y="1133590"/>
                          </a:cubicBezTo>
                          <a:cubicBezTo>
                            <a:pt x="2299672" y="1193005"/>
                            <a:pt x="2238554" y="1109407"/>
                            <a:pt x="2048719" y="1133590"/>
                          </a:cubicBezTo>
                          <a:cubicBezTo>
                            <a:pt x="1858884" y="1157773"/>
                            <a:pt x="1644301" y="1077588"/>
                            <a:pt x="1330304" y="1133590"/>
                          </a:cubicBezTo>
                          <a:cubicBezTo>
                            <a:pt x="1016308" y="1189592"/>
                            <a:pt x="469828" y="1062289"/>
                            <a:pt x="171569" y="1133590"/>
                          </a:cubicBezTo>
                          <a:cubicBezTo>
                            <a:pt x="71754" y="1133852"/>
                            <a:pt x="-5028" y="1054116"/>
                            <a:pt x="0" y="962021"/>
                          </a:cubicBezTo>
                          <a:cubicBezTo>
                            <a:pt x="-13803" y="763897"/>
                            <a:pt x="2133" y="698773"/>
                            <a:pt x="0" y="558890"/>
                          </a:cubicBezTo>
                          <a:cubicBezTo>
                            <a:pt x="-2133" y="419007"/>
                            <a:pt x="13372" y="284428"/>
                            <a:pt x="0" y="171569"/>
                          </a:cubicBezTo>
                          <a:close/>
                        </a:path>
                        <a:path w="7295545" h="1133590" stroke="0" extrusionOk="0">
                          <a:moveTo>
                            <a:pt x="0" y="171569"/>
                          </a:moveTo>
                          <a:cubicBezTo>
                            <a:pt x="1210" y="79042"/>
                            <a:pt x="95449" y="-15379"/>
                            <a:pt x="171569" y="0"/>
                          </a:cubicBezTo>
                          <a:cubicBezTo>
                            <a:pt x="309880" y="-1584"/>
                            <a:pt x="521541" y="62726"/>
                            <a:pt x="750936" y="0"/>
                          </a:cubicBezTo>
                          <a:cubicBezTo>
                            <a:pt x="980331" y="-62726"/>
                            <a:pt x="1099485" y="34815"/>
                            <a:pt x="1330304" y="0"/>
                          </a:cubicBezTo>
                          <a:cubicBezTo>
                            <a:pt x="1561123" y="-34815"/>
                            <a:pt x="1674229" y="29306"/>
                            <a:pt x="1770623" y="0"/>
                          </a:cubicBezTo>
                          <a:cubicBezTo>
                            <a:pt x="1867017" y="-29306"/>
                            <a:pt x="2133450" y="23195"/>
                            <a:pt x="2280466" y="0"/>
                          </a:cubicBezTo>
                          <a:cubicBezTo>
                            <a:pt x="2427482" y="-23195"/>
                            <a:pt x="2636445" y="56603"/>
                            <a:pt x="2929357" y="0"/>
                          </a:cubicBezTo>
                          <a:cubicBezTo>
                            <a:pt x="3222269" y="-56603"/>
                            <a:pt x="3240719" y="31662"/>
                            <a:pt x="3508724" y="0"/>
                          </a:cubicBezTo>
                          <a:cubicBezTo>
                            <a:pt x="3776729" y="-31662"/>
                            <a:pt x="3886265" y="40899"/>
                            <a:pt x="4227140" y="0"/>
                          </a:cubicBezTo>
                          <a:cubicBezTo>
                            <a:pt x="4568015" y="-40899"/>
                            <a:pt x="4586806" y="36722"/>
                            <a:pt x="4736983" y="0"/>
                          </a:cubicBezTo>
                          <a:cubicBezTo>
                            <a:pt x="4887160" y="-36722"/>
                            <a:pt x="5126689" y="490"/>
                            <a:pt x="5246826" y="0"/>
                          </a:cubicBezTo>
                          <a:cubicBezTo>
                            <a:pt x="5366963" y="-490"/>
                            <a:pt x="5627160" y="60887"/>
                            <a:pt x="5756669" y="0"/>
                          </a:cubicBezTo>
                          <a:cubicBezTo>
                            <a:pt x="5886178" y="-60887"/>
                            <a:pt x="6048090" y="14330"/>
                            <a:pt x="6336037" y="0"/>
                          </a:cubicBezTo>
                          <a:cubicBezTo>
                            <a:pt x="6623984" y="-14330"/>
                            <a:pt x="6753602" y="80969"/>
                            <a:pt x="7123976" y="0"/>
                          </a:cubicBezTo>
                          <a:cubicBezTo>
                            <a:pt x="7224698" y="13295"/>
                            <a:pt x="7318640" y="84282"/>
                            <a:pt x="7295545" y="171569"/>
                          </a:cubicBezTo>
                          <a:cubicBezTo>
                            <a:pt x="7311678" y="280409"/>
                            <a:pt x="7249500" y="427416"/>
                            <a:pt x="7295545" y="582604"/>
                          </a:cubicBezTo>
                          <a:cubicBezTo>
                            <a:pt x="7341590" y="737792"/>
                            <a:pt x="7283145" y="886025"/>
                            <a:pt x="7295545" y="962021"/>
                          </a:cubicBezTo>
                          <a:cubicBezTo>
                            <a:pt x="7292041" y="1055854"/>
                            <a:pt x="7216278" y="1125056"/>
                            <a:pt x="7123976" y="1133590"/>
                          </a:cubicBezTo>
                          <a:cubicBezTo>
                            <a:pt x="6861450" y="1175816"/>
                            <a:pt x="6666851" y="1091553"/>
                            <a:pt x="6475085" y="1133590"/>
                          </a:cubicBezTo>
                          <a:cubicBezTo>
                            <a:pt x="6283319" y="1175627"/>
                            <a:pt x="6097201" y="1094022"/>
                            <a:pt x="5895717" y="1133590"/>
                          </a:cubicBezTo>
                          <a:cubicBezTo>
                            <a:pt x="5694233" y="1173158"/>
                            <a:pt x="5343460" y="1058881"/>
                            <a:pt x="5177302" y="1133590"/>
                          </a:cubicBezTo>
                          <a:cubicBezTo>
                            <a:pt x="5011144" y="1208299"/>
                            <a:pt x="4948258" y="1116634"/>
                            <a:pt x="4806507" y="1133590"/>
                          </a:cubicBezTo>
                          <a:cubicBezTo>
                            <a:pt x="4664757" y="1150546"/>
                            <a:pt x="4447546" y="1119213"/>
                            <a:pt x="4296664" y="1133590"/>
                          </a:cubicBezTo>
                          <a:cubicBezTo>
                            <a:pt x="4145782" y="1147967"/>
                            <a:pt x="3915033" y="1117966"/>
                            <a:pt x="3786821" y="1133590"/>
                          </a:cubicBezTo>
                          <a:cubicBezTo>
                            <a:pt x="3658609" y="1149214"/>
                            <a:pt x="3454177" y="1115514"/>
                            <a:pt x="3346502" y="1133590"/>
                          </a:cubicBezTo>
                          <a:cubicBezTo>
                            <a:pt x="3238827" y="1151666"/>
                            <a:pt x="3019410" y="1131416"/>
                            <a:pt x="2906182" y="1133590"/>
                          </a:cubicBezTo>
                          <a:cubicBezTo>
                            <a:pt x="2792954" y="1135764"/>
                            <a:pt x="2613510" y="1107149"/>
                            <a:pt x="2465863" y="1133590"/>
                          </a:cubicBezTo>
                          <a:cubicBezTo>
                            <a:pt x="2318216" y="1160031"/>
                            <a:pt x="2085951" y="1096419"/>
                            <a:pt x="1886496" y="1133590"/>
                          </a:cubicBezTo>
                          <a:cubicBezTo>
                            <a:pt x="1687041" y="1170761"/>
                            <a:pt x="1621402" y="1127555"/>
                            <a:pt x="1515701" y="1133590"/>
                          </a:cubicBezTo>
                          <a:cubicBezTo>
                            <a:pt x="1410000" y="1139625"/>
                            <a:pt x="1109018" y="1080349"/>
                            <a:pt x="936334" y="1133590"/>
                          </a:cubicBezTo>
                          <a:cubicBezTo>
                            <a:pt x="763650" y="1186831"/>
                            <a:pt x="440740" y="1094296"/>
                            <a:pt x="171569" y="1133590"/>
                          </a:cubicBezTo>
                          <a:cubicBezTo>
                            <a:pt x="81000" y="1133757"/>
                            <a:pt x="26807" y="1062397"/>
                            <a:pt x="0" y="962021"/>
                          </a:cubicBezTo>
                          <a:cubicBezTo>
                            <a:pt x="-4999" y="840463"/>
                            <a:pt x="19023" y="735428"/>
                            <a:pt x="0" y="566795"/>
                          </a:cubicBezTo>
                          <a:cubicBezTo>
                            <a:pt x="-19023" y="398162"/>
                            <a:pt x="27299" y="349463"/>
                            <a:pt x="0" y="171569"/>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2A2D3"/>
                </a:solidFill>
                <a:effectLst/>
                <a:uLnTx/>
                <a:uFillTx/>
                <a:latin typeface="Arial"/>
                <a:ea typeface="+mn-ea"/>
                <a:cs typeface="+mn-cs"/>
              </a:endParaRPr>
            </a:p>
          </p:txBody>
        </p:sp>
        <p:sp>
          <p:nvSpPr>
            <p:cNvPr id="32" name="TextBox 31">
              <a:extLst>
                <a:ext uri="{FF2B5EF4-FFF2-40B4-BE49-F238E27FC236}">
                  <a16:creationId xmlns:a16="http://schemas.microsoft.com/office/drawing/2014/main" xmlns="" id="{C263B607-CF39-37B5-291E-59FA5A6E9937}"/>
                </a:ext>
              </a:extLst>
            </p:cNvPr>
            <p:cNvSpPr txBox="1"/>
            <p:nvPr/>
          </p:nvSpPr>
          <p:spPr>
            <a:xfrm>
              <a:off x="7370635" y="1300040"/>
              <a:ext cx="5118297"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Chữ Ư hoa cấu tạo từ 3 nét: móc hai đầu, móc ngược và nét râu</a:t>
              </a:r>
            </a:p>
          </p:txBody>
        </p:sp>
      </p:grpSp>
      <p:pic>
        <p:nvPicPr>
          <p:cNvPr id="33" name="Picture 4" descr="Link e-commerse">
            <a:extLst>
              <a:ext uri="{FF2B5EF4-FFF2-40B4-BE49-F238E27FC236}">
                <a16:creationId xmlns:a16="http://schemas.microsoft.com/office/drawing/2014/main" xmlns="" id="{9327E6FE-5021-EAD1-2123-000AF891683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6200000">
            <a:off x="2395051" y="4021424"/>
            <a:ext cx="1620000" cy="1620000"/>
          </a:xfrm>
          <a:prstGeom prst="rect">
            <a:avLst/>
          </a:prstGeom>
          <a:noFill/>
          <a:effectLst>
            <a:glow rad="88900">
              <a:schemeClr val="bg1"/>
            </a:glow>
          </a:effectLst>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xmlns="" id="{C9D2D22F-F2D4-130C-F0E1-99577E0AC839}"/>
              </a:ext>
            </a:extLst>
          </p:cNvPr>
          <p:cNvGrpSpPr/>
          <p:nvPr/>
        </p:nvGrpSpPr>
        <p:grpSpPr>
          <a:xfrm>
            <a:off x="72203" y="115661"/>
            <a:ext cx="2880000" cy="2115249"/>
            <a:chOff x="2202169" y="1734309"/>
            <a:chExt cx="2880000" cy="1980000"/>
          </a:xfrm>
        </p:grpSpPr>
        <p:sp>
          <p:nvSpPr>
            <p:cNvPr id="35" name="Speech Bubble: Oval 34">
              <a:extLst>
                <a:ext uri="{FF2B5EF4-FFF2-40B4-BE49-F238E27FC236}">
                  <a16:creationId xmlns:a16="http://schemas.microsoft.com/office/drawing/2014/main" xmlns="" id="{447695D4-3737-D7BB-897F-D7905CE6E3F4}"/>
                </a:ext>
              </a:extLst>
            </p:cNvPr>
            <p:cNvSpPr/>
            <p:nvPr/>
          </p:nvSpPr>
          <p:spPr>
            <a:xfrm>
              <a:off x="2202169" y="1734309"/>
              <a:ext cx="2880000" cy="1980000"/>
            </a:xfrm>
            <a:prstGeom prst="wedgeEllipseCallout">
              <a:avLst>
                <a:gd name="adj1" fmla="val -18448"/>
                <a:gd name="adj2" fmla="val 64957"/>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mn-cs"/>
              </a:endParaRPr>
            </a:p>
          </p:txBody>
        </p:sp>
        <p:sp>
          <p:nvSpPr>
            <p:cNvPr id="36" name="TextBox 35">
              <a:extLst>
                <a:ext uri="{FF2B5EF4-FFF2-40B4-BE49-F238E27FC236}">
                  <a16:creationId xmlns:a16="http://schemas.microsoft.com/office/drawing/2014/main" xmlns="" id="{00EA330C-13D5-919F-3937-D67E1E82DE97}"/>
                </a:ext>
              </a:extLst>
            </p:cNvPr>
            <p:cNvSpPr txBox="1"/>
            <p:nvPr/>
          </p:nvSpPr>
          <p:spPr>
            <a:xfrm>
              <a:off x="2392533" y="2101061"/>
              <a:ext cx="2499272"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3399"/>
                  </a:solidFill>
                  <a:effectLst/>
                  <a:uLnTx/>
                  <a:uFillTx/>
                  <a:latin typeface="Arial"/>
                  <a:ea typeface="+mn-ea"/>
                  <a:cs typeface="+mn-cs"/>
                </a:rPr>
                <a:t>Các bạn hãy trả lời câu hỏi giúp mình nhé</a:t>
              </a:r>
            </a:p>
          </p:txBody>
        </p:sp>
      </p:grpSp>
      <p:pic>
        <p:nvPicPr>
          <p:cNvPr id="37" name="slide trò chơi">
            <a:hlinkClick r:id="" action="ppaction://media"/>
            <a:extLst>
              <a:ext uri="{FF2B5EF4-FFF2-40B4-BE49-F238E27FC236}">
                <a16:creationId xmlns:a16="http://schemas.microsoft.com/office/drawing/2014/main" xmlns="" id="{F12DD236-61AD-A72C-85DD-982DD8DC1368}"/>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860444" y="0"/>
            <a:ext cx="487363" cy="487363"/>
          </a:xfrm>
          <a:prstGeom prst="rect">
            <a:avLst/>
          </a:prstGeom>
        </p:spPr>
      </p:pic>
    </p:spTree>
    <p:extLst>
      <p:ext uri="{BB962C8B-B14F-4D97-AF65-F5344CB8AC3E}">
        <p14:creationId xmlns:p14="http://schemas.microsoft.com/office/powerpoint/2010/main" val="2212968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0000">
                                          <p:cBhvr additive="base">
                                            <p:cTn id="7" dur="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uỷn.wav"/>
                                            </p:tgtEl>
                                          </p:cMediaNode>
                                        </p:audio>
                                      </p:sub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par>
                              <p:cTn id="13" fill="hold">
                                <p:stCondLst>
                                  <p:cond delay="1250"/>
                                </p:stCondLst>
                                <p:childTnLst>
                                  <p:par>
                                    <p:cTn id="14" presetID="1" presetClass="mediacall" presetSubtype="0" fill="hold" nodeType="afterEffect">
                                      <p:stCondLst>
                                        <p:cond delay="0"/>
                                      </p:stCondLst>
                                      <p:childTnLst>
                                        <p:cmd type="call" cmd="playFrom(0.0)">
                                          <p:cBhvr>
                                            <p:cTn id="15" dur="3564" fill="hold"/>
                                            <p:tgtEl>
                                              <p:spTgt spid="37"/>
                                            </p:tgtEl>
                                          </p:cBhvr>
                                        </p:cmd>
                                      </p:childTnLst>
                                    </p:cTn>
                                  </p:par>
                                </p:childTnLst>
                              </p:cTn>
                            </p:par>
                            <p:par>
                              <p:cTn id="16" fill="hold">
                                <p:stCondLst>
                                  <p:cond delay="4814"/>
                                </p:stCondLst>
                                <p:childTnLst>
                                  <p:par>
                                    <p:cTn id="17" presetID="22" presetClass="exit" presetSubtype="1" fill="hold" nodeType="afterEffect">
                                      <p:stCondLst>
                                        <p:cond delay="0"/>
                                      </p:stCondLst>
                                      <p:childTnLst>
                                        <p:animEffect transition="out" filter="wipe(up)">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Trò-chơi-chíu.wav"/>
                                            </p:tgtEl>
                                          </p:cMediaNode>
                                        </p:audio>
                                      </p:sub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vertical)">
                                          <p:cBhvr>
                                            <p:cTn id="31" dur="500"/>
                                            <p:tgtEl>
                                              <p:spTgt spid="22"/>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subTnLst>
                                        <p:audio>
                                          <p:cMediaNode>
                                            <p:cTn display="0" masterRel="sameClick">
                                              <p:stCondLst>
                                                <p:cond evt="begin" delay="0">
                                                  <p:tn val="33"/>
                                                </p:cond>
                                              </p:stCondLst>
                                              <p:endCondLst>
                                                <p:cond evt="onStopAudio" delay="0">
                                                  <p:tgtEl>
                                                    <p:sldTgt/>
                                                  </p:tgtEl>
                                                </p:cond>
                                              </p:endCondLst>
                                            </p:cTn>
                                            <p:tgtEl>
                                              <p:sndTgt r:embed="rId7" name="Trò-chơi-ting.wav"/>
                                            </p:tgtEl>
                                          </p:cMediaNode>
                                        </p:audio>
                                      </p:sub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Trò-chơi-chíu.wav"/>
                                            </p:tgtEl>
                                          </p:cMediaNode>
                                        </p:audio>
                                      </p:subTnLst>
                                    </p:cTn>
                                  </p:par>
                                </p:childTnLst>
                              </p:cTn>
                            </p:par>
                          </p:childTnLst>
                        </p:cTn>
                      </p:par>
                      <p:par>
                        <p:cTn id="43" fill="hold">
                          <p:stCondLst>
                            <p:cond delay="indefinite"/>
                          </p:stCondLst>
                          <p:childTnLst>
                            <p:par>
                              <p:cTn id="44" fill="hold">
                                <p:stCondLst>
                                  <p:cond delay="0"/>
                                </p:stCondLst>
                                <p:childTnLst>
                                  <p:par>
                                    <p:cTn id="45" presetID="14" presetClass="entr" presetSubtype="5"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randombar(vertical)">
                                          <p:cBhvr>
                                            <p:cTn id="47" dur="500"/>
                                            <p:tgtEl>
                                              <p:spTgt spid="29"/>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subTnLst>
                                        <p:audio>
                                          <p:cMediaNode>
                                            <p:cTn display="0" masterRel="sameClick">
                                              <p:stCondLst>
                                                <p:cond evt="begin" delay="0">
                                                  <p:tn val="49"/>
                                                </p:cond>
                                              </p:stCondLst>
                                              <p:endCondLst>
                                                <p:cond evt="onStopAudio" delay="0">
                                                  <p:tgtEl>
                                                    <p:sldTgt/>
                                                  </p:tgtEl>
                                                </p:cond>
                                              </p:endCondLst>
                                            </p:cTn>
                                            <p:tgtEl>
                                              <p:sndTgt r:embed="rId7" name="Trò-chơi-ting.wav"/>
                                            </p:tgtEl>
                                          </p:cMediaNode>
                                        </p:audio>
                                      </p:sub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anim calcmode="lin" valueType="num">
                                          <p:cBhvr>
                                            <p:cTn id="57" dur="500" fill="hold"/>
                                            <p:tgtEl>
                                              <p:spTgt spid="16"/>
                                            </p:tgtEl>
                                            <p:attrNameLst>
                                              <p:attrName>ppt_x</p:attrName>
                                            </p:attrNameLst>
                                          </p:cBhvr>
                                          <p:tavLst>
                                            <p:tav tm="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6" name="Trò-chơi-chíu.wav"/>
                                            </p:tgtEl>
                                          </p:cMediaNode>
                                        </p:audio>
                                      </p:subTnLst>
                                    </p:cTn>
                                  </p:par>
                                </p:childTnLst>
                              </p:cTn>
                            </p:par>
                          </p:childTnLst>
                        </p:cTn>
                      </p:par>
                      <p:par>
                        <p:cTn id="59" fill="hold">
                          <p:stCondLst>
                            <p:cond delay="indefinite"/>
                          </p:stCondLst>
                          <p:childTnLst>
                            <p:par>
                              <p:cTn id="60" fill="hold">
                                <p:stCondLst>
                                  <p:cond delay="0"/>
                                </p:stCondLst>
                                <p:childTnLst>
                                  <p:par>
                                    <p:cTn id="61" presetID="14" presetClass="entr" presetSubtype="5"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vertical)">
                                          <p:cBhvr>
                                            <p:cTn id="63" dur="500"/>
                                            <p:tgtEl>
                                              <p:spTgt spid="33"/>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subTnLst>
                                        <p:audio>
                                          <p:cMediaNode>
                                            <p:cTn display="0" masterRel="sameClick">
                                              <p:stCondLst>
                                                <p:cond evt="begin" delay="0">
                                                  <p:tn val="65"/>
                                                </p:cond>
                                              </p:stCondLst>
                                              <p:endCondLst>
                                                <p:cond evt="onStopAudio" delay="0">
                                                  <p:tgtEl>
                                                    <p:sldTgt/>
                                                  </p:tgtEl>
                                                </p:cond>
                                              </p:endCondLst>
                                            </p:cTn>
                                            <p:tgtEl>
                                              <p:sndTgt r:embed="rId7"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68" fill="hold" display="0">
                      <p:stCondLst>
                        <p:cond delay="indefinite"/>
                      </p:stCondLst>
                      <p:endCondLst>
                        <p:cond evt="onStopAudio" delay="0">
                          <p:tgtEl>
                            <p:sldTgt/>
                          </p:tgtEl>
                        </p:cond>
                      </p:endCondLst>
                    </p:cTn>
                    <p:tgtEl>
                      <p:spTgt spid="37"/>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ppt_x"/>
                                              </p:val>
                                            </p:tav>
                                            <p:tav tm="100000">
                                              <p:val>
                                                <p:strVal val="#ppt_x"/>
                                              </p:val>
                                            </p:tav>
                                          </p:tavLst>
                                        </p:anim>
                                        <p:anim calcmode="lin" valueType="num">
                                          <p:cBhvr additive="base">
                                            <p:cTn id="8" dur="75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5" name="uỷn.wav"/>
                                            </p:tgtEl>
                                          </p:cMediaNode>
                                        </p:audio>
                                      </p:sub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par>
                              <p:cTn id="13" fill="hold">
                                <p:stCondLst>
                                  <p:cond delay="1250"/>
                                </p:stCondLst>
                                <p:childTnLst>
                                  <p:par>
                                    <p:cTn id="14" presetID="1" presetClass="mediacall" presetSubtype="0" fill="hold" nodeType="afterEffect">
                                      <p:stCondLst>
                                        <p:cond delay="0"/>
                                      </p:stCondLst>
                                      <p:childTnLst>
                                        <p:cmd type="call" cmd="playFrom(0.0)">
                                          <p:cBhvr>
                                            <p:cTn id="15" dur="3564" fill="hold"/>
                                            <p:tgtEl>
                                              <p:spTgt spid="37"/>
                                            </p:tgtEl>
                                          </p:cBhvr>
                                        </p:cmd>
                                      </p:childTnLst>
                                    </p:cTn>
                                  </p:par>
                                </p:childTnLst>
                              </p:cTn>
                            </p:par>
                            <p:par>
                              <p:cTn id="16" fill="hold">
                                <p:stCondLst>
                                  <p:cond delay="4814"/>
                                </p:stCondLst>
                                <p:childTnLst>
                                  <p:par>
                                    <p:cTn id="17" presetID="22" presetClass="exit" presetSubtype="1" fill="hold" nodeType="afterEffect">
                                      <p:stCondLst>
                                        <p:cond delay="0"/>
                                      </p:stCondLst>
                                      <p:childTnLst>
                                        <p:animEffect transition="out" filter="wipe(up)">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16" name="Trò-chơi-chíu.wav"/>
                                            </p:tgtEl>
                                          </p:cMediaNode>
                                        </p:audio>
                                      </p:sub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vertical)">
                                          <p:cBhvr>
                                            <p:cTn id="31" dur="500"/>
                                            <p:tgtEl>
                                              <p:spTgt spid="22"/>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subTnLst>
                                        <p:audio>
                                          <p:cMediaNode>
                                            <p:cTn display="0" masterRel="sameClick">
                                              <p:stCondLst>
                                                <p:cond evt="begin" delay="0">
                                                  <p:tn val="33"/>
                                                </p:cond>
                                              </p:stCondLst>
                                              <p:endCondLst>
                                                <p:cond evt="onStopAudio" delay="0">
                                                  <p:tgtEl>
                                                    <p:sldTgt/>
                                                  </p:tgtEl>
                                                </p:cond>
                                              </p:endCondLst>
                                            </p:cTn>
                                            <p:tgtEl>
                                              <p:sndTgt r:embed="rId17" name="Trò-chơi-ting.wav"/>
                                            </p:tgtEl>
                                          </p:cMediaNode>
                                        </p:audio>
                                      </p:sub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16" name="Trò-chơi-chíu.wav"/>
                                            </p:tgtEl>
                                          </p:cMediaNode>
                                        </p:audio>
                                      </p:subTnLst>
                                    </p:cTn>
                                  </p:par>
                                </p:childTnLst>
                              </p:cTn>
                            </p:par>
                          </p:childTnLst>
                        </p:cTn>
                      </p:par>
                      <p:par>
                        <p:cTn id="43" fill="hold">
                          <p:stCondLst>
                            <p:cond delay="indefinite"/>
                          </p:stCondLst>
                          <p:childTnLst>
                            <p:par>
                              <p:cTn id="44" fill="hold">
                                <p:stCondLst>
                                  <p:cond delay="0"/>
                                </p:stCondLst>
                                <p:childTnLst>
                                  <p:par>
                                    <p:cTn id="45" presetID="14" presetClass="entr" presetSubtype="5"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randombar(vertical)">
                                          <p:cBhvr>
                                            <p:cTn id="47" dur="500"/>
                                            <p:tgtEl>
                                              <p:spTgt spid="29"/>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subTnLst>
                                        <p:audio>
                                          <p:cMediaNode>
                                            <p:cTn display="0" masterRel="sameClick">
                                              <p:stCondLst>
                                                <p:cond evt="begin" delay="0">
                                                  <p:tn val="49"/>
                                                </p:cond>
                                              </p:stCondLst>
                                              <p:endCondLst>
                                                <p:cond evt="onStopAudio" delay="0">
                                                  <p:tgtEl>
                                                    <p:sldTgt/>
                                                  </p:tgtEl>
                                                </p:cond>
                                              </p:endCondLst>
                                            </p:cTn>
                                            <p:tgtEl>
                                              <p:sndTgt r:embed="rId17" name="Trò-chơi-ting.wav"/>
                                            </p:tgtEl>
                                          </p:cMediaNode>
                                        </p:audio>
                                      </p:sub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anim calcmode="lin" valueType="num">
                                          <p:cBhvr>
                                            <p:cTn id="57" dur="500" fill="hold"/>
                                            <p:tgtEl>
                                              <p:spTgt spid="16"/>
                                            </p:tgtEl>
                                            <p:attrNameLst>
                                              <p:attrName>ppt_x</p:attrName>
                                            </p:attrNameLst>
                                          </p:cBhvr>
                                          <p:tavLst>
                                            <p:tav tm="0">
                                              <p:val>
                                                <p:strVal val="#ppt_x"/>
                                              </p:val>
                                            </p:tav>
                                            <p:tav tm="100000">
                                              <p:val>
                                                <p:strVal val="#ppt_x"/>
                                              </p:val>
                                            </p:tav>
                                          </p:tavLst>
                                        </p:anim>
                                        <p:anim calcmode="lin" valueType="num">
                                          <p:cBhvr>
                                            <p:cTn id="58" dur="5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16" name="Trò-chơi-chíu.wav"/>
                                            </p:tgtEl>
                                          </p:cMediaNode>
                                        </p:audio>
                                      </p:subTnLst>
                                    </p:cTn>
                                  </p:par>
                                </p:childTnLst>
                              </p:cTn>
                            </p:par>
                          </p:childTnLst>
                        </p:cTn>
                      </p:par>
                      <p:par>
                        <p:cTn id="59" fill="hold">
                          <p:stCondLst>
                            <p:cond delay="indefinite"/>
                          </p:stCondLst>
                          <p:childTnLst>
                            <p:par>
                              <p:cTn id="60" fill="hold">
                                <p:stCondLst>
                                  <p:cond delay="0"/>
                                </p:stCondLst>
                                <p:childTnLst>
                                  <p:par>
                                    <p:cTn id="61" presetID="14" presetClass="entr" presetSubtype="5"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vertical)">
                                          <p:cBhvr>
                                            <p:cTn id="63" dur="500"/>
                                            <p:tgtEl>
                                              <p:spTgt spid="33"/>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subTnLst>
                                        <p:audio>
                                          <p:cMediaNode>
                                            <p:cTn display="0" masterRel="sameClick">
                                              <p:stCondLst>
                                                <p:cond evt="begin" delay="0">
                                                  <p:tn val="65"/>
                                                </p:cond>
                                              </p:stCondLst>
                                              <p:endCondLst>
                                                <p:cond evt="onStopAudio" delay="0">
                                                  <p:tgtEl>
                                                    <p:sldTgt/>
                                                  </p:tgtEl>
                                                </p:cond>
                                              </p:endCondLst>
                                            </p:cTn>
                                            <p:tgtEl>
                                              <p:sndTgt r:embed="rId17"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68" fill="hold" display="0">
                      <p:stCondLst>
                        <p:cond delay="indefinite"/>
                      </p:stCondLst>
                      <p:endCondLst>
                        <p:cond evt="onStopAudio" delay="0">
                          <p:tgtEl>
                            <p:sldTgt/>
                          </p:tgtEl>
                        </p:cond>
                      </p:endCondLst>
                    </p:cTn>
                    <p:tgtEl>
                      <p:spTgt spid="37"/>
                    </p:tgtEl>
                  </p:cMediaNode>
                </p:audio>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4"/>
        <p:cNvGrpSpPr/>
        <p:nvPr/>
      </p:nvGrpSpPr>
      <p:grpSpPr>
        <a:xfrm>
          <a:off x="0" y="0"/>
          <a:ext cx="0" cy="0"/>
          <a:chOff x="0" y="0"/>
          <a:chExt cx="0" cy="0"/>
        </a:xfrm>
      </p:grpSpPr>
      <p:sp>
        <p:nvSpPr>
          <p:cNvPr id="2" name="Google Shape;1019;p19">
            <a:extLst>
              <a:ext uri="{FF2B5EF4-FFF2-40B4-BE49-F238E27FC236}">
                <a16:creationId xmlns:a16="http://schemas.microsoft.com/office/drawing/2014/main" xmlns="" id="{4ACBB020-69CA-52C8-ABB5-19DDF348AC07}"/>
              </a:ext>
            </a:extLst>
          </p:cNvPr>
          <p:cNvSpPr/>
          <p:nvPr/>
        </p:nvSpPr>
        <p:spPr>
          <a:xfrm>
            <a:off x="439208" y="452362"/>
            <a:ext cx="11313583" cy="5953275"/>
          </a:xfrm>
          <a:prstGeom prst="roundRect">
            <a:avLst>
              <a:gd name="adj" fmla="val 12616"/>
            </a:avLst>
          </a:prstGeom>
          <a:solidFill>
            <a:schemeClr val="lt1"/>
          </a:solidFill>
          <a:ln w="38100" cap="flat" cmpd="sng">
            <a:solidFill>
              <a:srgbClr val="E36C09"/>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3" name="Group 2">
            <a:extLst>
              <a:ext uri="{FF2B5EF4-FFF2-40B4-BE49-F238E27FC236}">
                <a16:creationId xmlns:a16="http://schemas.microsoft.com/office/drawing/2014/main" xmlns="" id="{D1FD7F31-F1E2-26DB-2E99-0354AA5C4840}"/>
              </a:ext>
            </a:extLst>
          </p:cNvPr>
          <p:cNvGrpSpPr/>
          <p:nvPr/>
        </p:nvGrpSpPr>
        <p:grpSpPr>
          <a:xfrm>
            <a:off x="516000" y="304226"/>
            <a:ext cx="6292304" cy="911675"/>
            <a:chOff x="154297" y="195325"/>
            <a:chExt cx="4920704" cy="911675"/>
          </a:xfrm>
        </p:grpSpPr>
        <p:grpSp>
          <p:nvGrpSpPr>
            <p:cNvPr id="4" name="Group 3">
              <a:extLst>
                <a:ext uri="{FF2B5EF4-FFF2-40B4-BE49-F238E27FC236}">
                  <a16:creationId xmlns:a16="http://schemas.microsoft.com/office/drawing/2014/main" xmlns="" id="{B9FE744C-3D2E-BC41-3E9B-469E45A4D8F2}"/>
                </a:ext>
              </a:extLst>
            </p:cNvPr>
            <p:cNvGrpSpPr/>
            <p:nvPr/>
          </p:nvGrpSpPr>
          <p:grpSpPr>
            <a:xfrm>
              <a:off x="154297" y="195325"/>
              <a:ext cx="3786761" cy="911675"/>
              <a:chOff x="154297" y="195325"/>
              <a:chExt cx="3786761" cy="911675"/>
            </a:xfrm>
          </p:grpSpPr>
          <p:sp>
            <p:nvSpPr>
              <p:cNvPr id="6" name="Rectangle: Rounded Corners 3">
                <a:extLst>
                  <a:ext uri="{FF2B5EF4-FFF2-40B4-BE49-F238E27FC236}">
                    <a16:creationId xmlns:a16="http://schemas.microsoft.com/office/drawing/2014/main" xmlns="" id="{D5FB2DC9-A3FB-5E19-DAE7-1978FFDE4487}"/>
                  </a:ext>
                </a:extLst>
              </p:cNvPr>
              <p:cNvSpPr/>
              <p:nvPr/>
            </p:nvSpPr>
            <p:spPr>
              <a:xfrm>
                <a:off x="701058" y="459000"/>
                <a:ext cx="3240000" cy="648000"/>
              </a:xfrm>
              <a:custGeom>
                <a:avLst/>
                <a:gdLst>
                  <a:gd name="connsiteX0" fmla="*/ 0 w 4143120"/>
                  <a:gd name="connsiteY0" fmla="*/ 108002 h 648000"/>
                  <a:gd name="connsiteX1" fmla="*/ 108002 w 4143120"/>
                  <a:gd name="connsiteY1" fmla="*/ 0 h 648000"/>
                  <a:gd name="connsiteX2" fmla="*/ 4035118 w 4143120"/>
                  <a:gd name="connsiteY2" fmla="*/ 0 h 648000"/>
                  <a:gd name="connsiteX3" fmla="*/ 4143120 w 4143120"/>
                  <a:gd name="connsiteY3" fmla="*/ 108002 h 648000"/>
                  <a:gd name="connsiteX4" fmla="*/ 4143120 w 4143120"/>
                  <a:gd name="connsiteY4" fmla="*/ 539998 h 648000"/>
                  <a:gd name="connsiteX5" fmla="*/ 4035118 w 4143120"/>
                  <a:gd name="connsiteY5" fmla="*/ 648000 h 648000"/>
                  <a:gd name="connsiteX6" fmla="*/ 108002 w 4143120"/>
                  <a:gd name="connsiteY6" fmla="*/ 648000 h 648000"/>
                  <a:gd name="connsiteX7" fmla="*/ 0 w 4143120"/>
                  <a:gd name="connsiteY7" fmla="*/ 539998 h 648000"/>
                  <a:gd name="connsiteX8" fmla="*/ 0 w 4143120"/>
                  <a:gd name="connsiteY8" fmla="*/ 108002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3120" h="648000" fill="none" extrusionOk="0">
                    <a:moveTo>
                      <a:pt x="0" y="108002"/>
                    </a:moveTo>
                    <a:cubicBezTo>
                      <a:pt x="-1802" y="45803"/>
                      <a:pt x="37825" y="3587"/>
                      <a:pt x="108002" y="0"/>
                    </a:cubicBezTo>
                    <a:cubicBezTo>
                      <a:pt x="1427647" y="-92351"/>
                      <a:pt x="2766490" y="104030"/>
                      <a:pt x="4035118" y="0"/>
                    </a:cubicBezTo>
                    <a:cubicBezTo>
                      <a:pt x="4087872" y="8059"/>
                      <a:pt x="4147486" y="39568"/>
                      <a:pt x="4143120" y="108002"/>
                    </a:cubicBezTo>
                    <a:cubicBezTo>
                      <a:pt x="4176257" y="218953"/>
                      <a:pt x="4109953" y="463525"/>
                      <a:pt x="4143120" y="539998"/>
                    </a:cubicBezTo>
                    <a:cubicBezTo>
                      <a:pt x="4142748" y="605181"/>
                      <a:pt x="4092864" y="645138"/>
                      <a:pt x="4035118" y="648000"/>
                    </a:cubicBezTo>
                    <a:cubicBezTo>
                      <a:pt x="3616411" y="511374"/>
                      <a:pt x="1148630" y="639177"/>
                      <a:pt x="108002" y="648000"/>
                    </a:cubicBezTo>
                    <a:cubicBezTo>
                      <a:pt x="48657" y="642086"/>
                      <a:pt x="1297" y="602110"/>
                      <a:pt x="0" y="539998"/>
                    </a:cubicBezTo>
                    <a:cubicBezTo>
                      <a:pt x="15329" y="390535"/>
                      <a:pt x="15581" y="177117"/>
                      <a:pt x="0" y="108002"/>
                    </a:cubicBezTo>
                    <a:close/>
                  </a:path>
                  <a:path w="4143120" h="648000" stroke="0" extrusionOk="0">
                    <a:moveTo>
                      <a:pt x="0" y="108002"/>
                    </a:moveTo>
                    <a:cubicBezTo>
                      <a:pt x="906" y="53130"/>
                      <a:pt x="47723" y="-968"/>
                      <a:pt x="108002" y="0"/>
                    </a:cubicBezTo>
                    <a:cubicBezTo>
                      <a:pt x="670029" y="-168373"/>
                      <a:pt x="2735435" y="-141978"/>
                      <a:pt x="4035118" y="0"/>
                    </a:cubicBezTo>
                    <a:cubicBezTo>
                      <a:pt x="4090112" y="5380"/>
                      <a:pt x="4143819" y="47991"/>
                      <a:pt x="4143120" y="108002"/>
                    </a:cubicBezTo>
                    <a:cubicBezTo>
                      <a:pt x="4107668" y="323289"/>
                      <a:pt x="4130147" y="436722"/>
                      <a:pt x="4143120" y="539998"/>
                    </a:cubicBezTo>
                    <a:cubicBezTo>
                      <a:pt x="4140879" y="603052"/>
                      <a:pt x="4102745" y="652702"/>
                      <a:pt x="4035118" y="648000"/>
                    </a:cubicBezTo>
                    <a:cubicBezTo>
                      <a:pt x="2530202" y="735901"/>
                      <a:pt x="1020354" y="751720"/>
                      <a:pt x="108002" y="648000"/>
                    </a:cubicBezTo>
                    <a:cubicBezTo>
                      <a:pt x="42555" y="655947"/>
                      <a:pt x="5357" y="607247"/>
                      <a:pt x="0" y="539998"/>
                    </a:cubicBezTo>
                    <a:cubicBezTo>
                      <a:pt x="23919" y="349993"/>
                      <a:pt x="-7106" y="230383"/>
                      <a:pt x="0" y="108002"/>
                    </a:cubicBezTo>
                    <a:close/>
                  </a:path>
                </a:pathLst>
              </a:custGeom>
              <a:solidFill>
                <a:schemeClr val="accent5">
                  <a:lumMod val="20000"/>
                  <a:lumOff val="80000"/>
                </a:schemeClr>
              </a:solidFill>
              <a:ln>
                <a:solidFill>
                  <a:srgbClr val="C00000"/>
                </a:solidFill>
                <a:extLst>
                  <a:ext uri="{C807C97D-BFC1-408E-A445-0C87EB9F89A2}">
                    <ask:lineSketchStyleProps xmlns:ask="http://schemas.microsoft.com/office/drawing/2018/sketchyshapes" xmlns="" sd="122658111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7" name="Picture 6" descr="A picture containing icon&#10;&#10;Description automatically generated">
                <a:extLst>
                  <a:ext uri="{FF2B5EF4-FFF2-40B4-BE49-F238E27FC236}">
                    <a16:creationId xmlns:a16="http://schemas.microsoft.com/office/drawing/2014/main" xmlns="" id="{1EECBE16-9621-DCF4-72DD-D8C380ABD7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297" y="195325"/>
                <a:ext cx="838638" cy="900000"/>
              </a:xfrm>
              <a:prstGeom prst="rect">
                <a:avLst/>
              </a:prstGeom>
              <a:effectLst>
                <a:innerShdw blurRad="63500" dist="50800" dir="8100000">
                  <a:schemeClr val="bg1">
                    <a:lumMod val="65000"/>
                    <a:alpha val="50000"/>
                  </a:schemeClr>
                </a:innerShdw>
              </a:effectLst>
            </p:spPr>
          </p:pic>
        </p:grpSp>
        <p:sp>
          <p:nvSpPr>
            <p:cNvPr id="5" name="TextBox 4">
              <a:extLst>
                <a:ext uri="{FF2B5EF4-FFF2-40B4-BE49-F238E27FC236}">
                  <a16:creationId xmlns:a16="http://schemas.microsoft.com/office/drawing/2014/main" xmlns="" id="{AEC94E54-C320-1AA6-D083-F34B1688820A}"/>
                </a:ext>
              </a:extLst>
            </p:cNvPr>
            <p:cNvSpPr txBox="1"/>
            <p:nvPr/>
          </p:nvSpPr>
          <p:spPr>
            <a:xfrm>
              <a:off x="1054557" y="460669"/>
              <a:ext cx="40204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0"/>
                  <a:solidFill>
                    <a:srgbClr val="FF6438"/>
                  </a:solidFill>
                  <a:effectLst/>
                  <a:uLnTx/>
                  <a:uFillTx/>
                  <a:latin typeface="Calibri" panose="020F0502020204030204" pitchFamily="34" charset="0"/>
                  <a:cs typeface="Calibri" panose="020F0502020204030204" pitchFamily="34" charset="0"/>
                </a:rPr>
                <a:t>CÙNG LUYỆN VIẾT</a:t>
              </a:r>
            </a:p>
          </p:txBody>
        </p:sp>
      </p:grpSp>
      <p:grpSp>
        <p:nvGrpSpPr>
          <p:cNvPr id="9" name="Group 8">
            <a:extLst>
              <a:ext uri="{FF2B5EF4-FFF2-40B4-BE49-F238E27FC236}">
                <a16:creationId xmlns:a16="http://schemas.microsoft.com/office/drawing/2014/main" xmlns="" id="{71FDAEBB-94E9-EF07-3212-D1A060E7A058}"/>
              </a:ext>
            </a:extLst>
          </p:cNvPr>
          <p:cNvGrpSpPr/>
          <p:nvPr/>
        </p:nvGrpSpPr>
        <p:grpSpPr>
          <a:xfrm>
            <a:off x="8046661" y="113303"/>
            <a:ext cx="3420000" cy="3420000"/>
            <a:chOff x="7809698" y="585143"/>
            <a:chExt cx="3420000" cy="3420000"/>
          </a:xfrm>
        </p:grpSpPr>
        <p:pic>
          <p:nvPicPr>
            <p:cNvPr id="10" name="Picture 9">
              <a:extLst>
                <a:ext uri="{FF2B5EF4-FFF2-40B4-BE49-F238E27FC236}">
                  <a16:creationId xmlns:a16="http://schemas.microsoft.com/office/drawing/2014/main" xmlns="" id="{629F4C76-8743-F318-5030-3D59934EEFE5}"/>
                </a:ext>
              </a:extLst>
            </p:cNvPr>
            <p:cNvPicPr>
              <a:picLocks noChangeAspect="1"/>
            </p:cNvPicPr>
            <p:nvPr/>
          </p:nvPicPr>
          <p:blipFill>
            <a:blip r:embed="rId5"/>
            <a:stretch>
              <a:fillRect/>
            </a:stretch>
          </p:blipFill>
          <p:spPr>
            <a:xfrm>
              <a:off x="7809698" y="585143"/>
              <a:ext cx="3420000" cy="3420000"/>
            </a:xfrm>
            <a:prstGeom prst="rect">
              <a:avLst/>
            </a:prstGeom>
          </p:spPr>
        </p:pic>
        <p:sp>
          <p:nvSpPr>
            <p:cNvPr id="11" name="TextBox 10">
              <a:extLst>
                <a:ext uri="{FF2B5EF4-FFF2-40B4-BE49-F238E27FC236}">
                  <a16:creationId xmlns:a16="http://schemas.microsoft.com/office/drawing/2014/main" xmlns="" id="{DF246111-9983-BC22-0454-34D5D4639354}"/>
                </a:ext>
              </a:extLst>
            </p:cNvPr>
            <p:cNvSpPr txBox="1"/>
            <p:nvPr/>
          </p:nvSpPr>
          <p:spPr>
            <a:xfrm>
              <a:off x="8488944" y="1806624"/>
              <a:ext cx="2268877" cy="1077218"/>
            </a:xfrm>
            <a:prstGeom prst="rect">
              <a:avLst/>
            </a:prstGeom>
            <a:noFill/>
          </p:spPr>
          <p:txBody>
            <a:bodyPr wrap="square" rtlCol="0">
              <a:spAutoFit/>
            </a:bodyPr>
            <a:lstStyle/>
            <a:p>
              <a:pPr algn="ctr"/>
              <a:r>
                <a:rPr lang="en-US" sz="3200" b="1"/>
                <a:t>Viết vào vở tập viết</a:t>
              </a:r>
            </a:p>
          </p:txBody>
        </p:sp>
      </p:grpSp>
      <p:pic>
        <p:nvPicPr>
          <p:cNvPr id="17" name="Picture 16">
            <a:extLst>
              <a:ext uri="{FF2B5EF4-FFF2-40B4-BE49-F238E27FC236}">
                <a16:creationId xmlns:a16="http://schemas.microsoft.com/office/drawing/2014/main" xmlns="" id="{8D273C9E-79B6-4163-BA07-80878E767E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074" y="2161210"/>
            <a:ext cx="2424917" cy="2575334"/>
          </a:xfrm>
          <a:prstGeom prst="rect">
            <a:avLst/>
          </a:prstGeom>
        </p:spPr>
      </p:pic>
      <p:pic>
        <p:nvPicPr>
          <p:cNvPr id="14" name="Picture 13" descr="A picture containing rectangle&#10;&#10;Description automatically generated">
            <a:extLst>
              <a:ext uri="{FF2B5EF4-FFF2-40B4-BE49-F238E27FC236}">
                <a16:creationId xmlns:a16="http://schemas.microsoft.com/office/drawing/2014/main" xmlns="" id="{1DAE50CA-4FF5-44E4-A7AE-C1CC6C1A56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7600" y="2157455"/>
            <a:ext cx="2467866" cy="2623267"/>
          </a:xfrm>
          <a:prstGeom prst="rect">
            <a:avLst/>
          </a:prstGeom>
        </p:spPr>
      </p:pic>
      <p:pic>
        <p:nvPicPr>
          <p:cNvPr id="18" name="Picture 17" descr="A picture containing square&#10;&#10;Description automatically generated">
            <a:extLst>
              <a:ext uri="{FF2B5EF4-FFF2-40B4-BE49-F238E27FC236}">
                <a16:creationId xmlns:a16="http://schemas.microsoft.com/office/drawing/2014/main" xmlns="" id="{0A58F925-BFB5-41F0-912D-E02EDC9AED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6596" y="2133764"/>
            <a:ext cx="2538985" cy="2696478"/>
          </a:xfrm>
          <a:prstGeom prst="rect">
            <a:avLst/>
          </a:prstGeom>
        </p:spPr>
      </p:pic>
    </p:spTree>
    <p:extLst>
      <p:ext uri="{BB962C8B-B14F-4D97-AF65-F5344CB8AC3E}">
        <p14:creationId xmlns:p14="http://schemas.microsoft.com/office/powerpoint/2010/main" val="4080828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551</TotalTime>
  <Words>324</Words>
  <Application>Microsoft Office PowerPoint</Application>
  <PresentationFormat>Custom</PresentationFormat>
  <Paragraphs>36</Paragraphs>
  <Slides>13</Slides>
  <Notes>12</Notes>
  <HiddenSlides>0</HiddenSlides>
  <MMClips>6</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主题</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Hương;0354473852</dc:creator>
  <cp:lastModifiedBy>Techsi.vn</cp:lastModifiedBy>
  <cp:revision>24</cp:revision>
  <dcterms:created xsi:type="dcterms:W3CDTF">2017-05-18T14:26:00Z</dcterms:created>
  <dcterms:modified xsi:type="dcterms:W3CDTF">2019-03-19T08:36:55Z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