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88" r:id="rId3"/>
  </p:sldMasterIdLst>
  <p:sldIdLst>
    <p:sldId id="11681" r:id="rId4"/>
    <p:sldId id="11671" r:id="rId5"/>
    <p:sldId id="11672" r:id="rId6"/>
    <p:sldId id="11674" r:id="rId7"/>
    <p:sldId id="11679" r:id="rId8"/>
    <p:sldId id="11680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917395-449C-AE2B-3C04-FE03097FA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A82B7F-F5AF-D015-52DF-D118B11A8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2FBA66-602B-E153-AD89-41408370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119E34F-6D4D-44FA-9068-21642AD9CE05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7F80F3-BA66-C2BC-7609-64F42073C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1A8CC1-07B6-2A97-1A62-9BBB92F6D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CE18B4-D855-84AE-A083-F2AACD9EB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53C377-9154-1008-3B1F-E33C65F79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939D192-93A9-00F3-6421-E895B5791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6AD307-66D3-6C49-338A-F21C4A383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65BFC18-5610-B3CB-DC7E-3D35CA521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EDB4676-826D-C8ED-7A61-B4741884B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4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6FFC6B-8AA6-98FF-4BA9-BCFBD9242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6EA64B3-4F5C-BCF3-2823-4B4337A6D6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1C7E76A-15AE-E893-3902-77FD3330D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6F0FDDE-78C5-7B63-39E5-CC449D3D9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04B82A9-08C7-900A-D5F6-451E1DC21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E3E0C21-545E-CD78-B2EA-C1D01EC8A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2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FFAEF5-210F-45A8-C14E-9AC08AC73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E8CDBE6-9D73-A883-71A9-8D033AD0F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99E93E-46F1-563B-9D63-4AD187FCC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5FF5C9-BD55-EBB6-AF32-FAAE2A06F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924FE8-9083-DEA9-FC4F-9C1927E2F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16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438B8BC-ADAE-D764-D3B6-119180305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A2A0ACD-5218-0FFD-6118-94E9672E3F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B9327A-1107-B704-FB62-D6B4105C8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EE9FBA-DC2A-11F3-78A5-E33689874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F163C1-D5CD-7A49-22F1-A855C347E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6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ACBC63-B2F9-1676-03A5-6E5F4635C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8D8C77E-D307-714C-2036-CF272536B6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154C853-880D-39C2-3F57-DBF3C40856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A7D972-1807-1E14-406B-A6C27DC2D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2402980-5254-B416-6282-B639A5F4F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76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9C6988-C763-8F9C-4E40-8FDD1369B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941245-50D6-20DE-12DF-64B0AAA4E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D670F1-526F-9B14-021D-E7F568985B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7EC299-75CE-D353-8306-207A0E6BF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A8CE08-A1D6-E6F1-B032-92E8A58AC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73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14E968-D994-3BB6-EE58-8E2DC150B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E100F1-FF16-E81E-6BE0-CAED505A22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6C47FF-1D82-04D2-15B3-077A403D08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FBA2A9-C4BD-27DD-2E91-880AB8E1E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754A68-BC0B-FF6B-5B6D-F6BEEF502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4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EDAD5A-037B-CE35-2750-37E05F809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C0B61B-7F6C-AF1E-E9F3-795B1DDD5C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26D7783-4B50-36DE-6BAB-3E4946E37D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C831E51-34B8-8E95-510E-7A09FC698F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0CE6954-B7AD-E6CE-9B2C-A85AFE640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122909-591E-D5C2-0756-48539AFC8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2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2B15AB-9AE3-412C-6BE9-43D61DFD0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4C025B4-CFC3-DE33-7079-D3E2DF229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3B82E7A-B899-29F2-4C3A-55EB1440D8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F786166-DCD0-E4A7-787C-0B6BB24CE3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84DE8F9-570D-E061-09B9-065195F70D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3FC002F-4B29-060D-70FE-F425C1B2BE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F63F0C9-4489-0875-AC47-B3ACED1C4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FC4AC2A-43BE-4E49-004E-230EDE1CC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67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F7DADD-B9A7-113A-0FE4-C8DABF498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D2FB207-55E7-FF9C-181C-AE22684A9E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BAA024F-D16F-C49A-DDCE-714A8ECF0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F010061-70B6-9170-1807-A0C5B8BDB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21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A24487E-85A0-467E-AED0-B852469D05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119E34F-6D4D-44FA-9068-21642AD9CE05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050887D-31FF-43D9-8C51-ED6C42235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545E3A9-DDCB-4F90-AC1F-2AE7B8DD5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CC33FB0-4331-44AD-BC1A-86E8467EEA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3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B26CB70-0F3E-4FD4-2DBA-422992B026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E085378-82C3-B7AB-AE64-749FDC231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E8593D7-D05C-B6E7-3BEC-FA89526F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225880-D88C-0051-D473-897DD7661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F4AD09-3D7B-303D-3AAC-3D338C45F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E42A0A2-241D-5F54-3998-4208B3CAB2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333356-E5A0-1860-13D8-9EFEE7BF9B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0DD49FB-C9E2-16FC-D8A9-4BE3A32F6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FCB61CC-7BA8-3B20-C1A9-1DCAB9D4E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9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DDA541-C38D-9C3E-187C-A2524431A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209C5BA-3497-5170-8CD7-A0FB6D8CA7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52C325C-00B2-63EE-B5BE-D92AF8C63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B31C62C-41B0-8245-28CC-73BD117CD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0C0F3F5-C62A-AC84-A396-A124CDEC9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6197CF3-B7DA-CB6D-C927-9D58163EC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8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30EB1E-6F50-34DC-6779-8736C5ECE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EA2F4E7-F7B3-0C64-C7D2-AF95AA4441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86647D-79F8-F12F-132D-63425BE5AB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95454A-E208-9504-6E3B-234B4626D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1C6F363-AA4F-42F9-654E-3FEFBFB44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97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FF5D7D4-4F11-F5E7-FBF6-B8DE36A0DB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8A27A3B-4AB7-3318-E623-EBD23F384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8C3653-0230-E11D-2BBB-ECE97EB56D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E40D8B0-D019-49CC-BE6C-91C1AFC45649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36EBFB-0D8F-91CB-B35C-EA23781C8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0619C76-EEF9-8347-3B15-61466026B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E0808D-2AC0-401A-AE06-086483AF6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749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C24526-AB47-4C7E-FD78-D48892ED8E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5B5399C-3F0B-07D2-2747-478B1551AB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D5848F-D25E-1DCE-7FCF-7F7DBDFCA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D03DF59-241A-2822-8356-3E79A738F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605A77-FEE7-5C22-C297-6FBD73AA1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0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626E34-CAEC-053C-B7FD-CCAB9AA77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6FC050-7260-008C-E700-EAAC61F98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16AD060-F42E-0679-9932-769DB5011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23BC71-BA8D-54EC-4D2F-BD07B8F9F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B73087-24D1-B375-A05D-7D22C9981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2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E8EACC-348B-7643-3E64-CF1909C51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FCFB57-1230-65AD-EC40-A77DCD415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91BD12-E915-650F-029B-69DFE0267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FB8926-2050-3C27-C9F2-600010F87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BD613A-F99D-8B07-BEED-77AB87D07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771B7F-B41C-C586-196F-C5F6FC384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7BB1CE-2A04-9D26-E77C-F1B9D830F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BD0EF51-5509-6C05-3408-3FE344DE06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AA95257-66E4-AC71-F88E-3E1D3F668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EDD8CF3-5A36-BFFE-6E14-F87EDF7C4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02960BD-AA1B-D967-BD3E-D5C6C07D3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77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252408-A5DE-39EA-6B59-18E88FECB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ECDF101-4308-974D-FDF2-2ED3AA348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41B7B0C-E059-E5C0-E57E-05654C086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E89A067-BDE3-CAB7-B049-F6FEB564C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C7A7191-EC28-BCBB-BCED-C8A39A9AB0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4813714-5551-C875-7EB1-391B578A5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01F3CFF-D529-AD30-3382-068432B4F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46B8531-CC7B-2B79-811A-91822B4B8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B9EFDA-5440-BF09-4AB7-0D0F5029D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710D25B-5E27-F326-8AFE-536DBEA88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D8835EE-6893-5111-9926-A5EADB47A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52FA077-3D71-683F-DF76-5D2D9DEB7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37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D517707-2575-6493-A3C3-CFDA5E605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F9E1E-4D90-4E08-BFC8-D47F362788A0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739B067-692E-7E6A-DE10-0D0B07751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8724EF4-7696-00AA-8C28-1B8677EB8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0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897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21914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84" indent="-304784" algn="l" defTabSz="121914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5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4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9Slide.vn - 2019">
            <a:extLst>
              <a:ext uri="{FF2B5EF4-FFF2-40B4-BE49-F238E27FC236}">
                <a16:creationId xmlns:a16="http://schemas.microsoft.com/office/drawing/2014/main" xmlns="" id="{B7D8E9E5-5A63-4886-9052-BF865DCDDD1C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B39E1EB-DD79-79EA-3B93-C354A3548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845FFD5-D7BB-C434-8D33-D42BA0F80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CC5751-7A6A-D4A4-9674-2D70DAF719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F9E1E-4D90-4E08-BFC8-D47F362788A0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7147AF-5CDD-31B1-5BEB-C88E5D6A1A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CD8224-83CB-96FC-2D80-8AFE6B6413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8369F-1CE7-43CE-AD09-DC6AAE3D8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1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Slide.vn - 2019">
            <a:extLst>
              <a:ext uri="{FF2B5EF4-FFF2-40B4-BE49-F238E27FC236}">
                <a16:creationId xmlns:a16="http://schemas.microsoft.com/office/drawing/2014/main" xmlns="" id="{93DBCB5C-DC27-4D27-AB92-51A4D557BE5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8A11C25-654C-4BCD-AEB6-CAEE8160B01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7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06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xmlns="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xmlns="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xmlns="" id="{2ED74E39-3004-EA47-095A-D77D1F42A02C}"/>
              </a:ext>
            </a:extLst>
          </p:cNvPr>
          <p:cNvSpPr/>
          <p:nvPr/>
        </p:nvSpPr>
        <p:spPr>
          <a:xfrm>
            <a:off x="2331799" y="4900336"/>
            <a:ext cx="7357636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 dirty="0" smtClean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6583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03394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7199D44A-FC77-406F-8A40-C43A2D80D9A8}"/>
              </a:ext>
            </a:extLst>
          </p:cNvPr>
          <p:cNvSpPr/>
          <p:nvPr/>
        </p:nvSpPr>
        <p:spPr>
          <a:xfrm>
            <a:off x="773723" y="705952"/>
            <a:ext cx="10410092" cy="5446096"/>
          </a:xfrm>
          <a:custGeom>
            <a:avLst/>
            <a:gdLst>
              <a:gd name="connsiteX0" fmla="*/ 0 w 10410092"/>
              <a:gd name="connsiteY0" fmla="*/ 509754 h 5446096"/>
              <a:gd name="connsiteX1" fmla="*/ 509754 w 10410092"/>
              <a:gd name="connsiteY1" fmla="*/ 0 h 5446096"/>
              <a:gd name="connsiteX2" fmla="*/ 9900337 w 10410092"/>
              <a:gd name="connsiteY2" fmla="*/ 0 h 5446096"/>
              <a:gd name="connsiteX3" fmla="*/ 10410092 w 10410092"/>
              <a:gd name="connsiteY3" fmla="*/ 509754 h 5446096"/>
              <a:gd name="connsiteX4" fmla="*/ 10410092 w 10410092"/>
              <a:gd name="connsiteY4" fmla="*/ 4936341 h 5446096"/>
              <a:gd name="connsiteX5" fmla="*/ 9900337 w 10410092"/>
              <a:gd name="connsiteY5" fmla="*/ 5446096 h 5446096"/>
              <a:gd name="connsiteX6" fmla="*/ 509754 w 10410092"/>
              <a:gd name="connsiteY6" fmla="*/ 5446096 h 5446096"/>
              <a:gd name="connsiteX7" fmla="*/ 0 w 10410092"/>
              <a:gd name="connsiteY7" fmla="*/ 4936341 h 5446096"/>
              <a:gd name="connsiteX8" fmla="*/ 0 w 10410092"/>
              <a:gd name="connsiteY8" fmla="*/ 509754 h 5446096"/>
              <a:gd name="connsiteX0" fmla="*/ 0 w 10410092"/>
              <a:gd name="connsiteY0" fmla="*/ 509754 h 5446096"/>
              <a:gd name="connsiteX1" fmla="*/ 509754 w 10410092"/>
              <a:gd name="connsiteY1" fmla="*/ 0 h 5446096"/>
              <a:gd name="connsiteX2" fmla="*/ 9900337 w 10410092"/>
              <a:gd name="connsiteY2" fmla="*/ 0 h 5446096"/>
              <a:gd name="connsiteX3" fmla="*/ 10410092 w 10410092"/>
              <a:gd name="connsiteY3" fmla="*/ 509754 h 5446096"/>
              <a:gd name="connsiteX4" fmla="*/ 10410092 w 10410092"/>
              <a:gd name="connsiteY4" fmla="*/ 4936341 h 5446096"/>
              <a:gd name="connsiteX5" fmla="*/ 9900337 w 10410092"/>
              <a:gd name="connsiteY5" fmla="*/ 5446096 h 5446096"/>
              <a:gd name="connsiteX6" fmla="*/ 509754 w 10410092"/>
              <a:gd name="connsiteY6" fmla="*/ 5446096 h 5446096"/>
              <a:gd name="connsiteX7" fmla="*/ 0 w 10410092"/>
              <a:gd name="connsiteY7" fmla="*/ 4936341 h 5446096"/>
              <a:gd name="connsiteX8" fmla="*/ 0 w 10410092"/>
              <a:gd name="connsiteY8" fmla="*/ 509754 h 5446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10092" h="5446096" fill="none" extrusionOk="0">
                <a:moveTo>
                  <a:pt x="0" y="509754"/>
                </a:moveTo>
                <a:cubicBezTo>
                  <a:pt x="-72163" y="216553"/>
                  <a:pt x="261417" y="27145"/>
                  <a:pt x="509754" y="0"/>
                </a:cubicBezTo>
                <a:cubicBezTo>
                  <a:pt x="1667624" y="404439"/>
                  <a:pt x="5822941" y="371532"/>
                  <a:pt x="9900337" y="0"/>
                </a:cubicBezTo>
                <a:cubicBezTo>
                  <a:pt x="10205882" y="36992"/>
                  <a:pt x="10462730" y="292704"/>
                  <a:pt x="10410092" y="509754"/>
                </a:cubicBezTo>
                <a:cubicBezTo>
                  <a:pt x="10236797" y="1852325"/>
                  <a:pt x="10535737" y="3901132"/>
                  <a:pt x="10410092" y="4936341"/>
                </a:cubicBezTo>
                <a:cubicBezTo>
                  <a:pt x="10358638" y="5226320"/>
                  <a:pt x="10118039" y="5402055"/>
                  <a:pt x="9900337" y="5446096"/>
                </a:cubicBezTo>
                <a:cubicBezTo>
                  <a:pt x="8168457" y="5635929"/>
                  <a:pt x="3369095" y="5216337"/>
                  <a:pt x="509754" y="5446096"/>
                </a:cubicBezTo>
                <a:cubicBezTo>
                  <a:pt x="233702" y="5372014"/>
                  <a:pt x="-45830" y="5244631"/>
                  <a:pt x="0" y="4936341"/>
                </a:cubicBezTo>
                <a:cubicBezTo>
                  <a:pt x="7574" y="4414207"/>
                  <a:pt x="99078" y="2105663"/>
                  <a:pt x="0" y="509754"/>
                </a:cubicBezTo>
                <a:close/>
              </a:path>
              <a:path w="10410092" h="5446096" stroke="0" extrusionOk="0">
                <a:moveTo>
                  <a:pt x="0" y="509754"/>
                </a:moveTo>
                <a:cubicBezTo>
                  <a:pt x="-3877" y="240228"/>
                  <a:pt x="259248" y="-22611"/>
                  <a:pt x="509754" y="0"/>
                </a:cubicBezTo>
                <a:cubicBezTo>
                  <a:pt x="3669845" y="514637"/>
                  <a:pt x="5608538" y="-95550"/>
                  <a:pt x="9900337" y="0"/>
                </a:cubicBezTo>
                <a:cubicBezTo>
                  <a:pt x="10187578" y="50373"/>
                  <a:pt x="10392628" y="275868"/>
                  <a:pt x="10410092" y="509754"/>
                </a:cubicBezTo>
                <a:cubicBezTo>
                  <a:pt x="10462416" y="993599"/>
                  <a:pt x="10576768" y="3534321"/>
                  <a:pt x="10410092" y="4936341"/>
                </a:cubicBezTo>
                <a:cubicBezTo>
                  <a:pt x="10492189" y="5252759"/>
                  <a:pt x="10183414" y="5457724"/>
                  <a:pt x="9900337" y="5446096"/>
                </a:cubicBezTo>
                <a:cubicBezTo>
                  <a:pt x="5810254" y="5582492"/>
                  <a:pt x="4232726" y="5252596"/>
                  <a:pt x="509754" y="5446096"/>
                </a:cubicBezTo>
                <a:cubicBezTo>
                  <a:pt x="260431" y="5452493"/>
                  <a:pt x="-6428" y="5170160"/>
                  <a:pt x="0" y="4936341"/>
                </a:cubicBezTo>
                <a:cubicBezTo>
                  <a:pt x="65599" y="2833484"/>
                  <a:pt x="32510" y="1700179"/>
                  <a:pt x="0" y="509754"/>
                </a:cubicBezTo>
                <a:close/>
              </a:path>
              <a:path w="10410092" h="5446096" fill="none" stroke="0" extrusionOk="0">
                <a:moveTo>
                  <a:pt x="0" y="509754"/>
                </a:moveTo>
                <a:cubicBezTo>
                  <a:pt x="-73737" y="202041"/>
                  <a:pt x="193983" y="19774"/>
                  <a:pt x="509754" y="0"/>
                </a:cubicBezTo>
                <a:cubicBezTo>
                  <a:pt x="1619407" y="196958"/>
                  <a:pt x="5366138" y="71661"/>
                  <a:pt x="9900337" y="0"/>
                </a:cubicBezTo>
                <a:cubicBezTo>
                  <a:pt x="10179790" y="25509"/>
                  <a:pt x="10426618" y="303678"/>
                  <a:pt x="10410092" y="509754"/>
                </a:cubicBezTo>
                <a:cubicBezTo>
                  <a:pt x="10044989" y="1786209"/>
                  <a:pt x="10567429" y="3973997"/>
                  <a:pt x="10410092" y="4936341"/>
                </a:cubicBezTo>
                <a:cubicBezTo>
                  <a:pt x="10396855" y="5229400"/>
                  <a:pt x="10144679" y="5396304"/>
                  <a:pt x="9900337" y="5446096"/>
                </a:cubicBezTo>
                <a:cubicBezTo>
                  <a:pt x="7868011" y="5570134"/>
                  <a:pt x="3530459" y="5718042"/>
                  <a:pt x="509754" y="5446096"/>
                </a:cubicBezTo>
                <a:cubicBezTo>
                  <a:pt x="226659" y="5351368"/>
                  <a:pt x="-58396" y="5277745"/>
                  <a:pt x="0" y="4936341"/>
                </a:cubicBezTo>
                <a:cubicBezTo>
                  <a:pt x="147652" y="4308005"/>
                  <a:pt x="83792" y="2040253"/>
                  <a:pt x="0" y="509754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7807569"/>
                      <a:gd name="connsiteY0" fmla="*/ 382316 h 4084572"/>
                      <a:gd name="connsiteX1" fmla="*/ 382316 w 7807569"/>
                      <a:gd name="connsiteY1" fmla="*/ 0 h 4084572"/>
                      <a:gd name="connsiteX2" fmla="*/ 7425253 w 7807569"/>
                      <a:gd name="connsiteY2" fmla="*/ 0 h 4084572"/>
                      <a:gd name="connsiteX3" fmla="*/ 7807569 w 7807569"/>
                      <a:gd name="connsiteY3" fmla="*/ 382316 h 4084572"/>
                      <a:gd name="connsiteX4" fmla="*/ 7807569 w 7807569"/>
                      <a:gd name="connsiteY4" fmla="*/ 3702256 h 4084572"/>
                      <a:gd name="connsiteX5" fmla="*/ 7425253 w 7807569"/>
                      <a:gd name="connsiteY5" fmla="*/ 4084572 h 4084572"/>
                      <a:gd name="connsiteX6" fmla="*/ 382316 w 7807569"/>
                      <a:gd name="connsiteY6" fmla="*/ 4084572 h 4084572"/>
                      <a:gd name="connsiteX7" fmla="*/ 0 w 7807569"/>
                      <a:gd name="connsiteY7" fmla="*/ 3702256 h 4084572"/>
                      <a:gd name="connsiteX8" fmla="*/ 0 w 7807569"/>
                      <a:gd name="connsiteY8" fmla="*/ 382316 h 40845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807569" h="4084572" fill="none" extrusionOk="0">
                        <a:moveTo>
                          <a:pt x="0" y="382316"/>
                        </a:moveTo>
                        <a:cubicBezTo>
                          <a:pt x="-31806" y="166025"/>
                          <a:pt x="175521" y="3559"/>
                          <a:pt x="382316" y="0"/>
                        </a:cubicBezTo>
                        <a:cubicBezTo>
                          <a:pt x="1134921" y="130954"/>
                          <a:pt x="4344509" y="43574"/>
                          <a:pt x="7425253" y="0"/>
                        </a:cubicBezTo>
                        <a:cubicBezTo>
                          <a:pt x="7643397" y="10778"/>
                          <a:pt x="7826096" y="193863"/>
                          <a:pt x="7807569" y="382316"/>
                        </a:cubicBezTo>
                        <a:cubicBezTo>
                          <a:pt x="7657130" y="1407165"/>
                          <a:pt x="7893448" y="2965149"/>
                          <a:pt x="7807569" y="3702256"/>
                        </a:cubicBezTo>
                        <a:cubicBezTo>
                          <a:pt x="7772833" y="3919107"/>
                          <a:pt x="7601923" y="4060783"/>
                          <a:pt x="7425253" y="4084572"/>
                        </a:cubicBezTo>
                        <a:cubicBezTo>
                          <a:pt x="6306976" y="4239769"/>
                          <a:pt x="2691329" y="4247592"/>
                          <a:pt x="382316" y="4084572"/>
                        </a:cubicBezTo>
                        <a:cubicBezTo>
                          <a:pt x="173764" y="4049476"/>
                          <a:pt x="-19806" y="3924968"/>
                          <a:pt x="0" y="3702256"/>
                        </a:cubicBezTo>
                        <a:cubicBezTo>
                          <a:pt x="64656" y="3205205"/>
                          <a:pt x="-17807" y="1510799"/>
                          <a:pt x="0" y="382316"/>
                        </a:cubicBezTo>
                        <a:close/>
                      </a:path>
                      <a:path w="7807569" h="4084572" stroke="0" extrusionOk="0">
                        <a:moveTo>
                          <a:pt x="0" y="382316"/>
                        </a:moveTo>
                        <a:cubicBezTo>
                          <a:pt x="-2465" y="169648"/>
                          <a:pt x="156678" y="5439"/>
                          <a:pt x="382316" y="0"/>
                        </a:cubicBezTo>
                        <a:cubicBezTo>
                          <a:pt x="2911810" y="132882"/>
                          <a:pt x="4455619" y="-84951"/>
                          <a:pt x="7425253" y="0"/>
                        </a:cubicBezTo>
                        <a:cubicBezTo>
                          <a:pt x="7626491" y="9677"/>
                          <a:pt x="7801804" y="203034"/>
                          <a:pt x="7807569" y="382316"/>
                        </a:cubicBezTo>
                        <a:cubicBezTo>
                          <a:pt x="7827756" y="854174"/>
                          <a:pt x="7960049" y="2652296"/>
                          <a:pt x="7807569" y="3702256"/>
                        </a:cubicBezTo>
                        <a:cubicBezTo>
                          <a:pt x="7843732" y="3917693"/>
                          <a:pt x="7649115" y="4058404"/>
                          <a:pt x="7425253" y="4084572"/>
                        </a:cubicBezTo>
                        <a:cubicBezTo>
                          <a:pt x="4364992" y="4172211"/>
                          <a:pt x="3229145" y="4011893"/>
                          <a:pt x="382316" y="4084572"/>
                        </a:cubicBezTo>
                        <a:cubicBezTo>
                          <a:pt x="170869" y="4081708"/>
                          <a:pt x="-2902" y="3917436"/>
                          <a:pt x="0" y="3702256"/>
                        </a:cubicBezTo>
                        <a:cubicBezTo>
                          <a:pt x="-38581" y="2069812"/>
                          <a:pt x="63341" y="1266585"/>
                          <a:pt x="0" y="382316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914377">
              <a:defRPr/>
            </a:pPr>
            <a:endParaRPr lang="vi-VN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picture containing toy, doll&#10;&#10;Description automatically generated">
            <a:extLst>
              <a:ext uri="{FF2B5EF4-FFF2-40B4-BE49-F238E27FC236}">
                <a16:creationId xmlns:a16="http://schemas.microsoft.com/office/drawing/2014/main" xmlns="" id="{5CCD69C2-D2DB-2777-1610-841E345E58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567" y="3118960"/>
            <a:ext cx="1968023" cy="382400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 descr="A picture containing doll, toy&#10;&#10;Description automatically generated">
            <a:extLst>
              <a:ext uri="{FF2B5EF4-FFF2-40B4-BE49-F238E27FC236}">
                <a16:creationId xmlns:a16="http://schemas.microsoft.com/office/drawing/2014/main" xmlns="" id="{A9412A5C-8A02-48E5-50E2-283B3A8FEA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" y="3316459"/>
            <a:ext cx="2360428" cy="342900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1736D2F-E2DF-4710-9903-D13B9CAF87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6477" y="2861990"/>
            <a:ext cx="7382896" cy="18960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6FF46DE-449B-4C1C-8C8E-4FC32F8EC7E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6363" y="2002891"/>
            <a:ext cx="5578323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34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A0C73AB-790D-A768-4E99-3B8DD15B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C039BC1-CC19-44F2-838E-4629140C0B4D}"/>
              </a:ext>
            </a:extLst>
          </p:cNvPr>
          <p:cNvSpPr/>
          <p:nvPr/>
        </p:nvSpPr>
        <p:spPr>
          <a:xfrm>
            <a:off x="409575" y="458391"/>
            <a:ext cx="115833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/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xem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x-none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6" descr="Trẻ Em, Mầm Non, Đọc Sách, Học Tập, Cô Bé, Tải hình PNG 345 -  Free.Vector6.com">
            <a:extLst>
              <a:ext uri="{FF2B5EF4-FFF2-40B4-BE49-F238E27FC236}">
                <a16:creationId xmlns:a16="http://schemas.microsoft.com/office/drawing/2014/main" xmlns="" id="{3AB37E49-AD86-46F7-9B88-4CA544436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4927" y="4526538"/>
            <a:ext cx="2661728" cy="2491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16A56A8-9E7F-4FD9-8B1B-9C30067553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5925" y="1838324"/>
            <a:ext cx="8972550" cy="34318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4214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A0C73AB-790D-A768-4E99-3B8DD15B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D04B6F87-2212-B526-A447-23EF2B1561F6}"/>
              </a:ext>
            </a:extLst>
          </p:cNvPr>
          <p:cNvSpPr/>
          <p:nvPr/>
        </p:nvSpPr>
        <p:spPr>
          <a:xfrm>
            <a:off x="5429250" y="1107153"/>
            <a:ext cx="6386293" cy="3883947"/>
          </a:xfrm>
          <a:custGeom>
            <a:avLst/>
            <a:gdLst>
              <a:gd name="connsiteX0" fmla="*/ 0 w 6386293"/>
              <a:gd name="connsiteY0" fmla="*/ 647336 h 3883947"/>
              <a:gd name="connsiteX1" fmla="*/ 266697 w 6386293"/>
              <a:gd name="connsiteY1" fmla="*/ 0 h 3883947"/>
              <a:gd name="connsiteX2" fmla="*/ 1064381 w 6386293"/>
              <a:gd name="connsiteY2" fmla="*/ 0 h 3883947"/>
              <a:gd name="connsiteX3" fmla="*/ 1064381 w 6386293"/>
              <a:gd name="connsiteY3" fmla="*/ 0 h 3883947"/>
              <a:gd name="connsiteX4" fmla="*/ 2660954 w 6386293"/>
              <a:gd name="connsiteY4" fmla="*/ 0 h 3883947"/>
              <a:gd name="connsiteX5" fmla="*/ 6119595 w 6386293"/>
              <a:gd name="connsiteY5" fmla="*/ 0 h 3883947"/>
              <a:gd name="connsiteX6" fmla="*/ 6386293 w 6386293"/>
              <a:gd name="connsiteY6" fmla="*/ 647336 h 3883947"/>
              <a:gd name="connsiteX7" fmla="*/ 6386293 w 6386293"/>
              <a:gd name="connsiteY7" fmla="*/ 2265636 h 3883947"/>
              <a:gd name="connsiteX8" fmla="*/ 6386293 w 6386293"/>
              <a:gd name="connsiteY8" fmla="*/ 2265636 h 3883947"/>
              <a:gd name="connsiteX9" fmla="*/ 6386293 w 6386293"/>
              <a:gd name="connsiteY9" fmla="*/ 3236623 h 3883947"/>
              <a:gd name="connsiteX10" fmla="*/ 6386293 w 6386293"/>
              <a:gd name="connsiteY10" fmla="*/ 3236610 h 3883947"/>
              <a:gd name="connsiteX11" fmla="*/ 6119595 w 6386293"/>
              <a:gd name="connsiteY11" fmla="*/ 3883947 h 3883947"/>
              <a:gd name="connsiteX12" fmla="*/ 2660954 w 6386293"/>
              <a:gd name="connsiteY12" fmla="*/ 3883947 h 3883947"/>
              <a:gd name="connsiteX13" fmla="*/ 1064381 w 6386293"/>
              <a:gd name="connsiteY13" fmla="*/ 3883947 h 3883947"/>
              <a:gd name="connsiteX14" fmla="*/ 1064381 w 6386293"/>
              <a:gd name="connsiteY14" fmla="*/ 3883947 h 3883947"/>
              <a:gd name="connsiteX15" fmla="*/ 266697 w 6386293"/>
              <a:gd name="connsiteY15" fmla="*/ 3883947 h 3883947"/>
              <a:gd name="connsiteX16" fmla="*/ 0 w 6386293"/>
              <a:gd name="connsiteY16" fmla="*/ 3236610 h 3883947"/>
              <a:gd name="connsiteX17" fmla="*/ 0 w 6386293"/>
              <a:gd name="connsiteY17" fmla="*/ 3236623 h 3883947"/>
              <a:gd name="connsiteX18" fmla="*/ -1280069 w 6386293"/>
              <a:gd name="connsiteY18" fmla="*/ 4579327 h 3883947"/>
              <a:gd name="connsiteX19" fmla="*/ 0 w 6386293"/>
              <a:gd name="connsiteY19" fmla="*/ 2265636 h 3883947"/>
              <a:gd name="connsiteX20" fmla="*/ 0 w 6386293"/>
              <a:gd name="connsiteY20" fmla="*/ 647336 h 3883947"/>
              <a:gd name="connsiteX0" fmla="*/ 0 w 6386293"/>
              <a:gd name="connsiteY0" fmla="*/ 647336 h 3883947"/>
              <a:gd name="connsiteX1" fmla="*/ 266697 w 6386293"/>
              <a:gd name="connsiteY1" fmla="*/ 0 h 3883947"/>
              <a:gd name="connsiteX2" fmla="*/ 1064381 w 6386293"/>
              <a:gd name="connsiteY2" fmla="*/ 0 h 3883947"/>
              <a:gd name="connsiteX3" fmla="*/ 1064381 w 6386293"/>
              <a:gd name="connsiteY3" fmla="*/ 0 h 3883947"/>
              <a:gd name="connsiteX4" fmla="*/ 2660954 w 6386293"/>
              <a:gd name="connsiteY4" fmla="*/ 0 h 3883947"/>
              <a:gd name="connsiteX5" fmla="*/ 6119595 w 6386293"/>
              <a:gd name="connsiteY5" fmla="*/ 0 h 3883947"/>
              <a:gd name="connsiteX6" fmla="*/ 6386293 w 6386293"/>
              <a:gd name="connsiteY6" fmla="*/ 647336 h 3883947"/>
              <a:gd name="connsiteX7" fmla="*/ 6386293 w 6386293"/>
              <a:gd name="connsiteY7" fmla="*/ 2265636 h 3883947"/>
              <a:gd name="connsiteX8" fmla="*/ 6386293 w 6386293"/>
              <a:gd name="connsiteY8" fmla="*/ 2265636 h 3883947"/>
              <a:gd name="connsiteX9" fmla="*/ 6386293 w 6386293"/>
              <a:gd name="connsiteY9" fmla="*/ 3236623 h 3883947"/>
              <a:gd name="connsiteX10" fmla="*/ 6386293 w 6386293"/>
              <a:gd name="connsiteY10" fmla="*/ 3236610 h 3883947"/>
              <a:gd name="connsiteX11" fmla="*/ 6119595 w 6386293"/>
              <a:gd name="connsiteY11" fmla="*/ 3883947 h 3883947"/>
              <a:gd name="connsiteX12" fmla="*/ 2660954 w 6386293"/>
              <a:gd name="connsiteY12" fmla="*/ 3883947 h 3883947"/>
              <a:gd name="connsiteX13" fmla="*/ 1064381 w 6386293"/>
              <a:gd name="connsiteY13" fmla="*/ 3883947 h 3883947"/>
              <a:gd name="connsiteX14" fmla="*/ 1064381 w 6386293"/>
              <a:gd name="connsiteY14" fmla="*/ 3883947 h 3883947"/>
              <a:gd name="connsiteX15" fmla="*/ 266697 w 6386293"/>
              <a:gd name="connsiteY15" fmla="*/ 3883947 h 3883947"/>
              <a:gd name="connsiteX16" fmla="*/ 0 w 6386293"/>
              <a:gd name="connsiteY16" fmla="*/ 3236610 h 3883947"/>
              <a:gd name="connsiteX17" fmla="*/ 0 w 6386293"/>
              <a:gd name="connsiteY17" fmla="*/ 3236623 h 3883947"/>
              <a:gd name="connsiteX18" fmla="*/ -1280069 w 6386293"/>
              <a:gd name="connsiteY18" fmla="*/ 4579327 h 3883947"/>
              <a:gd name="connsiteX19" fmla="*/ 0 w 6386293"/>
              <a:gd name="connsiteY19" fmla="*/ 2265636 h 3883947"/>
              <a:gd name="connsiteX20" fmla="*/ 0 w 6386293"/>
              <a:gd name="connsiteY20" fmla="*/ 647336 h 388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86293" h="3883947" fill="none" extrusionOk="0">
                <a:moveTo>
                  <a:pt x="0" y="647336"/>
                </a:moveTo>
                <a:cubicBezTo>
                  <a:pt x="1313" y="307818"/>
                  <a:pt x="109793" y="18508"/>
                  <a:pt x="266697" y="0"/>
                </a:cubicBezTo>
                <a:cubicBezTo>
                  <a:pt x="616979" y="26909"/>
                  <a:pt x="795666" y="-65580"/>
                  <a:pt x="1064381" y="0"/>
                </a:cubicBezTo>
                <a:lnTo>
                  <a:pt x="1064381" y="0"/>
                </a:lnTo>
                <a:cubicBezTo>
                  <a:pt x="1675363" y="265728"/>
                  <a:pt x="2475132" y="43383"/>
                  <a:pt x="2660954" y="0"/>
                </a:cubicBezTo>
                <a:cubicBezTo>
                  <a:pt x="3660441" y="-389791"/>
                  <a:pt x="5481085" y="335013"/>
                  <a:pt x="6119595" y="0"/>
                </a:cubicBezTo>
                <a:cubicBezTo>
                  <a:pt x="6298979" y="38501"/>
                  <a:pt x="6370187" y="344063"/>
                  <a:pt x="6386293" y="647336"/>
                </a:cubicBezTo>
                <a:cubicBezTo>
                  <a:pt x="6391975" y="1257721"/>
                  <a:pt x="6356428" y="1907867"/>
                  <a:pt x="6386293" y="2265636"/>
                </a:cubicBezTo>
                <a:lnTo>
                  <a:pt x="6386293" y="2265636"/>
                </a:lnTo>
                <a:cubicBezTo>
                  <a:pt x="6363316" y="2752014"/>
                  <a:pt x="6382289" y="3142554"/>
                  <a:pt x="6386293" y="3236623"/>
                </a:cubicBezTo>
                <a:cubicBezTo>
                  <a:pt x="6386293" y="3236621"/>
                  <a:pt x="6386293" y="3236615"/>
                  <a:pt x="6386293" y="3236610"/>
                </a:cubicBezTo>
                <a:cubicBezTo>
                  <a:pt x="6375339" y="3564300"/>
                  <a:pt x="6271735" y="3898895"/>
                  <a:pt x="6119595" y="3883947"/>
                </a:cubicBezTo>
                <a:cubicBezTo>
                  <a:pt x="4643719" y="4322379"/>
                  <a:pt x="3138594" y="3419634"/>
                  <a:pt x="2660954" y="3883947"/>
                </a:cubicBezTo>
                <a:cubicBezTo>
                  <a:pt x="2158421" y="3880219"/>
                  <a:pt x="1396216" y="4204572"/>
                  <a:pt x="1064381" y="3883947"/>
                </a:cubicBezTo>
                <a:lnTo>
                  <a:pt x="1064381" y="3883947"/>
                </a:lnTo>
                <a:cubicBezTo>
                  <a:pt x="801350" y="3774973"/>
                  <a:pt x="600942" y="3999722"/>
                  <a:pt x="266697" y="3883947"/>
                </a:cubicBezTo>
                <a:cubicBezTo>
                  <a:pt x="61964" y="3852529"/>
                  <a:pt x="37236" y="3544562"/>
                  <a:pt x="0" y="3236610"/>
                </a:cubicBezTo>
                <a:cubicBezTo>
                  <a:pt x="-1" y="3236615"/>
                  <a:pt x="0" y="3236618"/>
                  <a:pt x="0" y="3236623"/>
                </a:cubicBezTo>
                <a:cubicBezTo>
                  <a:pt x="-373243" y="3787213"/>
                  <a:pt x="-1083346" y="4513320"/>
                  <a:pt x="-1280069" y="4579327"/>
                </a:cubicBezTo>
                <a:cubicBezTo>
                  <a:pt x="-857416" y="3847812"/>
                  <a:pt x="-547036" y="3246141"/>
                  <a:pt x="0" y="2265636"/>
                </a:cubicBezTo>
                <a:cubicBezTo>
                  <a:pt x="-68380" y="1970056"/>
                  <a:pt x="8195" y="985346"/>
                  <a:pt x="0" y="647336"/>
                </a:cubicBezTo>
                <a:close/>
              </a:path>
              <a:path w="6386293" h="3883947" stroke="0" extrusionOk="0">
                <a:moveTo>
                  <a:pt x="0" y="647336"/>
                </a:moveTo>
                <a:cubicBezTo>
                  <a:pt x="7277" y="356706"/>
                  <a:pt x="103074" y="-15468"/>
                  <a:pt x="266697" y="0"/>
                </a:cubicBezTo>
                <a:cubicBezTo>
                  <a:pt x="393480" y="-159923"/>
                  <a:pt x="946093" y="-77464"/>
                  <a:pt x="1064381" y="0"/>
                </a:cubicBezTo>
                <a:lnTo>
                  <a:pt x="1064381" y="0"/>
                </a:lnTo>
                <a:cubicBezTo>
                  <a:pt x="1712215" y="-267925"/>
                  <a:pt x="2473069" y="-260311"/>
                  <a:pt x="2660954" y="0"/>
                </a:cubicBezTo>
                <a:cubicBezTo>
                  <a:pt x="3798235" y="-432114"/>
                  <a:pt x="5810840" y="489755"/>
                  <a:pt x="6119595" y="0"/>
                </a:cubicBezTo>
                <a:cubicBezTo>
                  <a:pt x="6269135" y="-22536"/>
                  <a:pt x="6392039" y="249013"/>
                  <a:pt x="6386293" y="647336"/>
                </a:cubicBezTo>
                <a:cubicBezTo>
                  <a:pt x="6431872" y="1344652"/>
                  <a:pt x="6436231" y="1990134"/>
                  <a:pt x="6386293" y="2265636"/>
                </a:cubicBezTo>
                <a:lnTo>
                  <a:pt x="6386293" y="2265636"/>
                </a:lnTo>
                <a:cubicBezTo>
                  <a:pt x="6406393" y="2592814"/>
                  <a:pt x="6356671" y="2788513"/>
                  <a:pt x="6386293" y="3236623"/>
                </a:cubicBezTo>
                <a:cubicBezTo>
                  <a:pt x="6386294" y="3236621"/>
                  <a:pt x="6386292" y="3236612"/>
                  <a:pt x="6386293" y="3236610"/>
                </a:cubicBezTo>
                <a:cubicBezTo>
                  <a:pt x="6397624" y="3600024"/>
                  <a:pt x="6247973" y="3896220"/>
                  <a:pt x="6119595" y="3883947"/>
                </a:cubicBezTo>
                <a:cubicBezTo>
                  <a:pt x="4804722" y="3911359"/>
                  <a:pt x="3736796" y="4195815"/>
                  <a:pt x="2660954" y="3883947"/>
                </a:cubicBezTo>
                <a:cubicBezTo>
                  <a:pt x="2093288" y="3802983"/>
                  <a:pt x="1398337" y="4002998"/>
                  <a:pt x="1064381" y="3883947"/>
                </a:cubicBezTo>
                <a:lnTo>
                  <a:pt x="1064381" y="3883947"/>
                </a:lnTo>
                <a:cubicBezTo>
                  <a:pt x="726514" y="3959558"/>
                  <a:pt x="409282" y="3776793"/>
                  <a:pt x="266697" y="3883947"/>
                </a:cubicBezTo>
                <a:cubicBezTo>
                  <a:pt x="73743" y="3820181"/>
                  <a:pt x="19722" y="3540072"/>
                  <a:pt x="0" y="3236610"/>
                </a:cubicBezTo>
                <a:cubicBezTo>
                  <a:pt x="0" y="3236617"/>
                  <a:pt x="0" y="3236621"/>
                  <a:pt x="0" y="3236623"/>
                </a:cubicBezTo>
                <a:cubicBezTo>
                  <a:pt x="-255247" y="3750336"/>
                  <a:pt x="-841735" y="3831114"/>
                  <a:pt x="-1280069" y="4579327"/>
                </a:cubicBezTo>
                <a:cubicBezTo>
                  <a:pt x="-879618" y="3591834"/>
                  <a:pt x="-487512" y="3064770"/>
                  <a:pt x="0" y="2265636"/>
                </a:cubicBezTo>
                <a:cubicBezTo>
                  <a:pt x="-36697" y="1733862"/>
                  <a:pt x="-53374" y="1085011"/>
                  <a:pt x="0" y="647336"/>
                </a:cubicBezTo>
                <a:close/>
              </a:path>
              <a:path w="6386293" h="3883947" fill="none" stroke="0" extrusionOk="0">
                <a:moveTo>
                  <a:pt x="0" y="647336"/>
                </a:moveTo>
                <a:cubicBezTo>
                  <a:pt x="11033" y="344868"/>
                  <a:pt x="128541" y="-2213"/>
                  <a:pt x="266697" y="0"/>
                </a:cubicBezTo>
                <a:cubicBezTo>
                  <a:pt x="591947" y="40523"/>
                  <a:pt x="808688" y="-59059"/>
                  <a:pt x="1064381" y="0"/>
                </a:cubicBezTo>
                <a:lnTo>
                  <a:pt x="1064381" y="0"/>
                </a:lnTo>
                <a:cubicBezTo>
                  <a:pt x="1676667" y="270218"/>
                  <a:pt x="2487074" y="39520"/>
                  <a:pt x="2660954" y="0"/>
                </a:cubicBezTo>
                <a:cubicBezTo>
                  <a:pt x="3707953" y="-470140"/>
                  <a:pt x="5406324" y="393663"/>
                  <a:pt x="6119595" y="0"/>
                </a:cubicBezTo>
                <a:cubicBezTo>
                  <a:pt x="6259536" y="-313"/>
                  <a:pt x="6410682" y="264072"/>
                  <a:pt x="6386293" y="647336"/>
                </a:cubicBezTo>
                <a:cubicBezTo>
                  <a:pt x="6422961" y="1250333"/>
                  <a:pt x="6373833" y="1850190"/>
                  <a:pt x="6386293" y="2265636"/>
                </a:cubicBezTo>
                <a:lnTo>
                  <a:pt x="6386293" y="2265636"/>
                </a:lnTo>
                <a:cubicBezTo>
                  <a:pt x="6378813" y="2738627"/>
                  <a:pt x="6382041" y="3152947"/>
                  <a:pt x="6386293" y="3236623"/>
                </a:cubicBezTo>
                <a:cubicBezTo>
                  <a:pt x="6386294" y="3236619"/>
                  <a:pt x="6386293" y="3236616"/>
                  <a:pt x="6386293" y="3236610"/>
                </a:cubicBezTo>
                <a:cubicBezTo>
                  <a:pt x="6383510" y="3572111"/>
                  <a:pt x="6270154" y="3907020"/>
                  <a:pt x="6119595" y="3883947"/>
                </a:cubicBezTo>
                <a:cubicBezTo>
                  <a:pt x="4690545" y="4315508"/>
                  <a:pt x="3079014" y="3469225"/>
                  <a:pt x="2660954" y="3883947"/>
                </a:cubicBezTo>
                <a:cubicBezTo>
                  <a:pt x="2203228" y="3811774"/>
                  <a:pt x="1373547" y="4139310"/>
                  <a:pt x="1064381" y="3883947"/>
                </a:cubicBezTo>
                <a:lnTo>
                  <a:pt x="1064381" y="3883947"/>
                </a:lnTo>
                <a:cubicBezTo>
                  <a:pt x="792535" y="3754966"/>
                  <a:pt x="615460" y="3991789"/>
                  <a:pt x="266697" y="3883947"/>
                </a:cubicBezTo>
                <a:cubicBezTo>
                  <a:pt x="52166" y="3896754"/>
                  <a:pt x="57425" y="3518871"/>
                  <a:pt x="0" y="3236610"/>
                </a:cubicBezTo>
                <a:cubicBezTo>
                  <a:pt x="-1" y="3236615"/>
                  <a:pt x="1" y="3236618"/>
                  <a:pt x="0" y="3236623"/>
                </a:cubicBezTo>
                <a:cubicBezTo>
                  <a:pt x="-400625" y="3809241"/>
                  <a:pt x="-1090599" y="4503793"/>
                  <a:pt x="-1280069" y="4579327"/>
                </a:cubicBezTo>
                <a:cubicBezTo>
                  <a:pt x="-754757" y="3884493"/>
                  <a:pt x="-609969" y="3146219"/>
                  <a:pt x="0" y="2265636"/>
                </a:cubicBezTo>
                <a:cubicBezTo>
                  <a:pt x="-61209" y="2007486"/>
                  <a:pt x="26349" y="967596"/>
                  <a:pt x="0" y="647336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842418190">
                  <a:custGeom>
                    <a:avLst/>
                    <a:gdLst>
                      <a:gd name="connsiteX0" fmla="*/ 0 w 4713800"/>
                      <a:gd name="connsiteY0" fmla="*/ 196853 h 1181096"/>
                      <a:gd name="connsiteX1" fmla="*/ 196853 w 4713800"/>
                      <a:gd name="connsiteY1" fmla="*/ 0 h 1181096"/>
                      <a:gd name="connsiteX2" fmla="*/ 785633 w 4713800"/>
                      <a:gd name="connsiteY2" fmla="*/ 0 h 1181096"/>
                      <a:gd name="connsiteX3" fmla="*/ 785633 w 4713800"/>
                      <a:gd name="connsiteY3" fmla="*/ 0 h 1181096"/>
                      <a:gd name="connsiteX4" fmla="*/ 1964083 w 4713800"/>
                      <a:gd name="connsiteY4" fmla="*/ 0 h 1181096"/>
                      <a:gd name="connsiteX5" fmla="*/ 4516947 w 4713800"/>
                      <a:gd name="connsiteY5" fmla="*/ 0 h 1181096"/>
                      <a:gd name="connsiteX6" fmla="*/ 4713800 w 4713800"/>
                      <a:gd name="connsiteY6" fmla="*/ 196853 h 1181096"/>
                      <a:gd name="connsiteX7" fmla="*/ 4713800 w 4713800"/>
                      <a:gd name="connsiteY7" fmla="*/ 688973 h 1181096"/>
                      <a:gd name="connsiteX8" fmla="*/ 4713800 w 4713800"/>
                      <a:gd name="connsiteY8" fmla="*/ 688973 h 1181096"/>
                      <a:gd name="connsiteX9" fmla="*/ 4713800 w 4713800"/>
                      <a:gd name="connsiteY9" fmla="*/ 984247 h 1181096"/>
                      <a:gd name="connsiteX10" fmla="*/ 4713800 w 4713800"/>
                      <a:gd name="connsiteY10" fmla="*/ 984243 h 1181096"/>
                      <a:gd name="connsiteX11" fmla="*/ 4516947 w 4713800"/>
                      <a:gd name="connsiteY11" fmla="*/ 1181096 h 1181096"/>
                      <a:gd name="connsiteX12" fmla="*/ 1964083 w 4713800"/>
                      <a:gd name="connsiteY12" fmla="*/ 1181096 h 1181096"/>
                      <a:gd name="connsiteX13" fmla="*/ 785633 w 4713800"/>
                      <a:gd name="connsiteY13" fmla="*/ 1181096 h 1181096"/>
                      <a:gd name="connsiteX14" fmla="*/ 785633 w 4713800"/>
                      <a:gd name="connsiteY14" fmla="*/ 1181096 h 1181096"/>
                      <a:gd name="connsiteX15" fmla="*/ 196853 w 4713800"/>
                      <a:gd name="connsiteY15" fmla="*/ 1181096 h 1181096"/>
                      <a:gd name="connsiteX16" fmla="*/ 0 w 4713800"/>
                      <a:gd name="connsiteY16" fmla="*/ 984243 h 1181096"/>
                      <a:gd name="connsiteX17" fmla="*/ 0 w 4713800"/>
                      <a:gd name="connsiteY17" fmla="*/ 984247 h 1181096"/>
                      <a:gd name="connsiteX18" fmla="*/ -944834 w 4713800"/>
                      <a:gd name="connsiteY18" fmla="*/ 1392559 h 1181096"/>
                      <a:gd name="connsiteX19" fmla="*/ 0 w 4713800"/>
                      <a:gd name="connsiteY19" fmla="*/ 688973 h 1181096"/>
                      <a:gd name="connsiteX20" fmla="*/ 0 w 4713800"/>
                      <a:gd name="connsiteY20" fmla="*/ 196853 h 118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13800" h="1181096" fill="none" extrusionOk="0">
                        <a:moveTo>
                          <a:pt x="0" y="196853"/>
                        </a:moveTo>
                        <a:cubicBezTo>
                          <a:pt x="18042" y="97900"/>
                          <a:pt x="78366" y="3928"/>
                          <a:pt x="196853" y="0"/>
                        </a:cubicBezTo>
                        <a:cubicBezTo>
                          <a:pt x="431945" y="13781"/>
                          <a:pt x="612293" y="-31275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35674" y="80195"/>
                          <a:pt x="1836412" y="12646"/>
                          <a:pt x="1964083" y="0"/>
                        </a:cubicBezTo>
                        <a:cubicBezTo>
                          <a:pt x="2677607" y="-117130"/>
                          <a:pt x="4006404" y="123459"/>
                          <a:pt x="4516947" y="0"/>
                        </a:cubicBezTo>
                        <a:cubicBezTo>
                          <a:pt x="4633982" y="13249"/>
                          <a:pt x="4702208" y="89755"/>
                          <a:pt x="4713800" y="196853"/>
                        </a:cubicBezTo>
                        <a:cubicBezTo>
                          <a:pt x="4739901" y="393772"/>
                          <a:pt x="4707346" y="559262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697322" y="835985"/>
                          <a:pt x="4709079" y="953929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10860" y="1089280"/>
                          <a:pt x="4623492" y="1188174"/>
                          <a:pt x="4516947" y="1181096"/>
                        </a:cubicBezTo>
                        <a:cubicBezTo>
                          <a:pt x="3466888" y="1314490"/>
                          <a:pt x="2304238" y="1050376"/>
                          <a:pt x="1964083" y="1181096"/>
                        </a:cubicBezTo>
                        <a:cubicBezTo>
                          <a:pt x="1596650" y="1159780"/>
                          <a:pt x="1060794" y="1265193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603557" y="1148853"/>
                          <a:pt x="437884" y="1215472"/>
                          <a:pt x="196853" y="1181096"/>
                        </a:cubicBezTo>
                        <a:cubicBezTo>
                          <a:pt x="81322" y="1181067"/>
                          <a:pt x="5341" y="1082007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88859" y="1157118"/>
                          <a:pt x="-804073" y="1371868"/>
                          <a:pt x="-944834" y="1392559"/>
                        </a:cubicBezTo>
                        <a:cubicBezTo>
                          <a:pt x="-569293" y="1178542"/>
                          <a:pt x="-402441" y="948839"/>
                          <a:pt x="0" y="688973"/>
                        </a:cubicBezTo>
                        <a:cubicBezTo>
                          <a:pt x="-20884" y="603927"/>
                          <a:pt x="1044" y="301340"/>
                          <a:pt x="0" y="196853"/>
                        </a:cubicBezTo>
                        <a:close/>
                      </a:path>
                      <a:path w="4713800" h="1181096" stroke="0" extrusionOk="0">
                        <a:moveTo>
                          <a:pt x="0" y="196853"/>
                        </a:moveTo>
                        <a:cubicBezTo>
                          <a:pt x="-9560" y="104482"/>
                          <a:pt x="93335" y="-3518"/>
                          <a:pt x="196853" y="0"/>
                        </a:cubicBezTo>
                        <a:cubicBezTo>
                          <a:pt x="283520" y="-51139"/>
                          <a:pt x="692663" y="-18151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73553" y="-77279"/>
                          <a:pt x="1821249" y="-80672"/>
                          <a:pt x="1964083" y="0"/>
                        </a:cubicBezTo>
                        <a:cubicBezTo>
                          <a:pt x="2823992" y="-134364"/>
                          <a:pt x="4233054" y="130381"/>
                          <a:pt x="4516947" y="0"/>
                        </a:cubicBezTo>
                        <a:cubicBezTo>
                          <a:pt x="4619117" y="-15435"/>
                          <a:pt x="4719815" y="83471"/>
                          <a:pt x="4713800" y="196853"/>
                        </a:cubicBezTo>
                        <a:cubicBezTo>
                          <a:pt x="4756049" y="400586"/>
                          <a:pt x="4716794" y="602549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724240" y="776547"/>
                          <a:pt x="4711449" y="842797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25076" y="1091732"/>
                          <a:pt x="4610435" y="1185509"/>
                          <a:pt x="4516947" y="1181096"/>
                        </a:cubicBezTo>
                        <a:cubicBezTo>
                          <a:pt x="3575022" y="1143337"/>
                          <a:pt x="2764229" y="1231594"/>
                          <a:pt x="1964083" y="1181096"/>
                        </a:cubicBezTo>
                        <a:cubicBezTo>
                          <a:pt x="1549056" y="1150372"/>
                          <a:pt x="1013334" y="1205472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539348" y="1200445"/>
                          <a:pt x="306602" y="1143192"/>
                          <a:pt x="196853" y="1181096"/>
                        </a:cubicBezTo>
                        <a:cubicBezTo>
                          <a:pt x="76761" y="1170724"/>
                          <a:pt x="18271" y="1088685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06019" y="1154497"/>
                          <a:pt x="-572425" y="1177972"/>
                          <a:pt x="-944834" y="1392559"/>
                        </a:cubicBezTo>
                        <a:cubicBezTo>
                          <a:pt x="-705085" y="1100380"/>
                          <a:pt x="-375643" y="926276"/>
                          <a:pt x="0" y="688973"/>
                        </a:cubicBezTo>
                        <a:cubicBezTo>
                          <a:pt x="-25152" y="540379"/>
                          <a:pt x="10553" y="328597"/>
                          <a:pt x="0" y="19685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 defTabSz="914377">
              <a:buFont typeface="Wingdings" panose="05000000000000000000" pitchFamily="2" charset="2"/>
              <a:buChar char="ü"/>
            </a:pPr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bạn nhỏ đang học nhóm cùng nhau. Các bạn giảng cho nhau nghe những câu hỏi, những bài tập khó. </a:t>
            </a:r>
            <a:endParaRPr lang="en-US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algn="just" defTabSz="914377">
              <a:buFont typeface="Wingdings" panose="05000000000000000000" pitchFamily="2" charset="2"/>
              <a:buChar char="ü"/>
            </a:pPr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 học cùng nhau làm cho các bạn ai cũng thấy vui vẻ, hào hứng.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7887C34-C663-4DED-AE2E-968DFDA40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4" y="1319212"/>
            <a:ext cx="4562475" cy="4813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152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A0C73AB-790D-A768-4E99-3B8DD15B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D04B6F87-2212-B526-A447-23EF2B1561F6}"/>
              </a:ext>
            </a:extLst>
          </p:cNvPr>
          <p:cNvSpPr/>
          <p:nvPr/>
        </p:nvSpPr>
        <p:spPr>
          <a:xfrm>
            <a:off x="5429250" y="1107153"/>
            <a:ext cx="6386293" cy="3883947"/>
          </a:xfrm>
          <a:custGeom>
            <a:avLst/>
            <a:gdLst>
              <a:gd name="connsiteX0" fmla="*/ 0 w 6386293"/>
              <a:gd name="connsiteY0" fmla="*/ 647336 h 3883947"/>
              <a:gd name="connsiteX1" fmla="*/ 266697 w 6386293"/>
              <a:gd name="connsiteY1" fmla="*/ 0 h 3883947"/>
              <a:gd name="connsiteX2" fmla="*/ 1064381 w 6386293"/>
              <a:gd name="connsiteY2" fmla="*/ 0 h 3883947"/>
              <a:gd name="connsiteX3" fmla="*/ 1064381 w 6386293"/>
              <a:gd name="connsiteY3" fmla="*/ 0 h 3883947"/>
              <a:gd name="connsiteX4" fmla="*/ 2660954 w 6386293"/>
              <a:gd name="connsiteY4" fmla="*/ 0 h 3883947"/>
              <a:gd name="connsiteX5" fmla="*/ 6119595 w 6386293"/>
              <a:gd name="connsiteY5" fmla="*/ 0 h 3883947"/>
              <a:gd name="connsiteX6" fmla="*/ 6386293 w 6386293"/>
              <a:gd name="connsiteY6" fmla="*/ 647336 h 3883947"/>
              <a:gd name="connsiteX7" fmla="*/ 6386293 w 6386293"/>
              <a:gd name="connsiteY7" fmla="*/ 2265636 h 3883947"/>
              <a:gd name="connsiteX8" fmla="*/ 6386293 w 6386293"/>
              <a:gd name="connsiteY8" fmla="*/ 2265636 h 3883947"/>
              <a:gd name="connsiteX9" fmla="*/ 6386293 w 6386293"/>
              <a:gd name="connsiteY9" fmla="*/ 3236623 h 3883947"/>
              <a:gd name="connsiteX10" fmla="*/ 6386293 w 6386293"/>
              <a:gd name="connsiteY10" fmla="*/ 3236610 h 3883947"/>
              <a:gd name="connsiteX11" fmla="*/ 6119595 w 6386293"/>
              <a:gd name="connsiteY11" fmla="*/ 3883947 h 3883947"/>
              <a:gd name="connsiteX12" fmla="*/ 2660954 w 6386293"/>
              <a:gd name="connsiteY12" fmla="*/ 3883947 h 3883947"/>
              <a:gd name="connsiteX13" fmla="*/ 1064381 w 6386293"/>
              <a:gd name="connsiteY13" fmla="*/ 3883947 h 3883947"/>
              <a:gd name="connsiteX14" fmla="*/ 1064381 w 6386293"/>
              <a:gd name="connsiteY14" fmla="*/ 3883947 h 3883947"/>
              <a:gd name="connsiteX15" fmla="*/ 266697 w 6386293"/>
              <a:gd name="connsiteY15" fmla="*/ 3883947 h 3883947"/>
              <a:gd name="connsiteX16" fmla="*/ 0 w 6386293"/>
              <a:gd name="connsiteY16" fmla="*/ 3236610 h 3883947"/>
              <a:gd name="connsiteX17" fmla="*/ 0 w 6386293"/>
              <a:gd name="connsiteY17" fmla="*/ 3236623 h 3883947"/>
              <a:gd name="connsiteX18" fmla="*/ -1280069 w 6386293"/>
              <a:gd name="connsiteY18" fmla="*/ 4579327 h 3883947"/>
              <a:gd name="connsiteX19" fmla="*/ 0 w 6386293"/>
              <a:gd name="connsiteY19" fmla="*/ 2265636 h 3883947"/>
              <a:gd name="connsiteX20" fmla="*/ 0 w 6386293"/>
              <a:gd name="connsiteY20" fmla="*/ 647336 h 3883947"/>
              <a:gd name="connsiteX0" fmla="*/ 0 w 6386293"/>
              <a:gd name="connsiteY0" fmla="*/ 647336 h 3883947"/>
              <a:gd name="connsiteX1" fmla="*/ 266697 w 6386293"/>
              <a:gd name="connsiteY1" fmla="*/ 0 h 3883947"/>
              <a:gd name="connsiteX2" fmla="*/ 1064381 w 6386293"/>
              <a:gd name="connsiteY2" fmla="*/ 0 h 3883947"/>
              <a:gd name="connsiteX3" fmla="*/ 1064381 w 6386293"/>
              <a:gd name="connsiteY3" fmla="*/ 0 h 3883947"/>
              <a:gd name="connsiteX4" fmla="*/ 2660954 w 6386293"/>
              <a:gd name="connsiteY4" fmla="*/ 0 h 3883947"/>
              <a:gd name="connsiteX5" fmla="*/ 6119595 w 6386293"/>
              <a:gd name="connsiteY5" fmla="*/ 0 h 3883947"/>
              <a:gd name="connsiteX6" fmla="*/ 6386293 w 6386293"/>
              <a:gd name="connsiteY6" fmla="*/ 647336 h 3883947"/>
              <a:gd name="connsiteX7" fmla="*/ 6386293 w 6386293"/>
              <a:gd name="connsiteY7" fmla="*/ 2265636 h 3883947"/>
              <a:gd name="connsiteX8" fmla="*/ 6386293 w 6386293"/>
              <a:gd name="connsiteY8" fmla="*/ 2265636 h 3883947"/>
              <a:gd name="connsiteX9" fmla="*/ 6386293 w 6386293"/>
              <a:gd name="connsiteY9" fmla="*/ 3236623 h 3883947"/>
              <a:gd name="connsiteX10" fmla="*/ 6386293 w 6386293"/>
              <a:gd name="connsiteY10" fmla="*/ 3236610 h 3883947"/>
              <a:gd name="connsiteX11" fmla="*/ 6119595 w 6386293"/>
              <a:gd name="connsiteY11" fmla="*/ 3883947 h 3883947"/>
              <a:gd name="connsiteX12" fmla="*/ 2660954 w 6386293"/>
              <a:gd name="connsiteY12" fmla="*/ 3883947 h 3883947"/>
              <a:gd name="connsiteX13" fmla="*/ 1064381 w 6386293"/>
              <a:gd name="connsiteY13" fmla="*/ 3883947 h 3883947"/>
              <a:gd name="connsiteX14" fmla="*/ 1064381 w 6386293"/>
              <a:gd name="connsiteY14" fmla="*/ 3883947 h 3883947"/>
              <a:gd name="connsiteX15" fmla="*/ 266697 w 6386293"/>
              <a:gd name="connsiteY15" fmla="*/ 3883947 h 3883947"/>
              <a:gd name="connsiteX16" fmla="*/ 0 w 6386293"/>
              <a:gd name="connsiteY16" fmla="*/ 3236610 h 3883947"/>
              <a:gd name="connsiteX17" fmla="*/ 0 w 6386293"/>
              <a:gd name="connsiteY17" fmla="*/ 3236623 h 3883947"/>
              <a:gd name="connsiteX18" fmla="*/ -1280069 w 6386293"/>
              <a:gd name="connsiteY18" fmla="*/ 4579327 h 3883947"/>
              <a:gd name="connsiteX19" fmla="*/ 0 w 6386293"/>
              <a:gd name="connsiteY19" fmla="*/ 2265636 h 3883947"/>
              <a:gd name="connsiteX20" fmla="*/ 0 w 6386293"/>
              <a:gd name="connsiteY20" fmla="*/ 647336 h 388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86293" h="3883947" fill="none" extrusionOk="0">
                <a:moveTo>
                  <a:pt x="0" y="647336"/>
                </a:moveTo>
                <a:cubicBezTo>
                  <a:pt x="1313" y="307818"/>
                  <a:pt x="109793" y="18508"/>
                  <a:pt x="266697" y="0"/>
                </a:cubicBezTo>
                <a:cubicBezTo>
                  <a:pt x="616979" y="26909"/>
                  <a:pt x="795666" y="-65580"/>
                  <a:pt x="1064381" y="0"/>
                </a:cubicBezTo>
                <a:lnTo>
                  <a:pt x="1064381" y="0"/>
                </a:lnTo>
                <a:cubicBezTo>
                  <a:pt x="1675363" y="265728"/>
                  <a:pt x="2475132" y="43383"/>
                  <a:pt x="2660954" y="0"/>
                </a:cubicBezTo>
                <a:cubicBezTo>
                  <a:pt x="3660441" y="-389791"/>
                  <a:pt x="5481085" y="335013"/>
                  <a:pt x="6119595" y="0"/>
                </a:cubicBezTo>
                <a:cubicBezTo>
                  <a:pt x="6298979" y="38501"/>
                  <a:pt x="6370187" y="344063"/>
                  <a:pt x="6386293" y="647336"/>
                </a:cubicBezTo>
                <a:cubicBezTo>
                  <a:pt x="6391975" y="1257721"/>
                  <a:pt x="6356428" y="1907867"/>
                  <a:pt x="6386293" y="2265636"/>
                </a:cubicBezTo>
                <a:lnTo>
                  <a:pt x="6386293" y="2265636"/>
                </a:lnTo>
                <a:cubicBezTo>
                  <a:pt x="6363316" y="2752014"/>
                  <a:pt x="6382289" y="3142554"/>
                  <a:pt x="6386293" y="3236623"/>
                </a:cubicBezTo>
                <a:cubicBezTo>
                  <a:pt x="6386293" y="3236621"/>
                  <a:pt x="6386293" y="3236615"/>
                  <a:pt x="6386293" y="3236610"/>
                </a:cubicBezTo>
                <a:cubicBezTo>
                  <a:pt x="6375339" y="3564300"/>
                  <a:pt x="6271735" y="3898895"/>
                  <a:pt x="6119595" y="3883947"/>
                </a:cubicBezTo>
                <a:cubicBezTo>
                  <a:pt x="4643719" y="4322379"/>
                  <a:pt x="3138594" y="3419634"/>
                  <a:pt x="2660954" y="3883947"/>
                </a:cubicBezTo>
                <a:cubicBezTo>
                  <a:pt x="2158421" y="3880219"/>
                  <a:pt x="1396216" y="4204572"/>
                  <a:pt x="1064381" y="3883947"/>
                </a:cubicBezTo>
                <a:lnTo>
                  <a:pt x="1064381" y="3883947"/>
                </a:lnTo>
                <a:cubicBezTo>
                  <a:pt x="801350" y="3774973"/>
                  <a:pt x="600942" y="3999722"/>
                  <a:pt x="266697" y="3883947"/>
                </a:cubicBezTo>
                <a:cubicBezTo>
                  <a:pt x="61964" y="3852529"/>
                  <a:pt x="37236" y="3544562"/>
                  <a:pt x="0" y="3236610"/>
                </a:cubicBezTo>
                <a:cubicBezTo>
                  <a:pt x="-1" y="3236615"/>
                  <a:pt x="0" y="3236618"/>
                  <a:pt x="0" y="3236623"/>
                </a:cubicBezTo>
                <a:cubicBezTo>
                  <a:pt x="-373243" y="3787213"/>
                  <a:pt x="-1083346" y="4513320"/>
                  <a:pt x="-1280069" y="4579327"/>
                </a:cubicBezTo>
                <a:cubicBezTo>
                  <a:pt x="-857416" y="3847812"/>
                  <a:pt x="-547036" y="3246141"/>
                  <a:pt x="0" y="2265636"/>
                </a:cubicBezTo>
                <a:cubicBezTo>
                  <a:pt x="-68380" y="1970056"/>
                  <a:pt x="8195" y="985346"/>
                  <a:pt x="0" y="647336"/>
                </a:cubicBezTo>
                <a:close/>
              </a:path>
              <a:path w="6386293" h="3883947" stroke="0" extrusionOk="0">
                <a:moveTo>
                  <a:pt x="0" y="647336"/>
                </a:moveTo>
                <a:cubicBezTo>
                  <a:pt x="7277" y="356706"/>
                  <a:pt x="103074" y="-15468"/>
                  <a:pt x="266697" y="0"/>
                </a:cubicBezTo>
                <a:cubicBezTo>
                  <a:pt x="393480" y="-159923"/>
                  <a:pt x="946093" y="-77464"/>
                  <a:pt x="1064381" y="0"/>
                </a:cubicBezTo>
                <a:lnTo>
                  <a:pt x="1064381" y="0"/>
                </a:lnTo>
                <a:cubicBezTo>
                  <a:pt x="1712215" y="-267925"/>
                  <a:pt x="2473069" y="-260311"/>
                  <a:pt x="2660954" y="0"/>
                </a:cubicBezTo>
                <a:cubicBezTo>
                  <a:pt x="3798235" y="-432114"/>
                  <a:pt x="5810840" y="489755"/>
                  <a:pt x="6119595" y="0"/>
                </a:cubicBezTo>
                <a:cubicBezTo>
                  <a:pt x="6269135" y="-22536"/>
                  <a:pt x="6392039" y="249013"/>
                  <a:pt x="6386293" y="647336"/>
                </a:cubicBezTo>
                <a:cubicBezTo>
                  <a:pt x="6431872" y="1344652"/>
                  <a:pt x="6436231" y="1990134"/>
                  <a:pt x="6386293" y="2265636"/>
                </a:cubicBezTo>
                <a:lnTo>
                  <a:pt x="6386293" y="2265636"/>
                </a:lnTo>
                <a:cubicBezTo>
                  <a:pt x="6406393" y="2592814"/>
                  <a:pt x="6356671" y="2788513"/>
                  <a:pt x="6386293" y="3236623"/>
                </a:cubicBezTo>
                <a:cubicBezTo>
                  <a:pt x="6386294" y="3236621"/>
                  <a:pt x="6386292" y="3236612"/>
                  <a:pt x="6386293" y="3236610"/>
                </a:cubicBezTo>
                <a:cubicBezTo>
                  <a:pt x="6397624" y="3600024"/>
                  <a:pt x="6247973" y="3896220"/>
                  <a:pt x="6119595" y="3883947"/>
                </a:cubicBezTo>
                <a:cubicBezTo>
                  <a:pt x="4804722" y="3911359"/>
                  <a:pt x="3736796" y="4195815"/>
                  <a:pt x="2660954" y="3883947"/>
                </a:cubicBezTo>
                <a:cubicBezTo>
                  <a:pt x="2093288" y="3802983"/>
                  <a:pt x="1398337" y="4002998"/>
                  <a:pt x="1064381" y="3883947"/>
                </a:cubicBezTo>
                <a:lnTo>
                  <a:pt x="1064381" y="3883947"/>
                </a:lnTo>
                <a:cubicBezTo>
                  <a:pt x="726514" y="3959558"/>
                  <a:pt x="409282" y="3776793"/>
                  <a:pt x="266697" y="3883947"/>
                </a:cubicBezTo>
                <a:cubicBezTo>
                  <a:pt x="73743" y="3820181"/>
                  <a:pt x="19722" y="3540072"/>
                  <a:pt x="0" y="3236610"/>
                </a:cubicBezTo>
                <a:cubicBezTo>
                  <a:pt x="0" y="3236617"/>
                  <a:pt x="0" y="3236621"/>
                  <a:pt x="0" y="3236623"/>
                </a:cubicBezTo>
                <a:cubicBezTo>
                  <a:pt x="-255247" y="3750336"/>
                  <a:pt x="-841735" y="3831114"/>
                  <a:pt x="-1280069" y="4579327"/>
                </a:cubicBezTo>
                <a:cubicBezTo>
                  <a:pt x="-879618" y="3591834"/>
                  <a:pt x="-487512" y="3064770"/>
                  <a:pt x="0" y="2265636"/>
                </a:cubicBezTo>
                <a:cubicBezTo>
                  <a:pt x="-36697" y="1733862"/>
                  <a:pt x="-53374" y="1085011"/>
                  <a:pt x="0" y="647336"/>
                </a:cubicBezTo>
                <a:close/>
              </a:path>
              <a:path w="6386293" h="3883947" fill="none" stroke="0" extrusionOk="0">
                <a:moveTo>
                  <a:pt x="0" y="647336"/>
                </a:moveTo>
                <a:cubicBezTo>
                  <a:pt x="11033" y="344868"/>
                  <a:pt x="128541" y="-2213"/>
                  <a:pt x="266697" y="0"/>
                </a:cubicBezTo>
                <a:cubicBezTo>
                  <a:pt x="591947" y="40523"/>
                  <a:pt x="808688" y="-59059"/>
                  <a:pt x="1064381" y="0"/>
                </a:cubicBezTo>
                <a:lnTo>
                  <a:pt x="1064381" y="0"/>
                </a:lnTo>
                <a:cubicBezTo>
                  <a:pt x="1676667" y="270218"/>
                  <a:pt x="2487074" y="39520"/>
                  <a:pt x="2660954" y="0"/>
                </a:cubicBezTo>
                <a:cubicBezTo>
                  <a:pt x="3707953" y="-470140"/>
                  <a:pt x="5406324" y="393663"/>
                  <a:pt x="6119595" y="0"/>
                </a:cubicBezTo>
                <a:cubicBezTo>
                  <a:pt x="6259536" y="-313"/>
                  <a:pt x="6410682" y="264072"/>
                  <a:pt x="6386293" y="647336"/>
                </a:cubicBezTo>
                <a:cubicBezTo>
                  <a:pt x="6422961" y="1250333"/>
                  <a:pt x="6373833" y="1850190"/>
                  <a:pt x="6386293" y="2265636"/>
                </a:cubicBezTo>
                <a:lnTo>
                  <a:pt x="6386293" y="2265636"/>
                </a:lnTo>
                <a:cubicBezTo>
                  <a:pt x="6378813" y="2738627"/>
                  <a:pt x="6382041" y="3152947"/>
                  <a:pt x="6386293" y="3236623"/>
                </a:cubicBezTo>
                <a:cubicBezTo>
                  <a:pt x="6386294" y="3236619"/>
                  <a:pt x="6386293" y="3236616"/>
                  <a:pt x="6386293" y="3236610"/>
                </a:cubicBezTo>
                <a:cubicBezTo>
                  <a:pt x="6383510" y="3572111"/>
                  <a:pt x="6270154" y="3907020"/>
                  <a:pt x="6119595" y="3883947"/>
                </a:cubicBezTo>
                <a:cubicBezTo>
                  <a:pt x="4690545" y="4315508"/>
                  <a:pt x="3079014" y="3469225"/>
                  <a:pt x="2660954" y="3883947"/>
                </a:cubicBezTo>
                <a:cubicBezTo>
                  <a:pt x="2203228" y="3811774"/>
                  <a:pt x="1373547" y="4139310"/>
                  <a:pt x="1064381" y="3883947"/>
                </a:cubicBezTo>
                <a:lnTo>
                  <a:pt x="1064381" y="3883947"/>
                </a:lnTo>
                <a:cubicBezTo>
                  <a:pt x="792535" y="3754966"/>
                  <a:pt x="615460" y="3991789"/>
                  <a:pt x="266697" y="3883947"/>
                </a:cubicBezTo>
                <a:cubicBezTo>
                  <a:pt x="52166" y="3896754"/>
                  <a:pt x="57425" y="3518871"/>
                  <a:pt x="0" y="3236610"/>
                </a:cubicBezTo>
                <a:cubicBezTo>
                  <a:pt x="-1" y="3236615"/>
                  <a:pt x="1" y="3236618"/>
                  <a:pt x="0" y="3236623"/>
                </a:cubicBezTo>
                <a:cubicBezTo>
                  <a:pt x="-400625" y="3809241"/>
                  <a:pt x="-1090599" y="4503793"/>
                  <a:pt x="-1280069" y="4579327"/>
                </a:cubicBezTo>
                <a:cubicBezTo>
                  <a:pt x="-754757" y="3884493"/>
                  <a:pt x="-609969" y="3146219"/>
                  <a:pt x="0" y="2265636"/>
                </a:cubicBezTo>
                <a:cubicBezTo>
                  <a:pt x="-61209" y="2007486"/>
                  <a:pt x="26349" y="967596"/>
                  <a:pt x="0" y="647336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842418190">
                  <a:custGeom>
                    <a:avLst/>
                    <a:gdLst>
                      <a:gd name="connsiteX0" fmla="*/ 0 w 4713800"/>
                      <a:gd name="connsiteY0" fmla="*/ 196853 h 1181096"/>
                      <a:gd name="connsiteX1" fmla="*/ 196853 w 4713800"/>
                      <a:gd name="connsiteY1" fmla="*/ 0 h 1181096"/>
                      <a:gd name="connsiteX2" fmla="*/ 785633 w 4713800"/>
                      <a:gd name="connsiteY2" fmla="*/ 0 h 1181096"/>
                      <a:gd name="connsiteX3" fmla="*/ 785633 w 4713800"/>
                      <a:gd name="connsiteY3" fmla="*/ 0 h 1181096"/>
                      <a:gd name="connsiteX4" fmla="*/ 1964083 w 4713800"/>
                      <a:gd name="connsiteY4" fmla="*/ 0 h 1181096"/>
                      <a:gd name="connsiteX5" fmla="*/ 4516947 w 4713800"/>
                      <a:gd name="connsiteY5" fmla="*/ 0 h 1181096"/>
                      <a:gd name="connsiteX6" fmla="*/ 4713800 w 4713800"/>
                      <a:gd name="connsiteY6" fmla="*/ 196853 h 1181096"/>
                      <a:gd name="connsiteX7" fmla="*/ 4713800 w 4713800"/>
                      <a:gd name="connsiteY7" fmla="*/ 688973 h 1181096"/>
                      <a:gd name="connsiteX8" fmla="*/ 4713800 w 4713800"/>
                      <a:gd name="connsiteY8" fmla="*/ 688973 h 1181096"/>
                      <a:gd name="connsiteX9" fmla="*/ 4713800 w 4713800"/>
                      <a:gd name="connsiteY9" fmla="*/ 984247 h 1181096"/>
                      <a:gd name="connsiteX10" fmla="*/ 4713800 w 4713800"/>
                      <a:gd name="connsiteY10" fmla="*/ 984243 h 1181096"/>
                      <a:gd name="connsiteX11" fmla="*/ 4516947 w 4713800"/>
                      <a:gd name="connsiteY11" fmla="*/ 1181096 h 1181096"/>
                      <a:gd name="connsiteX12" fmla="*/ 1964083 w 4713800"/>
                      <a:gd name="connsiteY12" fmla="*/ 1181096 h 1181096"/>
                      <a:gd name="connsiteX13" fmla="*/ 785633 w 4713800"/>
                      <a:gd name="connsiteY13" fmla="*/ 1181096 h 1181096"/>
                      <a:gd name="connsiteX14" fmla="*/ 785633 w 4713800"/>
                      <a:gd name="connsiteY14" fmla="*/ 1181096 h 1181096"/>
                      <a:gd name="connsiteX15" fmla="*/ 196853 w 4713800"/>
                      <a:gd name="connsiteY15" fmla="*/ 1181096 h 1181096"/>
                      <a:gd name="connsiteX16" fmla="*/ 0 w 4713800"/>
                      <a:gd name="connsiteY16" fmla="*/ 984243 h 1181096"/>
                      <a:gd name="connsiteX17" fmla="*/ 0 w 4713800"/>
                      <a:gd name="connsiteY17" fmla="*/ 984247 h 1181096"/>
                      <a:gd name="connsiteX18" fmla="*/ -944834 w 4713800"/>
                      <a:gd name="connsiteY18" fmla="*/ 1392559 h 1181096"/>
                      <a:gd name="connsiteX19" fmla="*/ 0 w 4713800"/>
                      <a:gd name="connsiteY19" fmla="*/ 688973 h 1181096"/>
                      <a:gd name="connsiteX20" fmla="*/ 0 w 4713800"/>
                      <a:gd name="connsiteY20" fmla="*/ 196853 h 118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13800" h="1181096" fill="none" extrusionOk="0">
                        <a:moveTo>
                          <a:pt x="0" y="196853"/>
                        </a:moveTo>
                        <a:cubicBezTo>
                          <a:pt x="18042" y="97900"/>
                          <a:pt x="78366" y="3928"/>
                          <a:pt x="196853" y="0"/>
                        </a:cubicBezTo>
                        <a:cubicBezTo>
                          <a:pt x="431945" y="13781"/>
                          <a:pt x="612293" y="-31275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35674" y="80195"/>
                          <a:pt x="1836412" y="12646"/>
                          <a:pt x="1964083" y="0"/>
                        </a:cubicBezTo>
                        <a:cubicBezTo>
                          <a:pt x="2677607" y="-117130"/>
                          <a:pt x="4006404" y="123459"/>
                          <a:pt x="4516947" y="0"/>
                        </a:cubicBezTo>
                        <a:cubicBezTo>
                          <a:pt x="4633982" y="13249"/>
                          <a:pt x="4702208" y="89755"/>
                          <a:pt x="4713800" y="196853"/>
                        </a:cubicBezTo>
                        <a:cubicBezTo>
                          <a:pt x="4739901" y="393772"/>
                          <a:pt x="4707346" y="559262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697322" y="835985"/>
                          <a:pt x="4709079" y="953929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10860" y="1089280"/>
                          <a:pt x="4623492" y="1188174"/>
                          <a:pt x="4516947" y="1181096"/>
                        </a:cubicBezTo>
                        <a:cubicBezTo>
                          <a:pt x="3466888" y="1314490"/>
                          <a:pt x="2304238" y="1050376"/>
                          <a:pt x="1964083" y="1181096"/>
                        </a:cubicBezTo>
                        <a:cubicBezTo>
                          <a:pt x="1596650" y="1159780"/>
                          <a:pt x="1060794" y="1265193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603557" y="1148853"/>
                          <a:pt x="437884" y="1215472"/>
                          <a:pt x="196853" y="1181096"/>
                        </a:cubicBezTo>
                        <a:cubicBezTo>
                          <a:pt x="81322" y="1181067"/>
                          <a:pt x="5341" y="1082007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88859" y="1157118"/>
                          <a:pt x="-804073" y="1371868"/>
                          <a:pt x="-944834" y="1392559"/>
                        </a:cubicBezTo>
                        <a:cubicBezTo>
                          <a:pt x="-569293" y="1178542"/>
                          <a:pt x="-402441" y="948839"/>
                          <a:pt x="0" y="688973"/>
                        </a:cubicBezTo>
                        <a:cubicBezTo>
                          <a:pt x="-20884" y="603927"/>
                          <a:pt x="1044" y="301340"/>
                          <a:pt x="0" y="196853"/>
                        </a:cubicBezTo>
                        <a:close/>
                      </a:path>
                      <a:path w="4713800" h="1181096" stroke="0" extrusionOk="0">
                        <a:moveTo>
                          <a:pt x="0" y="196853"/>
                        </a:moveTo>
                        <a:cubicBezTo>
                          <a:pt x="-9560" y="104482"/>
                          <a:pt x="93335" y="-3518"/>
                          <a:pt x="196853" y="0"/>
                        </a:cubicBezTo>
                        <a:cubicBezTo>
                          <a:pt x="283520" y="-51139"/>
                          <a:pt x="692663" y="-18151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73553" y="-77279"/>
                          <a:pt x="1821249" y="-80672"/>
                          <a:pt x="1964083" y="0"/>
                        </a:cubicBezTo>
                        <a:cubicBezTo>
                          <a:pt x="2823992" y="-134364"/>
                          <a:pt x="4233054" y="130381"/>
                          <a:pt x="4516947" y="0"/>
                        </a:cubicBezTo>
                        <a:cubicBezTo>
                          <a:pt x="4619117" y="-15435"/>
                          <a:pt x="4719815" y="83471"/>
                          <a:pt x="4713800" y="196853"/>
                        </a:cubicBezTo>
                        <a:cubicBezTo>
                          <a:pt x="4756049" y="400586"/>
                          <a:pt x="4716794" y="602549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724240" y="776547"/>
                          <a:pt x="4711449" y="842797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25076" y="1091732"/>
                          <a:pt x="4610435" y="1185509"/>
                          <a:pt x="4516947" y="1181096"/>
                        </a:cubicBezTo>
                        <a:cubicBezTo>
                          <a:pt x="3575022" y="1143337"/>
                          <a:pt x="2764229" y="1231594"/>
                          <a:pt x="1964083" y="1181096"/>
                        </a:cubicBezTo>
                        <a:cubicBezTo>
                          <a:pt x="1549056" y="1150372"/>
                          <a:pt x="1013334" y="1205472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539348" y="1200445"/>
                          <a:pt x="306602" y="1143192"/>
                          <a:pt x="196853" y="1181096"/>
                        </a:cubicBezTo>
                        <a:cubicBezTo>
                          <a:pt x="76761" y="1170724"/>
                          <a:pt x="18271" y="1088685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06019" y="1154497"/>
                          <a:pt x="-572425" y="1177972"/>
                          <a:pt x="-944834" y="1392559"/>
                        </a:cubicBezTo>
                        <a:cubicBezTo>
                          <a:pt x="-705085" y="1100380"/>
                          <a:pt x="-375643" y="926276"/>
                          <a:pt x="0" y="688973"/>
                        </a:cubicBezTo>
                        <a:cubicBezTo>
                          <a:pt x="-25152" y="540379"/>
                          <a:pt x="10553" y="328597"/>
                          <a:pt x="0" y="19685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 defTabSz="914377">
              <a:buFont typeface="Wingdings" panose="05000000000000000000" pitchFamily="2" charset="2"/>
              <a:buChar char="ü"/>
            </a:pPr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bạn học sinh trong bức tranh đang quét lá trên sân trường.</a:t>
            </a:r>
            <a:endParaRPr lang="en-US" sz="3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 defTabSz="914377">
              <a:buFont typeface="Wingdings" panose="05000000000000000000" pitchFamily="2" charset="2"/>
              <a:buChar char="ü"/>
            </a:pPr>
            <a:r>
              <a:rPr lang="vi-VN" sz="3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bạn nhỏ cảm thấy rất hào hứng và vui vẻ khi được cùng nhau dọn dẹp sân trường.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7887C34-C663-4DED-AE2E-968DFDA407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" b="880"/>
          <a:stretch/>
        </p:blipFill>
        <p:spPr>
          <a:xfrm>
            <a:off x="447674" y="1319212"/>
            <a:ext cx="4562475" cy="4813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29091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A0C73AB-790D-A768-4E99-3B8DD15B18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E58328AA-8D77-CE10-64BE-4B48A664FACE}"/>
              </a:ext>
            </a:extLst>
          </p:cNvPr>
          <p:cNvSpPr/>
          <p:nvPr/>
        </p:nvSpPr>
        <p:spPr>
          <a:xfrm>
            <a:off x="199054" y="130630"/>
            <a:ext cx="11793895" cy="6559420"/>
          </a:xfrm>
          <a:custGeom>
            <a:avLst/>
            <a:gdLst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  <a:gd name="connsiteX0" fmla="*/ 0 w 11793895"/>
              <a:gd name="connsiteY0" fmla="*/ 613961 h 6559420"/>
              <a:gd name="connsiteX1" fmla="*/ 613961 w 11793895"/>
              <a:gd name="connsiteY1" fmla="*/ 0 h 6559420"/>
              <a:gd name="connsiteX2" fmla="*/ 11179933 w 11793895"/>
              <a:gd name="connsiteY2" fmla="*/ 0 h 6559420"/>
              <a:gd name="connsiteX3" fmla="*/ 11793895 w 11793895"/>
              <a:gd name="connsiteY3" fmla="*/ 613961 h 6559420"/>
              <a:gd name="connsiteX4" fmla="*/ 11793895 w 11793895"/>
              <a:gd name="connsiteY4" fmla="*/ 5945458 h 6559420"/>
              <a:gd name="connsiteX5" fmla="*/ 11179933 w 11793895"/>
              <a:gd name="connsiteY5" fmla="*/ 6559420 h 6559420"/>
              <a:gd name="connsiteX6" fmla="*/ 613961 w 11793895"/>
              <a:gd name="connsiteY6" fmla="*/ 6559420 h 6559420"/>
              <a:gd name="connsiteX7" fmla="*/ 0 w 11793895"/>
              <a:gd name="connsiteY7" fmla="*/ 5945458 h 6559420"/>
              <a:gd name="connsiteX8" fmla="*/ 0 w 11793895"/>
              <a:gd name="connsiteY8" fmla="*/ 613961 h 6559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93895" h="6559420" fill="none" extrusionOk="0">
                <a:moveTo>
                  <a:pt x="0" y="613961"/>
                </a:moveTo>
                <a:cubicBezTo>
                  <a:pt x="-32626" y="269602"/>
                  <a:pt x="325434" y="41344"/>
                  <a:pt x="613961" y="0"/>
                </a:cubicBezTo>
                <a:cubicBezTo>
                  <a:pt x="4521868" y="511857"/>
                  <a:pt x="7129981" y="325558"/>
                  <a:pt x="11179933" y="0"/>
                </a:cubicBezTo>
                <a:cubicBezTo>
                  <a:pt x="11554515" y="54683"/>
                  <a:pt x="11817454" y="303739"/>
                  <a:pt x="11793895" y="613961"/>
                </a:cubicBezTo>
                <a:cubicBezTo>
                  <a:pt x="11697397" y="2744192"/>
                  <a:pt x="11922749" y="5021068"/>
                  <a:pt x="11793895" y="5945458"/>
                </a:cubicBezTo>
                <a:cubicBezTo>
                  <a:pt x="11676253" y="6303857"/>
                  <a:pt x="11482171" y="6533998"/>
                  <a:pt x="11179933" y="6559420"/>
                </a:cubicBezTo>
                <a:cubicBezTo>
                  <a:pt x="6215209" y="6742811"/>
                  <a:pt x="2416435" y="6545251"/>
                  <a:pt x="613961" y="6559420"/>
                </a:cubicBezTo>
                <a:cubicBezTo>
                  <a:pt x="279490" y="6497058"/>
                  <a:pt x="-48018" y="6312577"/>
                  <a:pt x="0" y="5945458"/>
                </a:cubicBezTo>
                <a:cubicBezTo>
                  <a:pt x="72076" y="4562056"/>
                  <a:pt x="28702" y="2840551"/>
                  <a:pt x="0" y="613961"/>
                </a:cubicBezTo>
                <a:close/>
              </a:path>
              <a:path w="11793895" h="6559420" stroke="0" extrusionOk="0">
                <a:moveTo>
                  <a:pt x="0" y="613961"/>
                </a:moveTo>
                <a:cubicBezTo>
                  <a:pt x="-10343" y="279660"/>
                  <a:pt x="290981" y="-14331"/>
                  <a:pt x="613961" y="0"/>
                </a:cubicBezTo>
                <a:cubicBezTo>
                  <a:pt x="2980748" y="378874"/>
                  <a:pt x="8937501" y="-94613"/>
                  <a:pt x="11179933" y="0"/>
                </a:cubicBezTo>
                <a:cubicBezTo>
                  <a:pt x="11520595" y="72987"/>
                  <a:pt x="11785115" y="301852"/>
                  <a:pt x="11793895" y="613961"/>
                </a:cubicBezTo>
                <a:cubicBezTo>
                  <a:pt x="11859187" y="2229219"/>
                  <a:pt x="11797086" y="4360620"/>
                  <a:pt x="11793895" y="5945458"/>
                </a:cubicBezTo>
                <a:cubicBezTo>
                  <a:pt x="11881697" y="6327010"/>
                  <a:pt x="11526409" y="6563185"/>
                  <a:pt x="11179933" y="6559420"/>
                </a:cubicBezTo>
                <a:cubicBezTo>
                  <a:pt x="8336442" y="6871171"/>
                  <a:pt x="4521739" y="6142650"/>
                  <a:pt x="613961" y="6559420"/>
                </a:cubicBezTo>
                <a:cubicBezTo>
                  <a:pt x="285752" y="6533673"/>
                  <a:pt x="-26852" y="6279476"/>
                  <a:pt x="0" y="5945458"/>
                </a:cubicBezTo>
                <a:cubicBezTo>
                  <a:pt x="17198" y="3854471"/>
                  <a:pt x="-29660" y="2864969"/>
                  <a:pt x="0" y="613961"/>
                </a:cubicBezTo>
                <a:close/>
              </a:path>
              <a:path w="11793895" h="6559420" fill="none" stroke="0" extrusionOk="0">
                <a:moveTo>
                  <a:pt x="0" y="613961"/>
                </a:moveTo>
                <a:cubicBezTo>
                  <a:pt x="-49403" y="249982"/>
                  <a:pt x="287173" y="37461"/>
                  <a:pt x="613961" y="0"/>
                </a:cubicBezTo>
                <a:cubicBezTo>
                  <a:pt x="4818461" y="284740"/>
                  <a:pt x="6911163" y="64235"/>
                  <a:pt x="11179933" y="0"/>
                </a:cubicBezTo>
                <a:cubicBezTo>
                  <a:pt x="11512421" y="40114"/>
                  <a:pt x="11792757" y="299975"/>
                  <a:pt x="11793895" y="613961"/>
                </a:cubicBezTo>
                <a:cubicBezTo>
                  <a:pt x="11530249" y="2800825"/>
                  <a:pt x="11940237" y="5103774"/>
                  <a:pt x="11793895" y="5945458"/>
                </a:cubicBezTo>
                <a:cubicBezTo>
                  <a:pt x="11755197" y="6296819"/>
                  <a:pt x="11513996" y="6486425"/>
                  <a:pt x="11179933" y="6559420"/>
                </a:cubicBezTo>
                <a:cubicBezTo>
                  <a:pt x="6269107" y="6723825"/>
                  <a:pt x="2467355" y="6835775"/>
                  <a:pt x="613961" y="6559420"/>
                </a:cubicBezTo>
                <a:cubicBezTo>
                  <a:pt x="269656" y="6458029"/>
                  <a:pt x="-54723" y="6325937"/>
                  <a:pt x="0" y="5945458"/>
                </a:cubicBezTo>
                <a:cubicBezTo>
                  <a:pt x="321882" y="4668728"/>
                  <a:pt x="188767" y="2852676"/>
                  <a:pt x="0" y="613961"/>
                </a:cubicBezTo>
                <a:close/>
              </a:path>
            </a:pathLst>
          </a:custGeom>
          <a:solidFill>
            <a:schemeClr val="bg1">
              <a:alpha val="87000"/>
            </a:schemeClr>
          </a:solidFill>
          <a:ln w="317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8845421"/>
                      <a:gd name="connsiteY0" fmla="*/ 460471 h 4919565"/>
                      <a:gd name="connsiteX1" fmla="*/ 460471 w 8845421"/>
                      <a:gd name="connsiteY1" fmla="*/ 0 h 4919565"/>
                      <a:gd name="connsiteX2" fmla="*/ 8384950 w 8845421"/>
                      <a:gd name="connsiteY2" fmla="*/ 0 h 4919565"/>
                      <a:gd name="connsiteX3" fmla="*/ 8845421 w 8845421"/>
                      <a:gd name="connsiteY3" fmla="*/ 460471 h 4919565"/>
                      <a:gd name="connsiteX4" fmla="*/ 8845421 w 8845421"/>
                      <a:gd name="connsiteY4" fmla="*/ 4459094 h 4919565"/>
                      <a:gd name="connsiteX5" fmla="*/ 8384950 w 8845421"/>
                      <a:gd name="connsiteY5" fmla="*/ 4919565 h 4919565"/>
                      <a:gd name="connsiteX6" fmla="*/ 460471 w 8845421"/>
                      <a:gd name="connsiteY6" fmla="*/ 4919565 h 4919565"/>
                      <a:gd name="connsiteX7" fmla="*/ 0 w 8845421"/>
                      <a:gd name="connsiteY7" fmla="*/ 4459094 h 4919565"/>
                      <a:gd name="connsiteX8" fmla="*/ 0 w 8845421"/>
                      <a:gd name="connsiteY8" fmla="*/ 460471 h 49195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845421" h="4919565" fill="none" extrusionOk="0">
                        <a:moveTo>
                          <a:pt x="0" y="460471"/>
                        </a:moveTo>
                        <a:cubicBezTo>
                          <a:pt x="-9188" y="204674"/>
                          <a:pt x="232608" y="21630"/>
                          <a:pt x="460471" y="0"/>
                        </a:cubicBezTo>
                        <a:cubicBezTo>
                          <a:pt x="3221484" y="130954"/>
                          <a:pt x="5328118" y="43574"/>
                          <a:pt x="8384950" y="0"/>
                        </a:cubicBezTo>
                        <a:cubicBezTo>
                          <a:pt x="8649296" y="15457"/>
                          <a:pt x="8847510" y="208719"/>
                          <a:pt x="8845421" y="460471"/>
                        </a:cubicBezTo>
                        <a:cubicBezTo>
                          <a:pt x="8694982" y="2126495"/>
                          <a:pt x="8931300" y="3816422"/>
                          <a:pt x="8845421" y="4459094"/>
                        </a:cubicBezTo>
                        <a:cubicBezTo>
                          <a:pt x="8800686" y="4720751"/>
                          <a:pt x="8616520" y="4903874"/>
                          <a:pt x="8384950" y="4919565"/>
                        </a:cubicBezTo>
                        <a:cubicBezTo>
                          <a:pt x="4910099" y="5074762"/>
                          <a:pt x="1897512" y="5082585"/>
                          <a:pt x="460471" y="4919565"/>
                        </a:cubicBezTo>
                        <a:cubicBezTo>
                          <a:pt x="207837" y="4896880"/>
                          <a:pt x="-32252" y="4732237"/>
                          <a:pt x="0" y="4459094"/>
                        </a:cubicBezTo>
                        <a:cubicBezTo>
                          <a:pt x="64656" y="3402591"/>
                          <a:pt x="-17807" y="2101186"/>
                          <a:pt x="0" y="460471"/>
                        </a:cubicBezTo>
                        <a:close/>
                      </a:path>
                      <a:path w="8845421" h="4919565" stroke="0" extrusionOk="0">
                        <a:moveTo>
                          <a:pt x="0" y="460471"/>
                        </a:moveTo>
                        <a:cubicBezTo>
                          <a:pt x="-7413" y="201588"/>
                          <a:pt x="189703" y="6177"/>
                          <a:pt x="460471" y="0"/>
                        </a:cubicBezTo>
                        <a:cubicBezTo>
                          <a:pt x="2330849" y="132882"/>
                          <a:pt x="6965520" y="-84951"/>
                          <a:pt x="8384950" y="0"/>
                        </a:cubicBezTo>
                        <a:cubicBezTo>
                          <a:pt x="8621540" y="17305"/>
                          <a:pt x="8842070" y="224684"/>
                          <a:pt x="8845421" y="460471"/>
                        </a:cubicBezTo>
                        <a:cubicBezTo>
                          <a:pt x="8865608" y="1836505"/>
                          <a:pt x="8997901" y="3278959"/>
                          <a:pt x="8845421" y="4459094"/>
                        </a:cubicBezTo>
                        <a:cubicBezTo>
                          <a:pt x="8878886" y="4717375"/>
                          <a:pt x="8659614" y="4877678"/>
                          <a:pt x="8384950" y="4919565"/>
                        </a:cubicBezTo>
                        <a:cubicBezTo>
                          <a:pt x="6325146" y="5007204"/>
                          <a:pt x="3572109" y="4846886"/>
                          <a:pt x="460471" y="4919565"/>
                        </a:cubicBezTo>
                        <a:cubicBezTo>
                          <a:pt x="203789" y="4896957"/>
                          <a:pt x="-18703" y="4739397"/>
                          <a:pt x="0" y="4459094"/>
                        </a:cubicBezTo>
                        <a:cubicBezTo>
                          <a:pt x="-38581" y="2858421"/>
                          <a:pt x="63341" y="2129946"/>
                          <a:pt x="0" y="4604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xmlns="" id="{D04B6F87-2212-B526-A447-23EF2B1561F6}"/>
              </a:ext>
            </a:extLst>
          </p:cNvPr>
          <p:cNvSpPr/>
          <p:nvPr/>
        </p:nvSpPr>
        <p:spPr>
          <a:xfrm>
            <a:off x="5429250" y="1107153"/>
            <a:ext cx="6386293" cy="3883947"/>
          </a:xfrm>
          <a:custGeom>
            <a:avLst/>
            <a:gdLst>
              <a:gd name="connsiteX0" fmla="*/ 0 w 6386293"/>
              <a:gd name="connsiteY0" fmla="*/ 647336 h 3883947"/>
              <a:gd name="connsiteX1" fmla="*/ 266697 w 6386293"/>
              <a:gd name="connsiteY1" fmla="*/ 0 h 3883947"/>
              <a:gd name="connsiteX2" fmla="*/ 1064381 w 6386293"/>
              <a:gd name="connsiteY2" fmla="*/ 0 h 3883947"/>
              <a:gd name="connsiteX3" fmla="*/ 1064381 w 6386293"/>
              <a:gd name="connsiteY3" fmla="*/ 0 h 3883947"/>
              <a:gd name="connsiteX4" fmla="*/ 2660954 w 6386293"/>
              <a:gd name="connsiteY4" fmla="*/ 0 h 3883947"/>
              <a:gd name="connsiteX5" fmla="*/ 6119595 w 6386293"/>
              <a:gd name="connsiteY5" fmla="*/ 0 h 3883947"/>
              <a:gd name="connsiteX6" fmla="*/ 6386293 w 6386293"/>
              <a:gd name="connsiteY6" fmla="*/ 647336 h 3883947"/>
              <a:gd name="connsiteX7" fmla="*/ 6386293 w 6386293"/>
              <a:gd name="connsiteY7" fmla="*/ 2265636 h 3883947"/>
              <a:gd name="connsiteX8" fmla="*/ 6386293 w 6386293"/>
              <a:gd name="connsiteY8" fmla="*/ 2265636 h 3883947"/>
              <a:gd name="connsiteX9" fmla="*/ 6386293 w 6386293"/>
              <a:gd name="connsiteY9" fmla="*/ 3236623 h 3883947"/>
              <a:gd name="connsiteX10" fmla="*/ 6386293 w 6386293"/>
              <a:gd name="connsiteY10" fmla="*/ 3236610 h 3883947"/>
              <a:gd name="connsiteX11" fmla="*/ 6119595 w 6386293"/>
              <a:gd name="connsiteY11" fmla="*/ 3883947 h 3883947"/>
              <a:gd name="connsiteX12" fmla="*/ 2660954 w 6386293"/>
              <a:gd name="connsiteY12" fmla="*/ 3883947 h 3883947"/>
              <a:gd name="connsiteX13" fmla="*/ 1064381 w 6386293"/>
              <a:gd name="connsiteY13" fmla="*/ 3883947 h 3883947"/>
              <a:gd name="connsiteX14" fmla="*/ 1064381 w 6386293"/>
              <a:gd name="connsiteY14" fmla="*/ 3883947 h 3883947"/>
              <a:gd name="connsiteX15" fmla="*/ 266697 w 6386293"/>
              <a:gd name="connsiteY15" fmla="*/ 3883947 h 3883947"/>
              <a:gd name="connsiteX16" fmla="*/ 0 w 6386293"/>
              <a:gd name="connsiteY16" fmla="*/ 3236610 h 3883947"/>
              <a:gd name="connsiteX17" fmla="*/ 0 w 6386293"/>
              <a:gd name="connsiteY17" fmla="*/ 3236623 h 3883947"/>
              <a:gd name="connsiteX18" fmla="*/ -1280069 w 6386293"/>
              <a:gd name="connsiteY18" fmla="*/ 4579327 h 3883947"/>
              <a:gd name="connsiteX19" fmla="*/ 0 w 6386293"/>
              <a:gd name="connsiteY19" fmla="*/ 2265636 h 3883947"/>
              <a:gd name="connsiteX20" fmla="*/ 0 w 6386293"/>
              <a:gd name="connsiteY20" fmla="*/ 647336 h 3883947"/>
              <a:gd name="connsiteX0" fmla="*/ 0 w 6386293"/>
              <a:gd name="connsiteY0" fmla="*/ 647336 h 3883947"/>
              <a:gd name="connsiteX1" fmla="*/ 266697 w 6386293"/>
              <a:gd name="connsiteY1" fmla="*/ 0 h 3883947"/>
              <a:gd name="connsiteX2" fmla="*/ 1064381 w 6386293"/>
              <a:gd name="connsiteY2" fmla="*/ 0 h 3883947"/>
              <a:gd name="connsiteX3" fmla="*/ 1064381 w 6386293"/>
              <a:gd name="connsiteY3" fmla="*/ 0 h 3883947"/>
              <a:gd name="connsiteX4" fmla="*/ 2660954 w 6386293"/>
              <a:gd name="connsiteY4" fmla="*/ 0 h 3883947"/>
              <a:gd name="connsiteX5" fmla="*/ 6119595 w 6386293"/>
              <a:gd name="connsiteY5" fmla="*/ 0 h 3883947"/>
              <a:gd name="connsiteX6" fmla="*/ 6386293 w 6386293"/>
              <a:gd name="connsiteY6" fmla="*/ 647336 h 3883947"/>
              <a:gd name="connsiteX7" fmla="*/ 6386293 w 6386293"/>
              <a:gd name="connsiteY7" fmla="*/ 2265636 h 3883947"/>
              <a:gd name="connsiteX8" fmla="*/ 6386293 w 6386293"/>
              <a:gd name="connsiteY8" fmla="*/ 2265636 h 3883947"/>
              <a:gd name="connsiteX9" fmla="*/ 6386293 w 6386293"/>
              <a:gd name="connsiteY9" fmla="*/ 3236623 h 3883947"/>
              <a:gd name="connsiteX10" fmla="*/ 6386293 w 6386293"/>
              <a:gd name="connsiteY10" fmla="*/ 3236610 h 3883947"/>
              <a:gd name="connsiteX11" fmla="*/ 6119595 w 6386293"/>
              <a:gd name="connsiteY11" fmla="*/ 3883947 h 3883947"/>
              <a:gd name="connsiteX12" fmla="*/ 2660954 w 6386293"/>
              <a:gd name="connsiteY12" fmla="*/ 3883947 h 3883947"/>
              <a:gd name="connsiteX13" fmla="*/ 1064381 w 6386293"/>
              <a:gd name="connsiteY13" fmla="*/ 3883947 h 3883947"/>
              <a:gd name="connsiteX14" fmla="*/ 1064381 w 6386293"/>
              <a:gd name="connsiteY14" fmla="*/ 3883947 h 3883947"/>
              <a:gd name="connsiteX15" fmla="*/ 266697 w 6386293"/>
              <a:gd name="connsiteY15" fmla="*/ 3883947 h 3883947"/>
              <a:gd name="connsiteX16" fmla="*/ 0 w 6386293"/>
              <a:gd name="connsiteY16" fmla="*/ 3236610 h 3883947"/>
              <a:gd name="connsiteX17" fmla="*/ 0 w 6386293"/>
              <a:gd name="connsiteY17" fmla="*/ 3236623 h 3883947"/>
              <a:gd name="connsiteX18" fmla="*/ -1280069 w 6386293"/>
              <a:gd name="connsiteY18" fmla="*/ 4579327 h 3883947"/>
              <a:gd name="connsiteX19" fmla="*/ 0 w 6386293"/>
              <a:gd name="connsiteY19" fmla="*/ 2265636 h 3883947"/>
              <a:gd name="connsiteX20" fmla="*/ 0 w 6386293"/>
              <a:gd name="connsiteY20" fmla="*/ 647336 h 3883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386293" h="3883947" fill="none" extrusionOk="0">
                <a:moveTo>
                  <a:pt x="0" y="647336"/>
                </a:moveTo>
                <a:cubicBezTo>
                  <a:pt x="1313" y="307818"/>
                  <a:pt x="109793" y="18508"/>
                  <a:pt x="266697" y="0"/>
                </a:cubicBezTo>
                <a:cubicBezTo>
                  <a:pt x="616979" y="26909"/>
                  <a:pt x="795666" y="-65580"/>
                  <a:pt x="1064381" y="0"/>
                </a:cubicBezTo>
                <a:lnTo>
                  <a:pt x="1064381" y="0"/>
                </a:lnTo>
                <a:cubicBezTo>
                  <a:pt x="1675363" y="265728"/>
                  <a:pt x="2475132" y="43383"/>
                  <a:pt x="2660954" y="0"/>
                </a:cubicBezTo>
                <a:cubicBezTo>
                  <a:pt x="3660441" y="-389791"/>
                  <a:pt x="5481085" y="335013"/>
                  <a:pt x="6119595" y="0"/>
                </a:cubicBezTo>
                <a:cubicBezTo>
                  <a:pt x="6298979" y="38501"/>
                  <a:pt x="6370187" y="344063"/>
                  <a:pt x="6386293" y="647336"/>
                </a:cubicBezTo>
                <a:cubicBezTo>
                  <a:pt x="6391975" y="1257721"/>
                  <a:pt x="6356428" y="1907867"/>
                  <a:pt x="6386293" y="2265636"/>
                </a:cubicBezTo>
                <a:lnTo>
                  <a:pt x="6386293" y="2265636"/>
                </a:lnTo>
                <a:cubicBezTo>
                  <a:pt x="6363316" y="2752014"/>
                  <a:pt x="6382289" y="3142554"/>
                  <a:pt x="6386293" y="3236623"/>
                </a:cubicBezTo>
                <a:cubicBezTo>
                  <a:pt x="6386293" y="3236621"/>
                  <a:pt x="6386293" y="3236615"/>
                  <a:pt x="6386293" y="3236610"/>
                </a:cubicBezTo>
                <a:cubicBezTo>
                  <a:pt x="6375339" y="3564300"/>
                  <a:pt x="6271735" y="3898895"/>
                  <a:pt x="6119595" y="3883947"/>
                </a:cubicBezTo>
                <a:cubicBezTo>
                  <a:pt x="4643719" y="4322379"/>
                  <a:pt x="3138594" y="3419634"/>
                  <a:pt x="2660954" y="3883947"/>
                </a:cubicBezTo>
                <a:cubicBezTo>
                  <a:pt x="2158421" y="3880219"/>
                  <a:pt x="1396216" y="4204572"/>
                  <a:pt x="1064381" y="3883947"/>
                </a:cubicBezTo>
                <a:lnTo>
                  <a:pt x="1064381" y="3883947"/>
                </a:lnTo>
                <a:cubicBezTo>
                  <a:pt x="801350" y="3774973"/>
                  <a:pt x="600942" y="3999722"/>
                  <a:pt x="266697" y="3883947"/>
                </a:cubicBezTo>
                <a:cubicBezTo>
                  <a:pt x="61964" y="3852529"/>
                  <a:pt x="37236" y="3544562"/>
                  <a:pt x="0" y="3236610"/>
                </a:cubicBezTo>
                <a:cubicBezTo>
                  <a:pt x="-1" y="3236615"/>
                  <a:pt x="0" y="3236618"/>
                  <a:pt x="0" y="3236623"/>
                </a:cubicBezTo>
                <a:cubicBezTo>
                  <a:pt x="-373243" y="3787213"/>
                  <a:pt x="-1083346" y="4513320"/>
                  <a:pt x="-1280069" y="4579327"/>
                </a:cubicBezTo>
                <a:cubicBezTo>
                  <a:pt x="-857416" y="3847812"/>
                  <a:pt x="-547036" y="3246141"/>
                  <a:pt x="0" y="2265636"/>
                </a:cubicBezTo>
                <a:cubicBezTo>
                  <a:pt x="-68380" y="1970056"/>
                  <a:pt x="8195" y="985346"/>
                  <a:pt x="0" y="647336"/>
                </a:cubicBezTo>
                <a:close/>
              </a:path>
              <a:path w="6386293" h="3883947" stroke="0" extrusionOk="0">
                <a:moveTo>
                  <a:pt x="0" y="647336"/>
                </a:moveTo>
                <a:cubicBezTo>
                  <a:pt x="7277" y="356706"/>
                  <a:pt x="103074" y="-15468"/>
                  <a:pt x="266697" y="0"/>
                </a:cubicBezTo>
                <a:cubicBezTo>
                  <a:pt x="393480" y="-159923"/>
                  <a:pt x="946093" y="-77464"/>
                  <a:pt x="1064381" y="0"/>
                </a:cubicBezTo>
                <a:lnTo>
                  <a:pt x="1064381" y="0"/>
                </a:lnTo>
                <a:cubicBezTo>
                  <a:pt x="1712215" y="-267925"/>
                  <a:pt x="2473069" y="-260311"/>
                  <a:pt x="2660954" y="0"/>
                </a:cubicBezTo>
                <a:cubicBezTo>
                  <a:pt x="3798235" y="-432114"/>
                  <a:pt x="5810840" y="489755"/>
                  <a:pt x="6119595" y="0"/>
                </a:cubicBezTo>
                <a:cubicBezTo>
                  <a:pt x="6269135" y="-22536"/>
                  <a:pt x="6392039" y="249013"/>
                  <a:pt x="6386293" y="647336"/>
                </a:cubicBezTo>
                <a:cubicBezTo>
                  <a:pt x="6431872" y="1344652"/>
                  <a:pt x="6436231" y="1990134"/>
                  <a:pt x="6386293" y="2265636"/>
                </a:cubicBezTo>
                <a:lnTo>
                  <a:pt x="6386293" y="2265636"/>
                </a:lnTo>
                <a:cubicBezTo>
                  <a:pt x="6406393" y="2592814"/>
                  <a:pt x="6356671" y="2788513"/>
                  <a:pt x="6386293" y="3236623"/>
                </a:cubicBezTo>
                <a:cubicBezTo>
                  <a:pt x="6386294" y="3236621"/>
                  <a:pt x="6386292" y="3236612"/>
                  <a:pt x="6386293" y="3236610"/>
                </a:cubicBezTo>
                <a:cubicBezTo>
                  <a:pt x="6397624" y="3600024"/>
                  <a:pt x="6247973" y="3896220"/>
                  <a:pt x="6119595" y="3883947"/>
                </a:cubicBezTo>
                <a:cubicBezTo>
                  <a:pt x="4804722" y="3911359"/>
                  <a:pt x="3736796" y="4195815"/>
                  <a:pt x="2660954" y="3883947"/>
                </a:cubicBezTo>
                <a:cubicBezTo>
                  <a:pt x="2093288" y="3802983"/>
                  <a:pt x="1398337" y="4002998"/>
                  <a:pt x="1064381" y="3883947"/>
                </a:cubicBezTo>
                <a:lnTo>
                  <a:pt x="1064381" y="3883947"/>
                </a:lnTo>
                <a:cubicBezTo>
                  <a:pt x="726514" y="3959558"/>
                  <a:pt x="409282" y="3776793"/>
                  <a:pt x="266697" y="3883947"/>
                </a:cubicBezTo>
                <a:cubicBezTo>
                  <a:pt x="73743" y="3820181"/>
                  <a:pt x="19722" y="3540072"/>
                  <a:pt x="0" y="3236610"/>
                </a:cubicBezTo>
                <a:cubicBezTo>
                  <a:pt x="0" y="3236617"/>
                  <a:pt x="0" y="3236621"/>
                  <a:pt x="0" y="3236623"/>
                </a:cubicBezTo>
                <a:cubicBezTo>
                  <a:pt x="-255247" y="3750336"/>
                  <a:pt x="-841735" y="3831114"/>
                  <a:pt x="-1280069" y="4579327"/>
                </a:cubicBezTo>
                <a:cubicBezTo>
                  <a:pt x="-879618" y="3591834"/>
                  <a:pt x="-487512" y="3064770"/>
                  <a:pt x="0" y="2265636"/>
                </a:cubicBezTo>
                <a:cubicBezTo>
                  <a:pt x="-36697" y="1733862"/>
                  <a:pt x="-53374" y="1085011"/>
                  <a:pt x="0" y="647336"/>
                </a:cubicBezTo>
                <a:close/>
              </a:path>
              <a:path w="6386293" h="3883947" fill="none" stroke="0" extrusionOk="0">
                <a:moveTo>
                  <a:pt x="0" y="647336"/>
                </a:moveTo>
                <a:cubicBezTo>
                  <a:pt x="11033" y="344868"/>
                  <a:pt x="128541" y="-2213"/>
                  <a:pt x="266697" y="0"/>
                </a:cubicBezTo>
                <a:cubicBezTo>
                  <a:pt x="591947" y="40523"/>
                  <a:pt x="808688" y="-59059"/>
                  <a:pt x="1064381" y="0"/>
                </a:cubicBezTo>
                <a:lnTo>
                  <a:pt x="1064381" y="0"/>
                </a:lnTo>
                <a:cubicBezTo>
                  <a:pt x="1676667" y="270218"/>
                  <a:pt x="2487074" y="39520"/>
                  <a:pt x="2660954" y="0"/>
                </a:cubicBezTo>
                <a:cubicBezTo>
                  <a:pt x="3707953" y="-470140"/>
                  <a:pt x="5406324" y="393663"/>
                  <a:pt x="6119595" y="0"/>
                </a:cubicBezTo>
                <a:cubicBezTo>
                  <a:pt x="6259536" y="-313"/>
                  <a:pt x="6410682" y="264072"/>
                  <a:pt x="6386293" y="647336"/>
                </a:cubicBezTo>
                <a:cubicBezTo>
                  <a:pt x="6422961" y="1250333"/>
                  <a:pt x="6373833" y="1850190"/>
                  <a:pt x="6386293" y="2265636"/>
                </a:cubicBezTo>
                <a:lnTo>
                  <a:pt x="6386293" y="2265636"/>
                </a:lnTo>
                <a:cubicBezTo>
                  <a:pt x="6378813" y="2738627"/>
                  <a:pt x="6382041" y="3152947"/>
                  <a:pt x="6386293" y="3236623"/>
                </a:cubicBezTo>
                <a:cubicBezTo>
                  <a:pt x="6386294" y="3236619"/>
                  <a:pt x="6386293" y="3236616"/>
                  <a:pt x="6386293" y="3236610"/>
                </a:cubicBezTo>
                <a:cubicBezTo>
                  <a:pt x="6383510" y="3572111"/>
                  <a:pt x="6270154" y="3907020"/>
                  <a:pt x="6119595" y="3883947"/>
                </a:cubicBezTo>
                <a:cubicBezTo>
                  <a:pt x="4690545" y="4315508"/>
                  <a:pt x="3079014" y="3469225"/>
                  <a:pt x="2660954" y="3883947"/>
                </a:cubicBezTo>
                <a:cubicBezTo>
                  <a:pt x="2203228" y="3811774"/>
                  <a:pt x="1373547" y="4139310"/>
                  <a:pt x="1064381" y="3883947"/>
                </a:cubicBezTo>
                <a:lnTo>
                  <a:pt x="1064381" y="3883947"/>
                </a:lnTo>
                <a:cubicBezTo>
                  <a:pt x="792535" y="3754966"/>
                  <a:pt x="615460" y="3991789"/>
                  <a:pt x="266697" y="3883947"/>
                </a:cubicBezTo>
                <a:cubicBezTo>
                  <a:pt x="52166" y="3896754"/>
                  <a:pt x="57425" y="3518871"/>
                  <a:pt x="0" y="3236610"/>
                </a:cubicBezTo>
                <a:cubicBezTo>
                  <a:pt x="-1" y="3236615"/>
                  <a:pt x="1" y="3236618"/>
                  <a:pt x="0" y="3236623"/>
                </a:cubicBezTo>
                <a:cubicBezTo>
                  <a:pt x="-400625" y="3809241"/>
                  <a:pt x="-1090599" y="4503793"/>
                  <a:pt x="-1280069" y="4579327"/>
                </a:cubicBezTo>
                <a:cubicBezTo>
                  <a:pt x="-754757" y="3884493"/>
                  <a:pt x="-609969" y="3146219"/>
                  <a:pt x="0" y="2265636"/>
                </a:cubicBezTo>
                <a:cubicBezTo>
                  <a:pt x="-61209" y="2007486"/>
                  <a:pt x="26349" y="967596"/>
                  <a:pt x="0" y="647336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xmlns="" sd="2842418190">
                  <a:custGeom>
                    <a:avLst/>
                    <a:gdLst>
                      <a:gd name="connsiteX0" fmla="*/ 0 w 4713800"/>
                      <a:gd name="connsiteY0" fmla="*/ 196853 h 1181096"/>
                      <a:gd name="connsiteX1" fmla="*/ 196853 w 4713800"/>
                      <a:gd name="connsiteY1" fmla="*/ 0 h 1181096"/>
                      <a:gd name="connsiteX2" fmla="*/ 785633 w 4713800"/>
                      <a:gd name="connsiteY2" fmla="*/ 0 h 1181096"/>
                      <a:gd name="connsiteX3" fmla="*/ 785633 w 4713800"/>
                      <a:gd name="connsiteY3" fmla="*/ 0 h 1181096"/>
                      <a:gd name="connsiteX4" fmla="*/ 1964083 w 4713800"/>
                      <a:gd name="connsiteY4" fmla="*/ 0 h 1181096"/>
                      <a:gd name="connsiteX5" fmla="*/ 4516947 w 4713800"/>
                      <a:gd name="connsiteY5" fmla="*/ 0 h 1181096"/>
                      <a:gd name="connsiteX6" fmla="*/ 4713800 w 4713800"/>
                      <a:gd name="connsiteY6" fmla="*/ 196853 h 1181096"/>
                      <a:gd name="connsiteX7" fmla="*/ 4713800 w 4713800"/>
                      <a:gd name="connsiteY7" fmla="*/ 688973 h 1181096"/>
                      <a:gd name="connsiteX8" fmla="*/ 4713800 w 4713800"/>
                      <a:gd name="connsiteY8" fmla="*/ 688973 h 1181096"/>
                      <a:gd name="connsiteX9" fmla="*/ 4713800 w 4713800"/>
                      <a:gd name="connsiteY9" fmla="*/ 984247 h 1181096"/>
                      <a:gd name="connsiteX10" fmla="*/ 4713800 w 4713800"/>
                      <a:gd name="connsiteY10" fmla="*/ 984243 h 1181096"/>
                      <a:gd name="connsiteX11" fmla="*/ 4516947 w 4713800"/>
                      <a:gd name="connsiteY11" fmla="*/ 1181096 h 1181096"/>
                      <a:gd name="connsiteX12" fmla="*/ 1964083 w 4713800"/>
                      <a:gd name="connsiteY12" fmla="*/ 1181096 h 1181096"/>
                      <a:gd name="connsiteX13" fmla="*/ 785633 w 4713800"/>
                      <a:gd name="connsiteY13" fmla="*/ 1181096 h 1181096"/>
                      <a:gd name="connsiteX14" fmla="*/ 785633 w 4713800"/>
                      <a:gd name="connsiteY14" fmla="*/ 1181096 h 1181096"/>
                      <a:gd name="connsiteX15" fmla="*/ 196853 w 4713800"/>
                      <a:gd name="connsiteY15" fmla="*/ 1181096 h 1181096"/>
                      <a:gd name="connsiteX16" fmla="*/ 0 w 4713800"/>
                      <a:gd name="connsiteY16" fmla="*/ 984243 h 1181096"/>
                      <a:gd name="connsiteX17" fmla="*/ 0 w 4713800"/>
                      <a:gd name="connsiteY17" fmla="*/ 984247 h 1181096"/>
                      <a:gd name="connsiteX18" fmla="*/ -944834 w 4713800"/>
                      <a:gd name="connsiteY18" fmla="*/ 1392559 h 1181096"/>
                      <a:gd name="connsiteX19" fmla="*/ 0 w 4713800"/>
                      <a:gd name="connsiteY19" fmla="*/ 688973 h 1181096"/>
                      <a:gd name="connsiteX20" fmla="*/ 0 w 4713800"/>
                      <a:gd name="connsiteY20" fmla="*/ 196853 h 118109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</a:cxnLst>
                    <a:rect l="l" t="t" r="r" b="b"/>
                    <a:pathLst>
                      <a:path w="4713800" h="1181096" fill="none" extrusionOk="0">
                        <a:moveTo>
                          <a:pt x="0" y="196853"/>
                        </a:moveTo>
                        <a:cubicBezTo>
                          <a:pt x="18042" y="97900"/>
                          <a:pt x="78366" y="3928"/>
                          <a:pt x="196853" y="0"/>
                        </a:cubicBezTo>
                        <a:cubicBezTo>
                          <a:pt x="431945" y="13781"/>
                          <a:pt x="612293" y="-31275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35674" y="80195"/>
                          <a:pt x="1836412" y="12646"/>
                          <a:pt x="1964083" y="0"/>
                        </a:cubicBezTo>
                        <a:cubicBezTo>
                          <a:pt x="2677607" y="-117130"/>
                          <a:pt x="4006404" y="123459"/>
                          <a:pt x="4516947" y="0"/>
                        </a:cubicBezTo>
                        <a:cubicBezTo>
                          <a:pt x="4633982" y="13249"/>
                          <a:pt x="4702208" y="89755"/>
                          <a:pt x="4713800" y="196853"/>
                        </a:cubicBezTo>
                        <a:cubicBezTo>
                          <a:pt x="4739901" y="393772"/>
                          <a:pt x="4707346" y="559262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697322" y="835985"/>
                          <a:pt x="4709079" y="953929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10860" y="1089280"/>
                          <a:pt x="4623492" y="1188174"/>
                          <a:pt x="4516947" y="1181096"/>
                        </a:cubicBezTo>
                        <a:cubicBezTo>
                          <a:pt x="3466888" y="1314490"/>
                          <a:pt x="2304238" y="1050376"/>
                          <a:pt x="1964083" y="1181096"/>
                        </a:cubicBezTo>
                        <a:cubicBezTo>
                          <a:pt x="1596650" y="1159780"/>
                          <a:pt x="1060794" y="1265193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603557" y="1148853"/>
                          <a:pt x="437884" y="1215472"/>
                          <a:pt x="196853" y="1181096"/>
                        </a:cubicBezTo>
                        <a:cubicBezTo>
                          <a:pt x="81322" y="1181067"/>
                          <a:pt x="5341" y="1082007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88859" y="1157118"/>
                          <a:pt x="-804073" y="1371868"/>
                          <a:pt x="-944834" y="1392559"/>
                        </a:cubicBezTo>
                        <a:cubicBezTo>
                          <a:pt x="-569293" y="1178542"/>
                          <a:pt x="-402441" y="948839"/>
                          <a:pt x="0" y="688973"/>
                        </a:cubicBezTo>
                        <a:cubicBezTo>
                          <a:pt x="-20884" y="603927"/>
                          <a:pt x="1044" y="301340"/>
                          <a:pt x="0" y="196853"/>
                        </a:cubicBezTo>
                        <a:close/>
                      </a:path>
                      <a:path w="4713800" h="1181096" stroke="0" extrusionOk="0">
                        <a:moveTo>
                          <a:pt x="0" y="196853"/>
                        </a:moveTo>
                        <a:cubicBezTo>
                          <a:pt x="-9560" y="104482"/>
                          <a:pt x="93335" y="-3518"/>
                          <a:pt x="196853" y="0"/>
                        </a:cubicBezTo>
                        <a:cubicBezTo>
                          <a:pt x="283520" y="-51139"/>
                          <a:pt x="692663" y="-18151"/>
                          <a:pt x="785633" y="0"/>
                        </a:cubicBezTo>
                        <a:lnTo>
                          <a:pt x="785633" y="0"/>
                        </a:lnTo>
                        <a:cubicBezTo>
                          <a:pt x="1273553" y="-77279"/>
                          <a:pt x="1821249" y="-80672"/>
                          <a:pt x="1964083" y="0"/>
                        </a:cubicBezTo>
                        <a:cubicBezTo>
                          <a:pt x="2823992" y="-134364"/>
                          <a:pt x="4233054" y="130381"/>
                          <a:pt x="4516947" y="0"/>
                        </a:cubicBezTo>
                        <a:cubicBezTo>
                          <a:pt x="4619117" y="-15435"/>
                          <a:pt x="4719815" y="83471"/>
                          <a:pt x="4713800" y="196853"/>
                        </a:cubicBezTo>
                        <a:cubicBezTo>
                          <a:pt x="4756049" y="400586"/>
                          <a:pt x="4716794" y="602549"/>
                          <a:pt x="4713800" y="688973"/>
                        </a:cubicBezTo>
                        <a:lnTo>
                          <a:pt x="4713800" y="688973"/>
                        </a:lnTo>
                        <a:cubicBezTo>
                          <a:pt x="4724240" y="776547"/>
                          <a:pt x="4711449" y="842797"/>
                          <a:pt x="4713800" y="984247"/>
                        </a:cubicBezTo>
                        <a:lnTo>
                          <a:pt x="4713800" y="984243"/>
                        </a:lnTo>
                        <a:cubicBezTo>
                          <a:pt x="4725076" y="1091732"/>
                          <a:pt x="4610435" y="1185509"/>
                          <a:pt x="4516947" y="1181096"/>
                        </a:cubicBezTo>
                        <a:cubicBezTo>
                          <a:pt x="3575022" y="1143337"/>
                          <a:pt x="2764229" y="1231594"/>
                          <a:pt x="1964083" y="1181096"/>
                        </a:cubicBezTo>
                        <a:cubicBezTo>
                          <a:pt x="1549056" y="1150372"/>
                          <a:pt x="1013334" y="1205472"/>
                          <a:pt x="785633" y="1181096"/>
                        </a:cubicBezTo>
                        <a:lnTo>
                          <a:pt x="785633" y="1181096"/>
                        </a:lnTo>
                        <a:cubicBezTo>
                          <a:pt x="539348" y="1200445"/>
                          <a:pt x="306602" y="1143192"/>
                          <a:pt x="196853" y="1181096"/>
                        </a:cubicBezTo>
                        <a:cubicBezTo>
                          <a:pt x="76761" y="1170724"/>
                          <a:pt x="18271" y="1088685"/>
                          <a:pt x="0" y="984243"/>
                        </a:cubicBezTo>
                        <a:lnTo>
                          <a:pt x="0" y="984247"/>
                        </a:lnTo>
                        <a:cubicBezTo>
                          <a:pt x="-206019" y="1154497"/>
                          <a:pt x="-572425" y="1177972"/>
                          <a:pt x="-944834" y="1392559"/>
                        </a:cubicBezTo>
                        <a:cubicBezTo>
                          <a:pt x="-705085" y="1100380"/>
                          <a:pt x="-375643" y="926276"/>
                          <a:pt x="0" y="688973"/>
                        </a:cubicBezTo>
                        <a:cubicBezTo>
                          <a:pt x="-25152" y="540379"/>
                          <a:pt x="10553" y="328597"/>
                          <a:pt x="0" y="19685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 bạn nhỏ đang học nhóm cùng nhau. Các bạn giảng cho nhau nghe những câu hỏi, những bài tập khó.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457200" marR="0" lvl="0" indent="-457200" algn="just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Được học cùng nhau làm cho các bạn ai cũng thấy vui vẻ, hào hứng.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7887C34-C663-4DED-AE2E-968DFDA40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74" y="1319212"/>
            <a:ext cx="4562475" cy="4813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0164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8599A49C-6360-7184-F7F3-314DD6736FD2}"/>
              </a:ext>
            </a:extLst>
          </p:cNvPr>
          <p:cNvSpPr/>
          <p:nvPr/>
        </p:nvSpPr>
        <p:spPr>
          <a:xfrm>
            <a:off x="66676" y="400050"/>
            <a:ext cx="11963400" cy="3697863"/>
          </a:xfrm>
          <a:custGeom>
            <a:avLst/>
            <a:gdLst>
              <a:gd name="connsiteX0" fmla="*/ 0 w 11963400"/>
              <a:gd name="connsiteY0" fmla="*/ 616323 h 3697863"/>
              <a:gd name="connsiteX1" fmla="*/ 616323 w 11963400"/>
              <a:gd name="connsiteY1" fmla="*/ 0 h 3697863"/>
              <a:gd name="connsiteX2" fmla="*/ 11347077 w 11963400"/>
              <a:gd name="connsiteY2" fmla="*/ 0 h 3697863"/>
              <a:gd name="connsiteX3" fmla="*/ 11963400 w 11963400"/>
              <a:gd name="connsiteY3" fmla="*/ 616323 h 3697863"/>
              <a:gd name="connsiteX4" fmla="*/ 11963400 w 11963400"/>
              <a:gd name="connsiteY4" fmla="*/ 3081540 h 3697863"/>
              <a:gd name="connsiteX5" fmla="*/ 11347077 w 11963400"/>
              <a:gd name="connsiteY5" fmla="*/ 3697863 h 3697863"/>
              <a:gd name="connsiteX6" fmla="*/ 616323 w 11963400"/>
              <a:gd name="connsiteY6" fmla="*/ 3697863 h 3697863"/>
              <a:gd name="connsiteX7" fmla="*/ 0 w 11963400"/>
              <a:gd name="connsiteY7" fmla="*/ 3081540 h 3697863"/>
              <a:gd name="connsiteX8" fmla="*/ 0 w 11963400"/>
              <a:gd name="connsiteY8" fmla="*/ 616323 h 369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63400" h="3697863" fill="none" extrusionOk="0">
                <a:moveTo>
                  <a:pt x="0" y="616323"/>
                </a:moveTo>
                <a:cubicBezTo>
                  <a:pt x="1535" y="317488"/>
                  <a:pt x="293300" y="29141"/>
                  <a:pt x="616323" y="0"/>
                </a:cubicBezTo>
                <a:cubicBezTo>
                  <a:pt x="4016290" y="72427"/>
                  <a:pt x="8706444" y="61419"/>
                  <a:pt x="11347077" y="0"/>
                </a:cubicBezTo>
                <a:cubicBezTo>
                  <a:pt x="11679929" y="-51863"/>
                  <a:pt x="11954588" y="273271"/>
                  <a:pt x="11963400" y="616323"/>
                </a:cubicBezTo>
                <a:cubicBezTo>
                  <a:pt x="12064276" y="900645"/>
                  <a:pt x="11856087" y="2533594"/>
                  <a:pt x="11963400" y="3081540"/>
                </a:cubicBezTo>
                <a:cubicBezTo>
                  <a:pt x="11971572" y="3380450"/>
                  <a:pt x="11671461" y="3679925"/>
                  <a:pt x="11347077" y="3697863"/>
                </a:cubicBezTo>
                <a:cubicBezTo>
                  <a:pt x="9379187" y="3727690"/>
                  <a:pt x="3462605" y="3618557"/>
                  <a:pt x="616323" y="3697863"/>
                </a:cubicBezTo>
                <a:cubicBezTo>
                  <a:pt x="312871" y="3693688"/>
                  <a:pt x="-42227" y="3430276"/>
                  <a:pt x="0" y="3081540"/>
                </a:cubicBezTo>
                <a:cubicBezTo>
                  <a:pt x="50037" y="2316527"/>
                  <a:pt x="770" y="1162375"/>
                  <a:pt x="0" y="616323"/>
                </a:cubicBezTo>
                <a:close/>
              </a:path>
              <a:path w="11963400" h="3697863" stroke="0" extrusionOk="0">
                <a:moveTo>
                  <a:pt x="0" y="616323"/>
                </a:moveTo>
                <a:cubicBezTo>
                  <a:pt x="6593" y="277734"/>
                  <a:pt x="282660" y="14007"/>
                  <a:pt x="616323" y="0"/>
                </a:cubicBezTo>
                <a:cubicBezTo>
                  <a:pt x="3082693" y="123000"/>
                  <a:pt x="7963502" y="-96860"/>
                  <a:pt x="11347077" y="0"/>
                </a:cubicBezTo>
                <a:cubicBezTo>
                  <a:pt x="11682284" y="-3948"/>
                  <a:pt x="11967661" y="267346"/>
                  <a:pt x="11963400" y="616323"/>
                </a:cubicBezTo>
                <a:cubicBezTo>
                  <a:pt x="11966573" y="998211"/>
                  <a:pt x="12057667" y="2629367"/>
                  <a:pt x="11963400" y="3081540"/>
                </a:cubicBezTo>
                <a:cubicBezTo>
                  <a:pt x="11911221" y="3440829"/>
                  <a:pt x="11626285" y="3687851"/>
                  <a:pt x="11347077" y="3697863"/>
                </a:cubicBezTo>
                <a:cubicBezTo>
                  <a:pt x="8244947" y="3537156"/>
                  <a:pt x="5342023" y="3737530"/>
                  <a:pt x="616323" y="3697863"/>
                </a:cubicBezTo>
                <a:cubicBezTo>
                  <a:pt x="260071" y="3694659"/>
                  <a:pt x="-28382" y="3409068"/>
                  <a:pt x="0" y="3081540"/>
                </a:cubicBezTo>
                <a:cubicBezTo>
                  <a:pt x="32216" y="2784199"/>
                  <a:pt x="57206" y="1079551"/>
                  <a:pt x="0" y="616323"/>
                </a:cubicBezTo>
                <a:close/>
              </a:path>
            </a:pathLst>
          </a:custGeom>
          <a:solidFill>
            <a:srgbClr val="CCFFCC"/>
          </a:solidFill>
          <a:ln w="38100"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 làm việc nhóm hiệu quả cần phải có nhóm trưởng bao quát tình hình chung của nhóm;</a:t>
            </a:r>
            <a:endParaRPr lang="en-US" sz="3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hải có sự phân công phần việc rõ ràng cho từng người trong nhóm;</a:t>
            </a:r>
            <a:endParaRPr lang="en-US" sz="3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vi-VN" sz="3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ọi người phải tích cực làm việc, phải lỗ lực trong công việc; nhiệt tình tham gia nhóm tập trung vào công việc không dựa dẫm vào người khác,..</a:t>
            </a:r>
            <a:endParaRPr kumimoji="0" lang="vi-VN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6D838B1F-3924-4ED7-9307-A59F07B778C6}"/>
              </a:ext>
            </a:extLst>
          </p:cNvPr>
          <p:cNvGrpSpPr/>
          <p:nvPr/>
        </p:nvGrpSpPr>
        <p:grpSpPr>
          <a:xfrm>
            <a:off x="3639457" y="4082843"/>
            <a:ext cx="3807499" cy="2732119"/>
            <a:chOff x="1197026" y="4232126"/>
            <a:chExt cx="3751815" cy="263071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1A884E6A-DB60-409F-AE5C-EF0543541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01180" y="4246637"/>
              <a:ext cx="2047661" cy="2616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D495A835-B7E7-498E-BBD1-122723889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7026" y="4232126"/>
              <a:ext cx="1811038" cy="2616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068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0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233</Words>
  <Application>Microsoft Office PowerPoint</Application>
  <PresentationFormat>Custom</PresentationFormat>
  <Paragraphs>15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1_Office Theme</vt:lpstr>
      <vt:lpstr>3_Office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15</cp:revision>
  <dcterms:created xsi:type="dcterms:W3CDTF">2022-11-26T03:43:29Z</dcterms:created>
  <dcterms:modified xsi:type="dcterms:W3CDTF">2019-03-19T08:22:20Z</dcterms:modified>
</cp:coreProperties>
</file>