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11"/>
  </p:notesMasterIdLst>
  <p:sldIdLst>
    <p:sldId id="2007577233" r:id="rId3"/>
    <p:sldId id="280" r:id="rId4"/>
    <p:sldId id="9512" r:id="rId5"/>
    <p:sldId id="9518" r:id="rId6"/>
    <p:sldId id="9519" r:id="rId7"/>
    <p:sldId id="2007577232" r:id="rId8"/>
    <p:sldId id="9524" r:id="rId9"/>
    <p:sldId id="263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00910-C279-4734-AEA7-8C46DBB432E8}" type="datetimeFigureOut">
              <a:rPr lang="en-US" smtClean="0"/>
              <a:t>3/19/2019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B4389-E712-4B21-A368-D0F259AB50EE}" type="slidenum">
              <a:rPr lang="en-US" smtClean="0"/>
              <a:t>‹#›</a:t>
            </a:fld>
            <a:endParaRPr lang="en-US"/>
          </a:p>
        </p:txBody>
      </p:sp>
    </p:spTree>
    <p:extLst>
      <p:ext uri="{BB962C8B-B14F-4D97-AF65-F5344CB8AC3E}">
        <p14:creationId xmlns:p14="http://schemas.microsoft.com/office/powerpoint/2010/main" val="181971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5" name="Footer Placeholder 4">
            <a:extLst>
              <a:ext uri="{FF2B5EF4-FFF2-40B4-BE49-F238E27FC236}">
                <a16:creationId xmlns=""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69284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5" name="Footer Placeholder 4">
            <a:extLst>
              <a:ext uri="{FF2B5EF4-FFF2-40B4-BE49-F238E27FC236}">
                <a16:creationId xmlns=""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85783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1270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6558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82158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157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463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69096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2515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9151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02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5" name="Footer Placeholder 4">
            <a:extLst>
              <a:ext uri="{FF2B5EF4-FFF2-40B4-BE49-F238E27FC236}">
                <a16:creationId xmlns=""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381737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71923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9906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2164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39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5" name="Footer Placeholder 4">
            <a:extLst>
              <a:ext uri="{FF2B5EF4-FFF2-40B4-BE49-F238E27FC236}">
                <a16:creationId xmlns=""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58871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6" name="Footer Placeholder 5">
            <a:extLst>
              <a:ext uri="{FF2B5EF4-FFF2-40B4-BE49-F238E27FC236}">
                <a16:creationId xmlns=""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01010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8" name="Footer Placeholder 7">
            <a:extLst>
              <a:ext uri="{FF2B5EF4-FFF2-40B4-BE49-F238E27FC236}">
                <a16:creationId xmlns=""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3700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4" name="Footer Placeholder 3">
            <a:extLst>
              <a:ext uri="{FF2B5EF4-FFF2-40B4-BE49-F238E27FC236}">
                <a16:creationId xmlns=""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511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3" name="Footer Placeholder 2">
            <a:extLst>
              <a:ext uri="{FF2B5EF4-FFF2-40B4-BE49-F238E27FC236}">
                <a16:creationId xmlns=""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2990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6" name="Footer Placeholder 5">
            <a:extLst>
              <a:ext uri="{FF2B5EF4-FFF2-40B4-BE49-F238E27FC236}">
                <a16:creationId xmlns=""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5525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6" name="Footer Placeholder 5">
            <a:extLst>
              <a:ext uri="{FF2B5EF4-FFF2-40B4-BE49-F238E27FC236}">
                <a16:creationId xmlns=""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897863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659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4497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 xmlns:a16="http://schemas.microsoft.com/office/drawing/2014/main" id="{2ED74E39-3004-EA47-095A-D77D1F42A02C}"/>
              </a:ext>
            </a:extLst>
          </p:cNvPr>
          <p:cNvSpPr/>
          <p:nvPr/>
        </p:nvSpPr>
        <p:spPr>
          <a:xfrm>
            <a:off x="2331799" y="4900336"/>
            <a:ext cx="7357636" cy="1105137"/>
          </a:xfrm>
          <a:prstGeom prst="rect">
            <a:avLst/>
          </a:prstGeom>
          <a:noFill/>
        </p:spPr>
        <p:txBody>
          <a:bodyPr wrap="none" lIns="91208" tIns="45606" rIns="91208" bIns="45606">
            <a:spAutoFit/>
          </a:bodyPr>
          <a:lstStyle/>
          <a:p>
            <a:pPr algn="ctr">
              <a:defRPr/>
            </a:pPr>
            <a:r>
              <a:rPr lang="en-US" sz="6583"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583"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803394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 xmlns:a16="http://schemas.microsoft.com/office/drawing/2014/main"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2" name="Picture 1">
            <a:extLst>
              <a:ext uri="{FF2B5EF4-FFF2-40B4-BE49-F238E27FC236}">
                <a16:creationId xmlns="" xmlns:a16="http://schemas.microsoft.com/office/drawing/2014/main" id="{9BA86A7F-0C12-4E03-9817-C46156C69C23}"/>
              </a:ext>
            </a:extLst>
          </p:cNvPr>
          <p:cNvPicPr>
            <a:picLocks noChangeAspect="1"/>
          </p:cNvPicPr>
          <p:nvPr/>
        </p:nvPicPr>
        <p:blipFill>
          <a:blip r:embed="rId4"/>
          <a:stretch>
            <a:fillRect/>
          </a:stretch>
        </p:blipFill>
        <p:spPr>
          <a:xfrm>
            <a:off x="2270428" y="2540408"/>
            <a:ext cx="7651143" cy="2310584"/>
          </a:xfrm>
          <a:prstGeom prst="rect">
            <a:avLst/>
          </a:prstGeom>
        </p:spPr>
      </p:pic>
      <p:pic>
        <p:nvPicPr>
          <p:cNvPr id="4" name="Picture 3">
            <a:extLst>
              <a:ext uri="{FF2B5EF4-FFF2-40B4-BE49-F238E27FC236}">
                <a16:creationId xmlns="" xmlns:a16="http://schemas.microsoft.com/office/drawing/2014/main" id="{F069250E-0ABC-4900-A8C4-BACC6EB3679C}"/>
              </a:ext>
            </a:extLst>
          </p:cNvPr>
          <p:cNvPicPr>
            <a:picLocks noChangeAspect="1"/>
          </p:cNvPicPr>
          <p:nvPr/>
        </p:nvPicPr>
        <p:blipFill>
          <a:blip r:embed="rId5"/>
          <a:stretch>
            <a:fillRect/>
          </a:stretch>
        </p:blipFill>
        <p:spPr>
          <a:xfrm>
            <a:off x="4401178" y="1357833"/>
            <a:ext cx="3084843" cy="1170533"/>
          </a:xfrm>
          <a:prstGeom prst="rect">
            <a:avLst/>
          </a:prstGeom>
        </p:spPr>
      </p:pic>
    </p:spTree>
    <p:extLst>
      <p:ext uri="{BB962C8B-B14F-4D97-AF65-F5344CB8AC3E}">
        <p14:creationId xmlns:p14="http://schemas.microsoft.com/office/powerpoint/2010/main" val="294388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6" presetClass="emph" presetSubtype="0" fill="hold" grpId="0" nodeType="withEffect">
                                  <p:stCondLst>
                                    <p:cond delay="0"/>
                                  </p:stCondLst>
                                  <p:childTnLst>
                                    <p:animScale>
                                      <p:cBhvr>
                                        <p:cTn id="9" dur="2000" fill="hold"/>
                                        <p:tgtEl>
                                          <p:spTgt spid="18"/>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8" name="Rectangle: Rounded Corners 7">
            <a:extLst>
              <a:ext uri="{FF2B5EF4-FFF2-40B4-BE49-F238E27FC236}">
                <a16:creationId xmlns="" xmlns:a16="http://schemas.microsoft.com/office/drawing/2014/main" id="{F7B18935-9202-43CC-B6CC-EB047A226649}"/>
              </a:ext>
            </a:extLst>
          </p:cNvPr>
          <p:cNvSpPr/>
          <p:nvPr/>
        </p:nvSpPr>
        <p:spPr>
          <a:xfrm>
            <a:off x="558980" y="1964594"/>
            <a:ext cx="11331346" cy="4774473"/>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ontent Placeholder 2">
            <a:extLst>
              <a:ext uri="{FF2B5EF4-FFF2-40B4-BE49-F238E27FC236}">
                <a16:creationId xmlns="" xmlns:a16="http://schemas.microsoft.com/office/drawing/2014/main" id="{731EE483-00B2-44A2-961D-A6C796C87FA0}"/>
              </a:ext>
            </a:extLst>
          </p:cNvPr>
          <p:cNvSpPr txBox="1">
            <a:spLocks/>
          </p:cNvSpPr>
          <p:nvPr/>
        </p:nvSpPr>
        <p:spPr>
          <a:xfrm>
            <a:off x="837959" y="1087772"/>
            <a:ext cx="10163416" cy="2931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học của gấu</a:t>
            </a:r>
          </a:p>
          <a:p>
            <a:pPr marL="0" lvl="0" indent="0" algn="just">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một chú gấu rất thích được làm con vật khác. Thấy chuột đứng chống đuôi xuống đất, gấu làm theo nhưng đau điếng, khóc thét. Thấy hươu chạy nhanh, gấu lạch bạch chạy cùng và bị ngã nhào. Thấy vịt bơi dưới hồ, gấu nhảy ùm xuống định bơi nhưng suýt chìm nghỉm. Thế là từ đó, gấu chỉ muốn là gấu thôi.</a:t>
            </a:r>
          </a:p>
          <a:p>
            <a:pPr marL="0" lvl="0" indent="0" algn="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Bùi Việt Hà)</a:t>
            </a:r>
          </a:p>
        </p:txBody>
      </p:sp>
      <p:grpSp>
        <p:nvGrpSpPr>
          <p:cNvPr id="10" name="Group 9">
            <a:extLst>
              <a:ext uri="{FF2B5EF4-FFF2-40B4-BE49-F238E27FC236}">
                <a16:creationId xmlns="" xmlns:a16="http://schemas.microsoft.com/office/drawing/2014/main" id="{2B020C4E-90BE-4F6F-A2DB-76F900A5B350}"/>
              </a:ext>
            </a:extLst>
          </p:cNvPr>
          <p:cNvGrpSpPr/>
          <p:nvPr/>
        </p:nvGrpSpPr>
        <p:grpSpPr>
          <a:xfrm>
            <a:off x="-111551" y="5076825"/>
            <a:ext cx="1797476" cy="1693120"/>
            <a:chOff x="11776779" y="3732627"/>
            <a:chExt cx="3429000" cy="3429000"/>
          </a:xfrm>
        </p:grpSpPr>
        <p:sp>
          <p:nvSpPr>
            <p:cNvPr id="11" name="Oval 10">
              <a:extLst>
                <a:ext uri="{FF2B5EF4-FFF2-40B4-BE49-F238E27FC236}">
                  <a16:creationId xmlns="" xmlns:a16="http://schemas.microsoft.com/office/drawing/2014/main" id="{8E8EA3DD-B9EA-43BE-BFC6-9C731F55752E}"/>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4DF03A79-CFEC-4D88-8DA1-229C5CD2EA1E}"/>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D4B49209-488B-457E-BEE3-84BDA4060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Tree>
    <p:extLst>
      <p:ext uri="{BB962C8B-B14F-4D97-AF65-F5344CB8AC3E}">
        <p14:creationId xmlns:p14="http://schemas.microsoft.com/office/powerpoint/2010/main" val="217443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79B4E887-2B35-431F-90DA-F861738F7405}"/>
              </a:ext>
            </a:extLst>
          </p:cNvPr>
          <p:cNvPicPr>
            <a:picLocks noChangeAspect="1"/>
          </p:cNvPicPr>
          <p:nvPr/>
        </p:nvPicPr>
        <p:blipFill>
          <a:blip r:embed="rId4"/>
          <a:stretch>
            <a:fillRect/>
          </a:stretch>
        </p:blipFill>
        <p:spPr>
          <a:xfrm>
            <a:off x="2128274" y="1579556"/>
            <a:ext cx="8602202" cy="1603387"/>
          </a:xfrm>
          <a:prstGeom prst="rect">
            <a:avLst/>
          </a:prstGeom>
        </p:spPr>
      </p:pic>
    </p:spTree>
    <p:extLst>
      <p:ext uri="{BB962C8B-B14F-4D97-AF65-F5344CB8AC3E}">
        <p14:creationId xmlns:p14="http://schemas.microsoft.com/office/powerpoint/2010/main" val="3686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 xmlns:a16="http://schemas.microsoft.com/office/drawing/2014/main" id="{14CE544C-75C7-428C-A0FE-CB754DDB9E70}"/>
              </a:ext>
            </a:extLst>
          </p:cNvPr>
          <p:cNvSpPr txBox="1"/>
          <p:nvPr/>
        </p:nvSpPr>
        <p:spPr>
          <a:xfrm>
            <a:off x="695325" y="570637"/>
            <a:ext cx="11239500" cy="584775"/>
          </a:xfrm>
          <a:prstGeom prst="rect">
            <a:avLst/>
          </a:prstGeom>
          <a:noFill/>
        </p:spPr>
        <p:txBody>
          <a:bodyPr wrap="square">
            <a:spAutoFit/>
          </a:bodyPr>
          <a:lstStyle/>
          <a:p>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ngữ</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sự</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bắt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7ECAB70B-C9CE-4204-B410-448356837DC9}"/>
              </a:ext>
            </a:extLst>
          </p:cNvPr>
          <p:cNvPicPr>
            <a:picLocks noChangeAspect="1"/>
          </p:cNvPicPr>
          <p:nvPr/>
        </p:nvPicPr>
        <p:blipFill>
          <a:blip r:embed="rId3"/>
          <a:stretch>
            <a:fillRect/>
          </a:stretch>
        </p:blipFill>
        <p:spPr>
          <a:xfrm>
            <a:off x="5314950" y="1547924"/>
            <a:ext cx="6015037" cy="4567126"/>
          </a:xfrm>
          <a:prstGeom prst="rect">
            <a:avLst/>
          </a:prstGeom>
        </p:spPr>
      </p:pic>
      <p:sp>
        <p:nvSpPr>
          <p:cNvPr id="10" name="Lưu đồ: Điểm Kết Thúc 1">
            <a:extLst>
              <a:ext uri="{FF2B5EF4-FFF2-40B4-BE49-F238E27FC236}">
                <a16:creationId xmlns="" xmlns:a16="http://schemas.microsoft.com/office/drawing/2014/main" id="{D6010957-6888-4622-BC37-58717D9808D3}"/>
              </a:ext>
            </a:extLst>
          </p:cNvPr>
          <p:cNvSpPr/>
          <p:nvPr/>
        </p:nvSpPr>
        <p:spPr>
          <a:xfrm>
            <a:off x="433038" y="2001816"/>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s: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 sông,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sỏi, sên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sim,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vú</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sữa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a:extLst>
              <a:ext uri="{FF2B5EF4-FFF2-40B4-BE49-F238E27FC236}">
                <a16:creationId xmlns="" xmlns:a16="http://schemas.microsoft.com/office/drawing/2014/main" id="{09F88F46-43BA-49B7-A863-4CEF9F4579CA}"/>
              </a:ext>
            </a:extLst>
          </p:cNvPr>
          <p:cNvSpPr/>
          <p:nvPr/>
        </p:nvSpPr>
        <p:spPr>
          <a:xfrm>
            <a:off x="366363" y="4106841"/>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x</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xoài, xương rồng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xù</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98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 xmlns:a16="http://schemas.microsoft.com/office/drawing/2014/main" id="{14CE544C-75C7-428C-A0FE-CB754DDB9E70}"/>
              </a:ext>
            </a:extLst>
          </p:cNvPr>
          <p:cNvSpPr txBox="1"/>
          <p:nvPr/>
        </p:nvSpPr>
        <p:spPr>
          <a:xfrm>
            <a:off x="390525" y="570637"/>
            <a:ext cx="11544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p>
        </p:txBody>
      </p:sp>
      <p:pic>
        <p:nvPicPr>
          <p:cNvPr id="4" name="Picture 3">
            <a:extLst>
              <a:ext uri="{FF2B5EF4-FFF2-40B4-BE49-F238E27FC236}">
                <a16:creationId xmlns="" xmlns:a16="http://schemas.microsoft.com/office/drawing/2014/main" id="{7ECAB70B-C9CE-4204-B410-448356837DC9}"/>
              </a:ext>
            </a:extLst>
          </p:cNvPr>
          <p:cNvPicPr>
            <a:picLocks noChangeAspect="1"/>
          </p:cNvPicPr>
          <p:nvPr/>
        </p:nvPicPr>
        <p:blipFill>
          <a:blip r:embed="rId3"/>
          <a:stretch>
            <a:fillRect/>
          </a:stretch>
        </p:blipFill>
        <p:spPr>
          <a:xfrm>
            <a:off x="5314950" y="1547924"/>
            <a:ext cx="6015037" cy="4567126"/>
          </a:xfrm>
          <a:prstGeom prst="rect">
            <a:avLst/>
          </a:prstGeom>
        </p:spPr>
      </p:pic>
      <p:sp>
        <p:nvSpPr>
          <p:cNvPr id="10" name="Lưu đồ: Điểm Kết Thúc 1">
            <a:extLst>
              <a:ext uri="{FF2B5EF4-FFF2-40B4-BE49-F238E27FC236}">
                <a16:creationId xmlns="" xmlns:a16="http://schemas.microsoft.com/office/drawing/2014/main" id="{D6010957-6888-4622-BC37-58717D9808D3}"/>
              </a:ext>
            </a:extLst>
          </p:cNvPr>
          <p:cNvSpPr/>
          <p:nvPr/>
        </p:nvSpPr>
        <p:spPr>
          <a:xfrm>
            <a:off x="433038" y="1438275"/>
            <a:ext cx="5148612" cy="2418957"/>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voi, vạc, vú sữa, vượn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vịt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veo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a:extLst>
              <a:ext uri="{FF2B5EF4-FFF2-40B4-BE49-F238E27FC236}">
                <a16:creationId xmlns="" xmlns:a16="http://schemas.microsoft.com/office/drawing/2014/main" id="{09F88F46-43BA-49B7-A863-4CEF9F4579CA}"/>
              </a:ext>
            </a:extLst>
          </p:cNvPr>
          <p:cNvSpPr/>
          <p:nvPr/>
        </p:nvSpPr>
        <p:spPr>
          <a:xfrm>
            <a:off x="366363" y="4106841"/>
            <a:ext cx="5415312" cy="2179659"/>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dưa hấu, hướng dương, dứa, dê</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dữ</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256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Lưu đồ: Điểm Kết Thúc 1">
            <a:extLst>
              <a:ext uri="{FF2B5EF4-FFF2-40B4-BE49-F238E27FC236}">
                <a16:creationId xmlns="" xmlns:a16="http://schemas.microsoft.com/office/drawing/2014/main" id="{B07A7852-BC33-4777-9332-D83D1B586257}"/>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Đặt 2 câu với từ ngữ tìm được ở bài tập 2</a:t>
            </a:r>
            <a:endParaRPr lang="en-US" sz="4400" b="1" dirty="0">
              <a:solidFill>
                <a:srgbClr val="FF0000"/>
              </a:solidFill>
              <a:latin typeface="Calibri" panose="020F0502020204030204" pitchFamily="34" charset="0"/>
              <a:cs typeface="Calibri" panose="020F0502020204030204" pitchFamily="34" charset="0"/>
            </a:endParaRPr>
          </a:p>
        </p:txBody>
      </p:sp>
      <p:pic>
        <p:nvPicPr>
          <p:cNvPr id="21" name="Picture 2" descr="Cartoon Happy Kids Reading Book: Vector có sẵn (miễn phí bản quyền) 1560276260 | Shutterstock">
            <a:extLst>
              <a:ext uri="{FF2B5EF4-FFF2-40B4-BE49-F238E27FC236}">
                <a16:creationId xmlns="" xmlns:a16="http://schemas.microsoft.com/office/drawing/2014/main" id="{AB7722F4-5C6E-47E3-95EA-F9ED55362DD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18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M:</a:t>
            </a:r>
          </a:p>
          <a:p>
            <a:pPr lvl="0"/>
            <a:r>
              <a:rPr lang="vi-VN" sz="4000" b="1" dirty="0">
                <a:solidFill>
                  <a:srgbClr val="336753"/>
                </a:solidFill>
                <a:latin typeface="Cambria" panose="02040503050406030204" pitchFamily="18" charset="0"/>
                <a:ea typeface="Cambria" panose="02040503050406030204" pitchFamily="18" charset="0"/>
              </a:rPr>
              <a:t>- Dưa hấu là trái cây mà em thích nhất.</a:t>
            </a:r>
          </a:p>
          <a:p>
            <a:pPr lvl="0"/>
            <a:r>
              <a:rPr lang="vi-VN" sz="4000" b="1" dirty="0">
                <a:solidFill>
                  <a:srgbClr val="336753"/>
                </a:solidFill>
                <a:latin typeface="Cambria" panose="02040503050406030204" pitchFamily="18" charset="0"/>
                <a:ea typeface="Cambria" panose="02040503050406030204" pitchFamily="18" charset="0"/>
              </a:rPr>
              <a:t>- Con vượn đang đu trên những cành cây.</a:t>
            </a:r>
          </a:p>
          <a:p>
            <a:pPr lvl="0"/>
            <a:endParaRPr lang="vi-VN" sz="4000" b="1"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291</Words>
  <Application>Microsoft Office PowerPoint</Application>
  <PresentationFormat>Custom</PresentationFormat>
  <Paragraphs>18</Paragraphs>
  <Slides>8</Slides>
  <Notes>0</Notes>
  <HiddenSlides>0</HiddenSlides>
  <MMClips>0</MMClip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18</cp:revision>
  <dcterms:created xsi:type="dcterms:W3CDTF">2022-11-26T04:01:43Z</dcterms:created>
  <dcterms:modified xsi:type="dcterms:W3CDTF">2019-03-19T08:22:34Z</dcterms:modified>
</cp:coreProperties>
</file>