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764" r:id="rId3"/>
    <p:sldId id="745" r:id="rId4"/>
    <p:sldId id="750" r:id="rId5"/>
    <p:sldId id="759" r:id="rId6"/>
    <p:sldId id="761" r:id="rId7"/>
    <p:sldId id="7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5" name="Footer Placeholder 4">
            <a:extLst>
              <a:ext uri="{FF2B5EF4-FFF2-40B4-BE49-F238E27FC236}">
                <a16:creationId xmlns:a16="http://schemas.microsoft.com/office/drawing/2014/main" xmlns=""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5" name="Footer Placeholder 4">
            <a:extLst>
              <a:ext uri="{FF2B5EF4-FFF2-40B4-BE49-F238E27FC236}">
                <a16:creationId xmlns:a16="http://schemas.microsoft.com/office/drawing/2014/main" xmlns=""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5" name="Footer Placeholder 4">
            <a:extLst>
              <a:ext uri="{FF2B5EF4-FFF2-40B4-BE49-F238E27FC236}">
                <a16:creationId xmlns:a16="http://schemas.microsoft.com/office/drawing/2014/main" xmlns=""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6" name="Footer Placeholder 5">
            <a:extLst>
              <a:ext uri="{FF2B5EF4-FFF2-40B4-BE49-F238E27FC236}">
                <a16:creationId xmlns:a16="http://schemas.microsoft.com/office/drawing/2014/main" xmlns=""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8" name="Footer Placeholder 7">
            <a:extLst>
              <a:ext uri="{FF2B5EF4-FFF2-40B4-BE49-F238E27FC236}">
                <a16:creationId xmlns:a16="http://schemas.microsoft.com/office/drawing/2014/main" xmlns=""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4" name="Footer Placeholder 3">
            <a:extLst>
              <a:ext uri="{FF2B5EF4-FFF2-40B4-BE49-F238E27FC236}">
                <a16:creationId xmlns:a16="http://schemas.microsoft.com/office/drawing/2014/main" xmlns=""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3" name="Footer Placeholder 2">
            <a:extLst>
              <a:ext uri="{FF2B5EF4-FFF2-40B4-BE49-F238E27FC236}">
                <a16:creationId xmlns:a16="http://schemas.microsoft.com/office/drawing/2014/main" xmlns=""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6" name="Footer Placeholder 5">
            <a:extLst>
              <a:ext uri="{FF2B5EF4-FFF2-40B4-BE49-F238E27FC236}">
                <a16:creationId xmlns:a16="http://schemas.microsoft.com/office/drawing/2014/main" xmlns=""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6" name="Footer Placeholder 5">
            <a:extLst>
              <a:ext uri="{FF2B5EF4-FFF2-40B4-BE49-F238E27FC236}">
                <a16:creationId xmlns:a16="http://schemas.microsoft.com/office/drawing/2014/main" xmlns=""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5" name="Footer Placeholder 4">
            <a:extLst>
              <a:ext uri="{FF2B5EF4-FFF2-40B4-BE49-F238E27FC236}">
                <a16:creationId xmlns:a16="http://schemas.microsoft.com/office/drawing/2014/main" xmlns=""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19/03/2019</a:t>
            </a:fld>
            <a:endParaRPr lang="vi-VN"/>
          </a:p>
        </p:txBody>
      </p:sp>
      <p:sp>
        <p:nvSpPr>
          <p:cNvPr id="5" name="Footer Placeholder 4">
            <a:extLst>
              <a:ext uri="{FF2B5EF4-FFF2-40B4-BE49-F238E27FC236}">
                <a16:creationId xmlns:a16="http://schemas.microsoft.com/office/drawing/2014/main" xmlns=""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xmlns=""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3/19/2019</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xmlns=""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xmlns=""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3504392" y="4900336"/>
            <a:ext cx="5012442" cy="1105137"/>
          </a:xfrm>
          <a:prstGeom prst="rect">
            <a:avLst/>
          </a:prstGeom>
          <a:noFill/>
        </p:spPr>
        <p:txBody>
          <a:bodyPr wrap="none" lIns="91208" tIns="45606" rIns="91208" bIns="45606">
            <a:spAutoFit/>
          </a:bodyPr>
          <a:lstStyle/>
          <a:p>
            <a:pPr algn="ctr">
              <a:defRPr/>
            </a:pPr>
            <a:r>
              <a:rPr lang="en-US" sz="6583"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32211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xmlns=""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xmlns=""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xmlns=""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xmlns=""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xmlns=""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xmlns=""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xmlns=""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xmlns=""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xmlns=""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xmlns="" id="{426E8F38-55B0-41D5-96A3-59055A91C1A8}"/>
              </a:ext>
            </a:extLst>
          </p:cNvPr>
          <p:cNvPicPr>
            <a:picLocks noChangeAspect="1"/>
          </p:cNvPicPr>
          <p:nvPr/>
        </p:nvPicPr>
        <p:blipFill>
          <a:blip r:embed="rId10"/>
          <a:stretch>
            <a:fillRect/>
          </a:stretch>
        </p:blipFill>
        <p:spPr>
          <a:xfrm>
            <a:off x="3778178" y="1478243"/>
            <a:ext cx="4578493" cy="853514"/>
          </a:xfrm>
          <a:prstGeom prst="rect">
            <a:avLst/>
          </a:prstGeom>
        </p:spPr>
      </p:pic>
      <p:sp>
        <p:nvSpPr>
          <p:cNvPr id="14" name="TextBox 13">
            <a:extLst>
              <a:ext uri="{FF2B5EF4-FFF2-40B4-BE49-F238E27FC236}">
                <a16:creationId xmlns:a16="http://schemas.microsoft.com/office/drawing/2014/main" xmlns="" id="{9C836CE6-8FC5-4B91-8DDB-8F7B7CFBB100}"/>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endParaRPr lang="en-US" sz="3200" dirty="0"/>
          </a:p>
        </p:txBody>
      </p:sp>
      <p:pic>
        <p:nvPicPr>
          <p:cNvPr id="15" name="Picture 14">
            <a:extLst>
              <a:ext uri="{FF2B5EF4-FFF2-40B4-BE49-F238E27FC236}">
                <a16:creationId xmlns:a16="http://schemas.microsoft.com/office/drawing/2014/main" xmlns="" id="{9F5644AA-D40E-4D39-88F8-FC6D25E8192F}"/>
              </a:ext>
            </a:extLst>
          </p:cNvPr>
          <p:cNvPicPr>
            <a:picLocks noChangeAspect="1"/>
          </p:cNvPicPr>
          <p:nvPr/>
        </p:nvPicPr>
        <p:blipFill>
          <a:blip r:embed="rId11"/>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xmlns="" id="{ED80DE82-6ED1-4D32-8A6A-1510154749F8}"/>
              </a:ext>
            </a:extLst>
          </p:cNvPr>
          <p:cNvPicPr>
            <a:picLocks noChangeAspect="1"/>
          </p:cNvPicPr>
          <p:nvPr/>
        </p:nvPicPr>
        <p:blipFill>
          <a:blip r:embed="rId12"/>
          <a:stretch>
            <a:fillRect/>
          </a:stretch>
        </p:blipFill>
        <p:spPr>
          <a:xfrm>
            <a:off x="2141614" y="2919540"/>
            <a:ext cx="8480271" cy="1457070"/>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xmlns=""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xmlns=""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xmlns=""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xmlns=""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xmlns=""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xmlns=""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xmlns=""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xmlns=""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xmlns=""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xmlns=""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a16="http://schemas.microsoft.com/office/drawing/2014/main" xmlns=""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xmlns=""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xmlns=""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xmlns=""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xmlns=""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xmlns=""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xmlns=""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xmlns=""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xmlns=""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xmlns=""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xmlns=""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xmlns=""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xmlns=""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xmlns=""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xmlns=""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xmlns=""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xmlns=""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xmlns=""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xmlns=""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xmlns=""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xmlns=""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xmlns=""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xmlns=""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xmlns=""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xmlns=""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xmlns=""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xmlns=""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xmlns=""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xmlns=""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xmlns=""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xmlns=""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xmlns=""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xmlns=""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xmlns=""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xmlns=""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xmlns=""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xmlns=""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xmlns=""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xmlns=""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xmlns=""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xmlns=""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xmlns=""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xmlns=""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xmlns=""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xmlns=""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xmlns=""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xmlns=""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xmlns=""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xmlns=""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xmlns=""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xmlns=""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xmlns=""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xmlns=""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xmlns=""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xmlns=""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xmlns=""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xmlns=""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xmlns=""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xmlns=""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xmlns=""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xmlns=""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xmlns=""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xmlns=""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xmlns=""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xmlns=""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xmlns=""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xmlns=""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xmlns=""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xmlns=""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xmlns=""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xmlns=""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xmlns=""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xmlns=""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xmlns=""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xmlns=""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xmlns=""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xmlns=""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xmlns=""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xmlns=""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xmlns=""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xmlns=""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xmlns=""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xmlns=""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xmlns=""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xmlns=""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xmlns=""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xmlns=""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xmlns=""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xmlns=""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xmlns=""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xmlns=""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xmlns=""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xmlns=""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xmlns=""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xmlns=""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xmlns=""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xmlns=""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xmlns=""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xmlns=""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xmlns=""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xmlns=""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xmlns=""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xmlns=""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xmlns=""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xmlns=""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xmlns=""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xmlns=""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xmlns=""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xmlns="" id="{9040EF9E-3DA2-47B9-A025-8C1995F50D4A}"/>
              </a:ext>
            </a:extLst>
          </p:cNvPr>
          <p:cNvGrpSpPr/>
          <p:nvPr/>
        </p:nvGrpSpPr>
        <p:grpSpPr>
          <a:xfrm>
            <a:off x="5534026" y="2018602"/>
            <a:ext cx="6372224" cy="3004019"/>
            <a:chOff x="903320" y="1985271"/>
            <a:chExt cx="4290531" cy="7977869"/>
          </a:xfrm>
        </p:grpSpPr>
        <p:sp>
          <p:nvSpPr>
            <p:cNvPr id="21" name="矩形 17">
              <a:extLst>
                <a:ext uri="{FF2B5EF4-FFF2-40B4-BE49-F238E27FC236}">
                  <a16:creationId xmlns:a16="http://schemas.microsoft.com/office/drawing/2014/main" xmlns=""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xmlns=""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xmlns=""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xmlns=""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xmlns=""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188</Words>
  <Application>Microsoft Office PowerPoint</Application>
  <PresentationFormat>Custom</PresentationFormat>
  <Paragraphs>15</Paragraphs>
  <Slides>6</Slides>
  <Notes>0</Notes>
  <HiddenSlides>0</HiddenSlides>
  <MMClips>0</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2022-11-15T11:25:00Z</dcterms:created>
  <dcterms:modified xsi:type="dcterms:W3CDTF">2019-03-19T08:16:46Z</dcterms:modified>
</cp:coreProperties>
</file>