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333" r:id="rId4"/>
    <p:sldId id="314" r:id="rId5"/>
    <p:sldId id="265" r:id="rId6"/>
    <p:sldId id="279" r:id="rId7"/>
    <p:sldId id="291" r:id="rId8"/>
    <p:sldId id="315" r:id="rId9"/>
    <p:sldId id="286" r:id="rId10"/>
    <p:sldId id="287" r:id="rId11"/>
    <p:sldId id="266" r:id="rId12"/>
    <p:sldId id="256" r:id="rId13"/>
    <p:sldId id="322" r:id="rId14"/>
    <p:sldId id="324" r:id="rId15"/>
    <p:sldId id="325" r:id="rId16"/>
    <p:sldId id="328" r:id="rId17"/>
    <p:sldId id="310" r:id="rId18"/>
    <p:sldId id="329" r:id="rId19"/>
    <p:sldId id="330" r:id="rId20"/>
    <p:sldId id="331" r:id="rId21"/>
    <p:sldId id="295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2" autoAdjust="0"/>
    <p:restoredTop sz="86235" autoAdjust="0"/>
  </p:normalViewPr>
  <p:slideViewPr>
    <p:cSldViewPr snapToGrid="0">
      <p:cViewPr varScale="1">
        <p:scale>
          <a:sx n="79" d="100"/>
          <a:sy n="79" d="100"/>
        </p:scale>
        <p:origin x="-11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59E2B-6545-4E74-B05A-2494D3A743A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CEC8-9F94-487D-BCF0-7F36EFD1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18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929F0F-3350-A4D9-21C3-9FBA4B5EA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E5A37B-7A76-A8C1-7FC5-ADF4BE2E5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210DC2-5536-08C2-29D1-9686EEE3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8025CE-7B72-02CA-C5D8-2F446319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99819F-257C-BEE3-5575-A6E53B78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53276-002A-7A72-67EF-9D346A32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710A31-8CC2-68B5-B9AA-6BA79CFB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12D391-06DE-3DAB-B85F-CFACCB0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1D811C-C695-491B-9A1A-02F12712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EDBDE2-8DF4-9F7D-ADC7-9505B74D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0ED139E-BED3-3997-0FAB-F1E54BD8D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582B72-21C3-0EEA-A0FC-C431DCAF7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3E4634-B7EF-17A4-4945-C0BE6869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525A28-F1A7-B9AC-7299-206F5B63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3886E6-0B50-855C-4402-FD609A3F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B9D82-D17C-4086-93FF-1C87D3C6F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0EC6E88-A2A3-4176-B86D-4390FC6B0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26B55B-6C05-4B79-BD04-9ECC11F0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DD297A-8ABC-4979-A3DF-23A812E0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4E6E33-38F3-4B71-8CD7-17305764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7769B0-EB45-4DDB-BCD4-D2417FF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73C43A-920C-43D1-BFA8-7B8A42B8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B196E5-E070-490A-AF2F-3B69B8F5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505FD8-3776-46AF-8178-D301F704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18D476-3848-4D64-A882-FE8B1407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438D5C-7770-467A-9734-59F91AE3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F83B8D-E30E-4121-A9B4-F216260CD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8E0F46-6485-4D64-A5C6-38DB0888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2305C9-1584-45E5-943E-17507598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7C114B-4E63-41B1-BFE5-AD78B866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0E816-64DE-4A37-AD69-A5F1E1F0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2E0017-4568-4D0C-B535-6C3A06F57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343180-6478-4296-B93C-36A73867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8F18B4-79E0-4543-808C-AED9A2F3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F9574F-8023-465F-AF28-922D2A0C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324F91-C34D-47B9-B8B8-EA482CDD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317396-93D1-41E3-80B6-D63E8A6F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512BA4-0AB2-48D2-B2E5-AE62AF15C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82AB50-8F53-4EC9-913E-E0E442A73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61503E9-34CB-476D-99B0-5701B17F9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C72DDA6-6E1E-4613-B512-01886850B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C507E8-7136-4F5F-B1B2-1C0D8E90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D6248F3-4A5D-4D88-B456-253F8929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5C59CD-539D-4705-9CFB-34D82A7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50D29-528D-4DA2-9655-7746A82B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FDA469E-B11F-4F63-BCDD-D8A9CF08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29559E-F4FE-443A-BCF8-3681ED50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C7813-114E-43DE-BB25-98B9E17E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1A15985-CDBA-465B-BE93-2BF00BA3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E6F23-1462-4317-9F1E-09E1920C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3E5E8F-AB0B-4558-A10B-15C9ABBE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99155-1BB6-4D57-AD0E-7467D92E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97FD5F-254E-4F56-A7FE-D8C908AF8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3A3F3D-02D7-4AC3-A452-D503F395F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3D7CDE-D069-48DC-A879-C2AA1103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0BC1A6-A748-45C4-B534-0E0E7EF6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D048D5-FB00-4ECE-9E09-511D8530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B33FC-918A-4788-9739-DA95A448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AD40701-FD2F-4FA3-BF58-F5954C4E7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B446F6-769A-4378-8C08-22194229F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3CA7E2-CFF5-400D-8A79-29815FE4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F49CDA-3C63-46B0-B69C-3A09F2DF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658EDF-3C19-4B71-A43C-0766472B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4F9FB7-D744-4DD1-AB43-38739BC2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1E5C70-DEC3-4B42-A2EA-A35B477B8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820BCF-D7A6-4466-9759-85241718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D26EEA-12BE-47DC-BF2B-DC7E1A81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3B70C1-75F9-40C6-87DB-23131675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7B446C2-3C46-47ED-8AD3-E27A8A0A4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ACC0D1-B2E5-4F5C-8BAC-D0A16AAE4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20857B-774F-42C4-8755-95101CE2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F16F0E-B90F-4D2A-B640-15382BED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5264C2-FFF2-4D7F-B4E2-3839EF02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A8389-419D-CFD7-0EA8-BDAC21E9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CEEB8B-A455-7063-C8C5-78CDE765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AD1B53-4EF8-C817-EB7C-F12EE86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B6D7F-D752-BE36-48A6-7325CE41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4B8613-5AAE-397F-E600-917F91A9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3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0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E9FE94-E4C8-D79F-5800-D83A489B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4B0755-05E7-DB18-C903-879674F2E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C9B542-ACDE-189B-A780-A8A51E7E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0A6285-264B-5064-DE39-B8D367FD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196A1-15F8-1692-5E6C-F5C3DE9C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FA671D-112B-4190-F27E-783A656F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4CFDF-1731-2547-7423-5F70CE37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EEF9B3-92B6-9FE6-4476-0A9D358E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326CD8-330C-3B84-6700-20A561C89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5037D7-8965-D162-ABF2-0BE28FD6A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190AE8-8598-00B3-6606-3C3272E9D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9923E9-301B-4891-EF80-7FA1A81B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F0FFBB-F561-4F63-50EC-0D28B68C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F78335-556E-A74C-6532-71039908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5BAFB-537E-D9E7-0560-6D7B9934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72A9CB-F162-D6CC-53B6-3D599F37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2D7E21-19D0-ABF0-D3AA-1781C99C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8406D3-7050-5D01-977D-6B8E357F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1DA0EB6-1794-155E-E26C-7528DB9A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E1237E-F0B3-14AF-0BFF-CDD08393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DE2679-9300-F924-3782-F8600000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EBEA0-E102-B378-63C0-6E8C8A5F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32EC0C-C535-60D6-DDE0-A4A04FC0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8BACB6-8A96-4476-EDBC-49BB55C56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8E1DE7-C3C1-78A9-1F84-B2CB5C79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B7ABEA-582E-5895-ACA7-98384808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162272-2310-2775-E971-18663C21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57FCE-52CF-36F2-B6C8-9C43A931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29986D-095D-42D9-2B40-6BBD00B96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933018-5C30-41BB-D708-C09CFA49A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092CFC-AF99-5B24-68B7-C658EB9E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A412E6-9BFD-3572-DE69-803346AE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BC47D-EC80-B7E8-A42A-1FD80E87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5562FF-DB6E-92FF-3F40-2CD0006F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685E70-C1F3-D278-03B7-EF4B62021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D2B163-C85D-FF88-0305-4455615CF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E34F-6D4D-44FA-9068-21642AD9CE0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13540E-8025-0B16-E855-EF1B39966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FDB1E7-0106-7527-6E53-B9FE201F6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2CFA92E4-5D1A-408C-92AD-5199F9B070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342900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1EC86A6-9E78-41ED-BCA1-9B88B204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555530-BF7B-4F13-9B30-1545280FD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A155D1-EBE0-42E3-A017-68658E6FA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3BE24-CEC0-4656-AA2C-6A956C4E2A0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211A15-12F5-4ACB-8C05-5FD855CF2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64A26B-363E-4A4E-856B-E6A1CA870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FBAF4FB3-C962-4616-AE65-2D0C95FD3D2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342900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9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9C7943ED-7788-46D2-A34C-7C93D5F8B4C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342900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2331799" y="4900336"/>
            <a:ext cx="7357636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583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6089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dự án kỳ vọng làm thay đổi diện mạo TP Nha Trang">
            <a:extLst>
              <a:ext uri="{FF2B5EF4-FFF2-40B4-BE49-F238E27FC236}">
                <a16:creationId xmlns:a16="http://schemas.microsoft.com/office/drawing/2014/main" xmlns="" id="{3248C728-3ACF-45C7-A164-14BBA4FB9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4CA409-53F0-41EB-8DA8-09B6CE3C6C9F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kumimoji="0" lang="en-US" sz="4400" b="1" i="0" u="none" strike="noStrike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4400" b="1" i="0" u="none" strike="noStrike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400" b="1" i="0" u="none" strike="noStrike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kumimoji="0" lang="en-US" sz="4400" b="1" i="0" u="none" strike="noStrike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endParaRPr kumimoji="0" lang="en-US" sz="4400" b="0" i="1" u="none" strike="noStrike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2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71DB434-AF19-F97D-B3DC-375749437DF3}"/>
              </a:ext>
            </a:extLst>
          </p:cNvPr>
          <p:cNvSpPr/>
          <p:nvPr/>
        </p:nvSpPr>
        <p:spPr>
          <a:xfrm>
            <a:off x="548640" y="1691362"/>
            <a:ext cx="7510839" cy="2206268"/>
          </a:xfrm>
          <a:custGeom>
            <a:avLst/>
            <a:gdLst>
              <a:gd name="connsiteX0" fmla="*/ 0 w 7510839"/>
              <a:gd name="connsiteY0" fmla="*/ 538793 h 2206268"/>
              <a:gd name="connsiteX1" fmla="*/ 538793 w 7510839"/>
              <a:gd name="connsiteY1" fmla="*/ 0 h 2206268"/>
              <a:gd name="connsiteX2" fmla="*/ 6972046 w 7510839"/>
              <a:gd name="connsiteY2" fmla="*/ 0 h 2206268"/>
              <a:gd name="connsiteX3" fmla="*/ 7510839 w 7510839"/>
              <a:gd name="connsiteY3" fmla="*/ 538793 h 2206268"/>
              <a:gd name="connsiteX4" fmla="*/ 7510839 w 7510839"/>
              <a:gd name="connsiteY4" fmla="*/ 1667475 h 2206268"/>
              <a:gd name="connsiteX5" fmla="*/ 6972046 w 7510839"/>
              <a:gd name="connsiteY5" fmla="*/ 2206268 h 2206268"/>
              <a:gd name="connsiteX6" fmla="*/ 538793 w 7510839"/>
              <a:gd name="connsiteY6" fmla="*/ 2206268 h 2206268"/>
              <a:gd name="connsiteX7" fmla="*/ 0 w 7510839"/>
              <a:gd name="connsiteY7" fmla="*/ 1667475 h 2206268"/>
              <a:gd name="connsiteX8" fmla="*/ 0 w 7510839"/>
              <a:gd name="connsiteY8" fmla="*/ 538793 h 220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0839" h="2206268" fill="none" extrusionOk="0">
                <a:moveTo>
                  <a:pt x="0" y="538793"/>
                </a:moveTo>
                <a:cubicBezTo>
                  <a:pt x="-11702" y="282233"/>
                  <a:pt x="199162" y="-28268"/>
                  <a:pt x="538793" y="0"/>
                </a:cubicBezTo>
                <a:cubicBezTo>
                  <a:pt x="3059028" y="-35273"/>
                  <a:pt x="5175909" y="-144294"/>
                  <a:pt x="6972046" y="0"/>
                </a:cubicBezTo>
                <a:cubicBezTo>
                  <a:pt x="7293779" y="7356"/>
                  <a:pt x="7475742" y="211635"/>
                  <a:pt x="7510839" y="538793"/>
                </a:cubicBezTo>
                <a:cubicBezTo>
                  <a:pt x="7570810" y="1067798"/>
                  <a:pt x="7449098" y="1145171"/>
                  <a:pt x="7510839" y="1667475"/>
                </a:cubicBezTo>
                <a:cubicBezTo>
                  <a:pt x="7558303" y="1929150"/>
                  <a:pt x="7287276" y="2187120"/>
                  <a:pt x="6972046" y="2206268"/>
                </a:cubicBezTo>
                <a:cubicBezTo>
                  <a:pt x="3861891" y="2283793"/>
                  <a:pt x="2538341" y="2162565"/>
                  <a:pt x="538793" y="2206268"/>
                </a:cubicBezTo>
                <a:cubicBezTo>
                  <a:pt x="237005" y="2205098"/>
                  <a:pt x="-31363" y="1964613"/>
                  <a:pt x="0" y="1667475"/>
                </a:cubicBezTo>
                <a:cubicBezTo>
                  <a:pt x="68993" y="1244359"/>
                  <a:pt x="-99621" y="663370"/>
                  <a:pt x="0" y="538793"/>
                </a:cubicBezTo>
                <a:close/>
              </a:path>
              <a:path w="7510839" h="2206268" stroke="0" extrusionOk="0">
                <a:moveTo>
                  <a:pt x="0" y="538793"/>
                </a:moveTo>
                <a:cubicBezTo>
                  <a:pt x="-3436" y="229352"/>
                  <a:pt x="214640" y="21532"/>
                  <a:pt x="538793" y="0"/>
                </a:cubicBezTo>
                <a:cubicBezTo>
                  <a:pt x="2931947" y="-95379"/>
                  <a:pt x="4489506" y="58096"/>
                  <a:pt x="6972046" y="0"/>
                </a:cubicBezTo>
                <a:cubicBezTo>
                  <a:pt x="7247357" y="-15667"/>
                  <a:pt x="7505062" y="237074"/>
                  <a:pt x="7510839" y="538793"/>
                </a:cubicBezTo>
                <a:cubicBezTo>
                  <a:pt x="7491339" y="711019"/>
                  <a:pt x="7578763" y="1125926"/>
                  <a:pt x="7510839" y="1667475"/>
                </a:cubicBezTo>
                <a:cubicBezTo>
                  <a:pt x="7544385" y="1925168"/>
                  <a:pt x="7251992" y="2188715"/>
                  <a:pt x="6972046" y="2206268"/>
                </a:cubicBezTo>
                <a:cubicBezTo>
                  <a:pt x="6321370" y="2146362"/>
                  <a:pt x="2163850" y="2288782"/>
                  <a:pt x="538793" y="2206268"/>
                </a:cubicBezTo>
                <a:cubicBezTo>
                  <a:pt x="206985" y="2214733"/>
                  <a:pt x="-19957" y="1985297"/>
                  <a:pt x="0" y="1667475"/>
                </a:cubicBezTo>
                <a:cubicBezTo>
                  <a:pt x="53418" y="1428810"/>
                  <a:pt x="-100661" y="790909"/>
                  <a:pt x="0" y="53879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 hở: nét mặt tươi tỉnh, lộ rõ vẻ vui mừng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71DB434-AF19-F97D-B3DC-375749437DF3}"/>
              </a:ext>
            </a:extLst>
          </p:cNvPr>
          <p:cNvSpPr/>
          <p:nvPr/>
        </p:nvSpPr>
        <p:spPr>
          <a:xfrm>
            <a:off x="548641" y="1691362"/>
            <a:ext cx="6572250" cy="2206268"/>
          </a:xfrm>
          <a:custGeom>
            <a:avLst/>
            <a:gdLst>
              <a:gd name="connsiteX0" fmla="*/ 0 w 6572250"/>
              <a:gd name="connsiteY0" fmla="*/ 538793 h 2206268"/>
              <a:gd name="connsiteX1" fmla="*/ 538793 w 6572250"/>
              <a:gd name="connsiteY1" fmla="*/ 0 h 2206268"/>
              <a:gd name="connsiteX2" fmla="*/ 6033457 w 6572250"/>
              <a:gd name="connsiteY2" fmla="*/ 0 h 2206268"/>
              <a:gd name="connsiteX3" fmla="*/ 6572250 w 6572250"/>
              <a:gd name="connsiteY3" fmla="*/ 538793 h 2206268"/>
              <a:gd name="connsiteX4" fmla="*/ 6572250 w 6572250"/>
              <a:gd name="connsiteY4" fmla="*/ 1667475 h 2206268"/>
              <a:gd name="connsiteX5" fmla="*/ 6033457 w 6572250"/>
              <a:gd name="connsiteY5" fmla="*/ 2206268 h 2206268"/>
              <a:gd name="connsiteX6" fmla="*/ 538793 w 6572250"/>
              <a:gd name="connsiteY6" fmla="*/ 2206268 h 2206268"/>
              <a:gd name="connsiteX7" fmla="*/ 0 w 6572250"/>
              <a:gd name="connsiteY7" fmla="*/ 1667475 h 2206268"/>
              <a:gd name="connsiteX8" fmla="*/ 0 w 6572250"/>
              <a:gd name="connsiteY8" fmla="*/ 538793 h 220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2250" h="2206268" fill="none" extrusionOk="0">
                <a:moveTo>
                  <a:pt x="0" y="538793"/>
                </a:moveTo>
                <a:cubicBezTo>
                  <a:pt x="-11702" y="282233"/>
                  <a:pt x="199162" y="-28268"/>
                  <a:pt x="538793" y="0"/>
                </a:cubicBezTo>
                <a:cubicBezTo>
                  <a:pt x="1377313" y="-35273"/>
                  <a:pt x="4393333" y="-144294"/>
                  <a:pt x="6033457" y="0"/>
                </a:cubicBezTo>
                <a:cubicBezTo>
                  <a:pt x="6355190" y="7356"/>
                  <a:pt x="6537153" y="211635"/>
                  <a:pt x="6572250" y="538793"/>
                </a:cubicBezTo>
                <a:cubicBezTo>
                  <a:pt x="6632221" y="1067798"/>
                  <a:pt x="6510509" y="1145171"/>
                  <a:pt x="6572250" y="1667475"/>
                </a:cubicBezTo>
                <a:cubicBezTo>
                  <a:pt x="6619714" y="1929150"/>
                  <a:pt x="6348687" y="2187120"/>
                  <a:pt x="6033457" y="2206268"/>
                </a:cubicBezTo>
                <a:cubicBezTo>
                  <a:pt x="4761464" y="2283793"/>
                  <a:pt x="3227686" y="2162565"/>
                  <a:pt x="538793" y="2206268"/>
                </a:cubicBezTo>
                <a:cubicBezTo>
                  <a:pt x="237005" y="2205098"/>
                  <a:pt x="-31363" y="1964613"/>
                  <a:pt x="0" y="1667475"/>
                </a:cubicBezTo>
                <a:cubicBezTo>
                  <a:pt x="68993" y="1244359"/>
                  <a:pt x="-99621" y="663370"/>
                  <a:pt x="0" y="538793"/>
                </a:cubicBezTo>
                <a:close/>
              </a:path>
              <a:path w="6572250" h="2206268" stroke="0" extrusionOk="0">
                <a:moveTo>
                  <a:pt x="0" y="538793"/>
                </a:moveTo>
                <a:cubicBezTo>
                  <a:pt x="-3436" y="229352"/>
                  <a:pt x="214640" y="21532"/>
                  <a:pt x="538793" y="0"/>
                </a:cubicBezTo>
                <a:cubicBezTo>
                  <a:pt x="1179512" y="-95379"/>
                  <a:pt x="4489168" y="58096"/>
                  <a:pt x="6033457" y="0"/>
                </a:cubicBezTo>
                <a:cubicBezTo>
                  <a:pt x="6308768" y="-15667"/>
                  <a:pt x="6566473" y="237074"/>
                  <a:pt x="6572250" y="538793"/>
                </a:cubicBezTo>
                <a:cubicBezTo>
                  <a:pt x="6552750" y="711019"/>
                  <a:pt x="6640174" y="1125926"/>
                  <a:pt x="6572250" y="1667475"/>
                </a:cubicBezTo>
                <a:cubicBezTo>
                  <a:pt x="6605796" y="1925168"/>
                  <a:pt x="6313403" y="2188715"/>
                  <a:pt x="6033457" y="2206268"/>
                </a:cubicBezTo>
                <a:cubicBezTo>
                  <a:pt x="3912936" y="2146362"/>
                  <a:pt x="1358859" y="2288782"/>
                  <a:pt x="538793" y="2206268"/>
                </a:cubicBezTo>
                <a:cubicBezTo>
                  <a:pt x="206985" y="2214733"/>
                  <a:pt x="-19957" y="1985297"/>
                  <a:pt x="0" y="1667475"/>
                </a:cubicBezTo>
                <a:cubicBezTo>
                  <a:pt x="53418" y="1428810"/>
                  <a:pt x="-100661" y="790909"/>
                  <a:pt x="0" y="53879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Hối hả: rất vội vã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61F3A65B-E639-4A97-9864-6C16F6BF3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076" y="2934258"/>
            <a:ext cx="3919605" cy="325916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E5D5B2D-E20F-4D90-8AC8-199EA5DF0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71" y="2976334"/>
            <a:ext cx="2347910" cy="3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ECD84B89-83B1-AA44-B9BE-C68A3A3469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7" name="Picture 6" descr="A picture containing grass&#10;&#10;Description automatically generated">
            <a:extLst>
              <a:ext uri="{FF2B5EF4-FFF2-40B4-BE49-F238E27FC236}">
                <a16:creationId xmlns:a16="http://schemas.microsoft.com/office/drawing/2014/main" xmlns="" id="{7730C052-65F2-435B-827D-A9BB43E09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20" name="Freeform: Shape 14">
            <a:extLst>
              <a:ext uri="{FF2B5EF4-FFF2-40B4-BE49-F238E27FC236}">
                <a16:creationId xmlns:a16="http://schemas.microsoft.com/office/drawing/2014/main" xmlns="" id="{DF3B9D9F-2555-4B2E-AD17-056B66596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05594" y="812056"/>
            <a:ext cx="3876811" cy="5127565"/>
          </a:xfrm>
          <a:custGeom>
            <a:avLst/>
            <a:gdLst>
              <a:gd name="connsiteX0" fmla="*/ 1941583 w 3876811"/>
              <a:gd name="connsiteY0" fmla="*/ 0 h 5127565"/>
              <a:gd name="connsiteX1" fmla="*/ 2111641 w 3876811"/>
              <a:gd name="connsiteY1" fmla="*/ 149098 h 5127565"/>
              <a:gd name="connsiteX2" fmla="*/ 3370494 w 3876811"/>
              <a:gd name="connsiteY2" fmla="*/ 774450 h 5127565"/>
              <a:gd name="connsiteX3" fmla="*/ 3876811 w 3876811"/>
              <a:gd name="connsiteY3" fmla="*/ 1854685 h 5127565"/>
              <a:gd name="connsiteX4" fmla="*/ 3876810 w 3876811"/>
              <a:gd name="connsiteY4" fmla="*/ 2507216 h 5127565"/>
              <a:gd name="connsiteX5" fmla="*/ 3872563 w 3876811"/>
              <a:gd name="connsiteY5" fmla="*/ 5127565 h 5127565"/>
              <a:gd name="connsiteX6" fmla="*/ 4248 w 3876811"/>
              <a:gd name="connsiteY6" fmla="*/ 5127565 h 5127565"/>
              <a:gd name="connsiteX7" fmla="*/ 0 w 3876811"/>
              <a:gd name="connsiteY7" fmla="*/ 2507216 h 5127565"/>
              <a:gd name="connsiteX8" fmla="*/ 1 w 3876811"/>
              <a:gd name="connsiteY8" fmla="*/ 1854685 h 5127565"/>
              <a:gd name="connsiteX9" fmla="*/ 506320 w 3876811"/>
              <a:gd name="connsiteY9" fmla="*/ 774450 h 5127565"/>
              <a:gd name="connsiteX10" fmla="*/ 1765173 w 3876811"/>
              <a:gd name="connsiteY10" fmla="*/ 149098 h 512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814741-193F-4D52-8F55-410899C9B9FC}"/>
              </a:ext>
            </a:extLst>
          </p:cNvPr>
          <p:cNvSpPr txBox="1"/>
          <p:nvPr/>
        </p:nvSpPr>
        <p:spPr>
          <a:xfrm>
            <a:off x="7626539" y="2737232"/>
            <a:ext cx="3149221" cy="21494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21" name="Freeform: Shape 10">
            <a:extLst>
              <a:ext uri="{FF2B5EF4-FFF2-40B4-BE49-F238E27FC236}">
                <a16:creationId xmlns:a16="http://schemas.microsoft.com/office/drawing/2014/main" xmlns="" id="{98F816C8-664D-4D46-87AC-DD70540067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36828" y="705180"/>
            <a:ext cx="4014345" cy="5316049"/>
          </a:xfrm>
          <a:custGeom>
            <a:avLst/>
            <a:gdLst>
              <a:gd name="connsiteX0" fmla="*/ 2010463 w 4014345"/>
              <a:gd name="connsiteY0" fmla="*/ 0 h 5302828"/>
              <a:gd name="connsiteX1" fmla="*/ 2186554 w 4014345"/>
              <a:gd name="connsiteY1" fmla="*/ 153908 h 5302828"/>
              <a:gd name="connsiteX2" fmla="*/ 3490066 w 4014345"/>
              <a:gd name="connsiteY2" fmla="*/ 799434 h 5302828"/>
              <a:gd name="connsiteX3" fmla="*/ 4014345 w 4014345"/>
              <a:gd name="connsiteY3" fmla="*/ 1914517 h 5302828"/>
              <a:gd name="connsiteX4" fmla="*/ 4014344 w 4014345"/>
              <a:gd name="connsiteY4" fmla="*/ 2588099 h 5302828"/>
              <a:gd name="connsiteX5" fmla="*/ 4009930 w 4014345"/>
              <a:gd name="connsiteY5" fmla="*/ 5302828 h 5302828"/>
              <a:gd name="connsiteX6" fmla="*/ 4415 w 4014345"/>
              <a:gd name="connsiteY6" fmla="*/ 5302828 h 5302828"/>
              <a:gd name="connsiteX7" fmla="*/ 0 w 4014345"/>
              <a:gd name="connsiteY7" fmla="*/ 2588099 h 5302828"/>
              <a:gd name="connsiteX8" fmla="*/ 1 w 4014345"/>
              <a:gd name="connsiteY8" fmla="*/ 1914517 h 5302828"/>
              <a:gd name="connsiteX9" fmla="*/ 524282 w 4014345"/>
              <a:gd name="connsiteY9" fmla="*/ 799434 h 5302828"/>
              <a:gd name="connsiteX10" fmla="*/ 1827794 w 4014345"/>
              <a:gd name="connsiteY10" fmla="*/ 153908 h 530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4345" h="5302828">
                <a:moveTo>
                  <a:pt x="2010463" y="0"/>
                </a:moveTo>
                <a:lnTo>
                  <a:pt x="2186554" y="153908"/>
                </a:lnTo>
                <a:cubicBezTo>
                  <a:pt x="2623188" y="490280"/>
                  <a:pt x="3115215" y="582934"/>
                  <a:pt x="3490066" y="799434"/>
                </a:cubicBezTo>
                <a:cubicBezTo>
                  <a:pt x="3850510" y="1050687"/>
                  <a:pt x="4014345" y="1338834"/>
                  <a:pt x="4014345" y="1914517"/>
                </a:cubicBezTo>
                <a:cubicBezTo>
                  <a:pt x="4014345" y="2139044"/>
                  <a:pt x="4014344" y="2363572"/>
                  <a:pt x="4014344" y="2588099"/>
                </a:cubicBezTo>
                <a:lnTo>
                  <a:pt x="4009930" y="5302828"/>
                </a:lnTo>
                <a:lnTo>
                  <a:pt x="4415" y="5302828"/>
                </a:lnTo>
                <a:lnTo>
                  <a:pt x="0" y="2588099"/>
                </a:lnTo>
                <a:cubicBezTo>
                  <a:pt x="0" y="2363572"/>
                  <a:pt x="1" y="2139044"/>
                  <a:pt x="1" y="1914517"/>
                </a:cubicBezTo>
                <a:cubicBezTo>
                  <a:pt x="1" y="1338834"/>
                  <a:pt x="163838" y="1050687"/>
                  <a:pt x="524282" y="799434"/>
                </a:cubicBezTo>
                <a:cubicBezTo>
                  <a:pt x="899134" y="582934"/>
                  <a:pt x="1391162" y="490280"/>
                  <a:pt x="1827794" y="153908"/>
                </a:cubicBezTo>
                <a:close/>
              </a:path>
            </a:pathLst>
          </a:custGeom>
          <a:noFill/>
          <a:ln w="25400" cap="rnd">
            <a:solidFill>
              <a:schemeClr val="bg2">
                <a:alpha val="58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1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onnsiteX0" fmla="*/ 0 w 7714555"/>
                <a:gd name="connsiteY0" fmla="*/ 348660 h 1427704"/>
                <a:gd name="connsiteX1" fmla="*/ 348660 w 7714555"/>
                <a:gd name="connsiteY1" fmla="*/ 0 h 1427704"/>
                <a:gd name="connsiteX2" fmla="*/ 7365895 w 7714555"/>
                <a:gd name="connsiteY2" fmla="*/ 0 h 1427704"/>
                <a:gd name="connsiteX3" fmla="*/ 7714555 w 7714555"/>
                <a:gd name="connsiteY3" fmla="*/ 348660 h 1427704"/>
                <a:gd name="connsiteX4" fmla="*/ 7714555 w 7714555"/>
                <a:gd name="connsiteY4" fmla="*/ 1079044 h 1427704"/>
                <a:gd name="connsiteX5" fmla="*/ 7365895 w 7714555"/>
                <a:gd name="connsiteY5" fmla="*/ 1427704 h 1427704"/>
                <a:gd name="connsiteX6" fmla="*/ 348660 w 7714555"/>
                <a:gd name="connsiteY6" fmla="*/ 1427704 h 1427704"/>
                <a:gd name="connsiteX7" fmla="*/ 0 w 7714555"/>
                <a:gd name="connsiteY7" fmla="*/ 1079044 h 1427704"/>
                <a:gd name="connsiteX8" fmla="*/ 0 w 771455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Anh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Ở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endPara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831C289-DDF7-BAF3-D45B-410AC1544C7F}"/>
              </a:ext>
            </a:extLst>
          </p:cNvPr>
          <p:cNvSpPr/>
          <p:nvPr/>
        </p:nvSpPr>
        <p:spPr>
          <a:xfrm>
            <a:off x="284580" y="2914650"/>
            <a:ext cx="7993461" cy="1588770"/>
          </a:xfrm>
          <a:custGeom>
            <a:avLst/>
            <a:gdLst>
              <a:gd name="connsiteX0" fmla="*/ 0 w 7993461"/>
              <a:gd name="connsiteY0" fmla="*/ 199088 h 1588770"/>
              <a:gd name="connsiteX1" fmla="*/ 503292 w 7993461"/>
              <a:gd name="connsiteY1" fmla="*/ 0 h 1588770"/>
              <a:gd name="connsiteX2" fmla="*/ 1201980 w 7993461"/>
              <a:gd name="connsiteY2" fmla="*/ 0 h 1588770"/>
              <a:gd name="connsiteX3" fmla="*/ 1900667 w 7993461"/>
              <a:gd name="connsiteY3" fmla="*/ 0 h 1588770"/>
              <a:gd name="connsiteX4" fmla="*/ 2599355 w 7993461"/>
              <a:gd name="connsiteY4" fmla="*/ 0 h 1588770"/>
              <a:gd name="connsiteX5" fmla="*/ 3437780 w 7993461"/>
              <a:gd name="connsiteY5" fmla="*/ 0 h 1588770"/>
              <a:gd name="connsiteX6" fmla="*/ 4136468 w 7993461"/>
              <a:gd name="connsiteY6" fmla="*/ 0 h 1588770"/>
              <a:gd name="connsiteX7" fmla="*/ 4835156 w 7993461"/>
              <a:gd name="connsiteY7" fmla="*/ 0 h 1588770"/>
              <a:gd name="connsiteX8" fmla="*/ 5603712 w 7993461"/>
              <a:gd name="connsiteY8" fmla="*/ 0 h 1588770"/>
              <a:gd name="connsiteX9" fmla="*/ 6302400 w 7993461"/>
              <a:gd name="connsiteY9" fmla="*/ 0 h 1588770"/>
              <a:gd name="connsiteX10" fmla="*/ 7490169 w 7993461"/>
              <a:gd name="connsiteY10" fmla="*/ 0 h 1588770"/>
              <a:gd name="connsiteX11" fmla="*/ 7993461 w 7993461"/>
              <a:gd name="connsiteY11" fmla="*/ 199088 h 1588770"/>
              <a:gd name="connsiteX12" fmla="*/ 7993461 w 7993461"/>
              <a:gd name="connsiteY12" fmla="*/ 413395 h 1588770"/>
              <a:gd name="connsiteX13" fmla="*/ 7993461 w 7993461"/>
              <a:gd name="connsiteY13" fmla="*/ 627702 h 1588770"/>
              <a:gd name="connsiteX14" fmla="*/ 7993461 w 7993461"/>
              <a:gd name="connsiteY14" fmla="*/ 830102 h 1588770"/>
              <a:gd name="connsiteX15" fmla="*/ 7993461 w 7993461"/>
              <a:gd name="connsiteY15" fmla="*/ 1092033 h 1588770"/>
              <a:gd name="connsiteX16" fmla="*/ 7993461 w 7993461"/>
              <a:gd name="connsiteY16" fmla="*/ 1389681 h 1588770"/>
              <a:gd name="connsiteX17" fmla="*/ 7490169 w 7993461"/>
              <a:gd name="connsiteY17" fmla="*/ 1588770 h 1588770"/>
              <a:gd name="connsiteX18" fmla="*/ 6791481 w 7993461"/>
              <a:gd name="connsiteY18" fmla="*/ 1588770 h 1588770"/>
              <a:gd name="connsiteX19" fmla="*/ 6162662 w 7993461"/>
              <a:gd name="connsiteY19" fmla="*/ 1588770 h 1588770"/>
              <a:gd name="connsiteX20" fmla="*/ 5673581 w 7993461"/>
              <a:gd name="connsiteY20" fmla="*/ 1588770 h 1588770"/>
              <a:gd name="connsiteX21" fmla="*/ 5044762 w 7993461"/>
              <a:gd name="connsiteY21" fmla="*/ 1588770 h 1588770"/>
              <a:gd name="connsiteX22" fmla="*/ 4415943 w 7993461"/>
              <a:gd name="connsiteY22" fmla="*/ 1588770 h 1588770"/>
              <a:gd name="connsiteX23" fmla="*/ 3926862 w 7993461"/>
              <a:gd name="connsiteY23" fmla="*/ 1588770 h 1588770"/>
              <a:gd name="connsiteX24" fmla="*/ 3367912 w 7993461"/>
              <a:gd name="connsiteY24" fmla="*/ 1588770 h 1588770"/>
              <a:gd name="connsiteX25" fmla="*/ 2878830 w 7993461"/>
              <a:gd name="connsiteY25" fmla="*/ 1588770 h 1588770"/>
              <a:gd name="connsiteX26" fmla="*/ 2040405 w 7993461"/>
              <a:gd name="connsiteY26" fmla="*/ 1588770 h 1588770"/>
              <a:gd name="connsiteX27" fmla="*/ 1481455 w 7993461"/>
              <a:gd name="connsiteY27" fmla="*/ 1588770 h 1588770"/>
              <a:gd name="connsiteX28" fmla="*/ 503292 w 7993461"/>
              <a:gd name="connsiteY28" fmla="*/ 1588770 h 1588770"/>
              <a:gd name="connsiteX29" fmla="*/ 0 w 7993461"/>
              <a:gd name="connsiteY29" fmla="*/ 1389681 h 1588770"/>
              <a:gd name="connsiteX30" fmla="*/ 0 w 7993461"/>
              <a:gd name="connsiteY30" fmla="*/ 1163468 h 1588770"/>
              <a:gd name="connsiteX31" fmla="*/ 0 w 7993461"/>
              <a:gd name="connsiteY31" fmla="*/ 925350 h 1588770"/>
              <a:gd name="connsiteX32" fmla="*/ 0 w 7993461"/>
              <a:gd name="connsiteY32" fmla="*/ 675325 h 1588770"/>
              <a:gd name="connsiteX33" fmla="*/ 0 w 7993461"/>
              <a:gd name="connsiteY33" fmla="*/ 425301 h 1588770"/>
              <a:gd name="connsiteX34" fmla="*/ 0 w 7993461"/>
              <a:gd name="connsiteY34" fmla="*/ 199088 h 1588770"/>
              <a:gd name="connsiteX0" fmla="*/ 0 w 7993461"/>
              <a:gd name="connsiteY0" fmla="*/ 199088 h 1588770"/>
              <a:gd name="connsiteX1" fmla="*/ 503292 w 7993461"/>
              <a:gd name="connsiteY1" fmla="*/ 0 h 1588770"/>
              <a:gd name="connsiteX2" fmla="*/ 1271848 w 7993461"/>
              <a:gd name="connsiteY2" fmla="*/ 0 h 1588770"/>
              <a:gd name="connsiteX3" fmla="*/ 1830799 w 7993461"/>
              <a:gd name="connsiteY3" fmla="*/ 0 h 1588770"/>
              <a:gd name="connsiteX4" fmla="*/ 2389749 w 7993461"/>
              <a:gd name="connsiteY4" fmla="*/ 0 h 1588770"/>
              <a:gd name="connsiteX5" fmla="*/ 3158305 w 7993461"/>
              <a:gd name="connsiteY5" fmla="*/ 0 h 1588770"/>
              <a:gd name="connsiteX6" fmla="*/ 3787124 w 7993461"/>
              <a:gd name="connsiteY6" fmla="*/ 0 h 1588770"/>
              <a:gd name="connsiteX7" fmla="*/ 4625549 w 7993461"/>
              <a:gd name="connsiteY7" fmla="*/ 0 h 1588770"/>
              <a:gd name="connsiteX8" fmla="*/ 5463975 w 7993461"/>
              <a:gd name="connsiteY8" fmla="*/ 0 h 1588770"/>
              <a:gd name="connsiteX9" fmla="*/ 6232531 w 7993461"/>
              <a:gd name="connsiteY9" fmla="*/ 0 h 1588770"/>
              <a:gd name="connsiteX10" fmla="*/ 6791481 w 7993461"/>
              <a:gd name="connsiteY10" fmla="*/ 0 h 1588770"/>
              <a:gd name="connsiteX11" fmla="*/ 7490169 w 7993461"/>
              <a:gd name="connsiteY11" fmla="*/ 0 h 1588770"/>
              <a:gd name="connsiteX12" fmla="*/ 7993461 w 7993461"/>
              <a:gd name="connsiteY12" fmla="*/ 199088 h 1588770"/>
              <a:gd name="connsiteX13" fmla="*/ 7993461 w 7993461"/>
              <a:gd name="connsiteY13" fmla="*/ 413395 h 1588770"/>
              <a:gd name="connsiteX14" fmla="*/ 7993461 w 7993461"/>
              <a:gd name="connsiteY14" fmla="*/ 627702 h 1588770"/>
              <a:gd name="connsiteX15" fmla="*/ 7993461 w 7993461"/>
              <a:gd name="connsiteY15" fmla="*/ 877726 h 1588770"/>
              <a:gd name="connsiteX16" fmla="*/ 7993461 w 7993461"/>
              <a:gd name="connsiteY16" fmla="*/ 1139656 h 1588770"/>
              <a:gd name="connsiteX17" fmla="*/ 7993461 w 7993461"/>
              <a:gd name="connsiteY17" fmla="*/ 1389681 h 1588770"/>
              <a:gd name="connsiteX18" fmla="*/ 7490169 w 7993461"/>
              <a:gd name="connsiteY18" fmla="*/ 1588770 h 1588770"/>
              <a:gd name="connsiteX19" fmla="*/ 6791481 w 7993461"/>
              <a:gd name="connsiteY19" fmla="*/ 1588770 h 1588770"/>
              <a:gd name="connsiteX20" fmla="*/ 6162662 w 7993461"/>
              <a:gd name="connsiteY20" fmla="*/ 1588770 h 1588770"/>
              <a:gd name="connsiteX21" fmla="*/ 5603712 w 7993461"/>
              <a:gd name="connsiteY21" fmla="*/ 1588770 h 1588770"/>
              <a:gd name="connsiteX22" fmla="*/ 5044762 w 7993461"/>
              <a:gd name="connsiteY22" fmla="*/ 1588770 h 1588770"/>
              <a:gd name="connsiteX23" fmla="*/ 4206337 w 7993461"/>
              <a:gd name="connsiteY23" fmla="*/ 1588770 h 1588770"/>
              <a:gd name="connsiteX24" fmla="*/ 3577518 w 7993461"/>
              <a:gd name="connsiteY24" fmla="*/ 1588770 h 1588770"/>
              <a:gd name="connsiteX25" fmla="*/ 2739093 w 7993461"/>
              <a:gd name="connsiteY25" fmla="*/ 1588770 h 1588770"/>
              <a:gd name="connsiteX26" fmla="*/ 1900667 w 7993461"/>
              <a:gd name="connsiteY26" fmla="*/ 1588770 h 1588770"/>
              <a:gd name="connsiteX27" fmla="*/ 1271848 w 7993461"/>
              <a:gd name="connsiteY27" fmla="*/ 1588770 h 1588770"/>
              <a:gd name="connsiteX28" fmla="*/ 503292 w 7993461"/>
              <a:gd name="connsiteY28" fmla="*/ 1588770 h 1588770"/>
              <a:gd name="connsiteX29" fmla="*/ 0 w 7993461"/>
              <a:gd name="connsiteY29" fmla="*/ 1389681 h 1588770"/>
              <a:gd name="connsiteX30" fmla="*/ 0 w 7993461"/>
              <a:gd name="connsiteY30" fmla="*/ 1163468 h 1588770"/>
              <a:gd name="connsiteX31" fmla="*/ 0 w 7993461"/>
              <a:gd name="connsiteY31" fmla="*/ 961067 h 1588770"/>
              <a:gd name="connsiteX32" fmla="*/ 0 w 7993461"/>
              <a:gd name="connsiteY32" fmla="*/ 746761 h 1588770"/>
              <a:gd name="connsiteX33" fmla="*/ 0 w 7993461"/>
              <a:gd name="connsiteY33" fmla="*/ 484830 h 1588770"/>
              <a:gd name="connsiteX34" fmla="*/ 0 w 7993461"/>
              <a:gd name="connsiteY34" fmla="*/ 199088 h 15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993461" h="1588770" fill="none" extrusionOk="0">
                <a:moveTo>
                  <a:pt x="0" y="199088"/>
                </a:moveTo>
                <a:cubicBezTo>
                  <a:pt x="-53985" y="58273"/>
                  <a:pt x="239353" y="-27740"/>
                  <a:pt x="503292" y="0"/>
                </a:cubicBezTo>
                <a:cubicBezTo>
                  <a:pt x="629929" y="35789"/>
                  <a:pt x="988259" y="-5850"/>
                  <a:pt x="1201980" y="0"/>
                </a:cubicBezTo>
                <a:cubicBezTo>
                  <a:pt x="1433889" y="-9765"/>
                  <a:pt x="1753581" y="5748"/>
                  <a:pt x="1900667" y="0"/>
                </a:cubicBezTo>
                <a:cubicBezTo>
                  <a:pt x="2069697" y="22963"/>
                  <a:pt x="2454020" y="2225"/>
                  <a:pt x="2599355" y="0"/>
                </a:cubicBezTo>
                <a:cubicBezTo>
                  <a:pt x="2732966" y="-42984"/>
                  <a:pt x="3178572" y="-16333"/>
                  <a:pt x="3437780" y="0"/>
                </a:cubicBezTo>
                <a:cubicBezTo>
                  <a:pt x="3663214" y="18172"/>
                  <a:pt x="3854317" y="-3354"/>
                  <a:pt x="4136468" y="0"/>
                </a:cubicBezTo>
                <a:cubicBezTo>
                  <a:pt x="4422001" y="4911"/>
                  <a:pt x="4673524" y="20686"/>
                  <a:pt x="4835156" y="0"/>
                </a:cubicBezTo>
                <a:cubicBezTo>
                  <a:pt x="5000828" y="30980"/>
                  <a:pt x="5254888" y="-14835"/>
                  <a:pt x="5603712" y="0"/>
                </a:cubicBezTo>
                <a:cubicBezTo>
                  <a:pt x="5934559" y="-33146"/>
                  <a:pt x="6156438" y="2465"/>
                  <a:pt x="6302400" y="0"/>
                </a:cubicBezTo>
                <a:cubicBezTo>
                  <a:pt x="6423981" y="-11295"/>
                  <a:pt x="7060261" y="56219"/>
                  <a:pt x="7490169" y="0"/>
                </a:cubicBezTo>
                <a:cubicBezTo>
                  <a:pt x="7769852" y="-24570"/>
                  <a:pt x="7994961" y="63768"/>
                  <a:pt x="7993461" y="199088"/>
                </a:cubicBezTo>
                <a:cubicBezTo>
                  <a:pt x="7978963" y="299992"/>
                  <a:pt x="7963922" y="365680"/>
                  <a:pt x="7993461" y="413395"/>
                </a:cubicBezTo>
                <a:cubicBezTo>
                  <a:pt x="8023587" y="450132"/>
                  <a:pt x="7991448" y="543559"/>
                  <a:pt x="7993461" y="627702"/>
                </a:cubicBezTo>
                <a:cubicBezTo>
                  <a:pt x="7996201" y="727522"/>
                  <a:pt x="8007482" y="746058"/>
                  <a:pt x="7993461" y="830102"/>
                </a:cubicBezTo>
                <a:cubicBezTo>
                  <a:pt x="7984199" y="911415"/>
                  <a:pt x="8018346" y="977609"/>
                  <a:pt x="7993461" y="1092033"/>
                </a:cubicBezTo>
                <a:cubicBezTo>
                  <a:pt x="7972756" y="1167342"/>
                  <a:pt x="7976821" y="1263655"/>
                  <a:pt x="7993461" y="1389681"/>
                </a:cubicBezTo>
                <a:cubicBezTo>
                  <a:pt x="7972874" y="1446972"/>
                  <a:pt x="7811310" y="1570511"/>
                  <a:pt x="7490169" y="1588770"/>
                </a:cubicBezTo>
                <a:cubicBezTo>
                  <a:pt x="7287800" y="1605297"/>
                  <a:pt x="6973469" y="1590826"/>
                  <a:pt x="6791481" y="1588770"/>
                </a:cubicBezTo>
                <a:cubicBezTo>
                  <a:pt x="6581856" y="1578791"/>
                  <a:pt x="6469657" y="1593832"/>
                  <a:pt x="6162662" y="1588770"/>
                </a:cubicBezTo>
                <a:cubicBezTo>
                  <a:pt x="5848534" y="1583929"/>
                  <a:pt x="5833311" y="1581341"/>
                  <a:pt x="5673581" y="1588770"/>
                </a:cubicBezTo>
                <a:cubicBezTo>
                  <a:pt x="5523942" y="1600366"/>
                  <a:pt x="5334861" y="1580148"/>
                  <a:pt x="5044762" y="1588770"/>
                </a:cubicBezTo>
                <a:cubicBezTo>
                  <a:pt x="4773281" y="1618285"/>
                  <a:pt x="4632715" y="1607344"/>
                  <a:pt x="4415943" y="1588770"/>
                </a:cubicBezTo>
                <a:cubicBezTo>
                  <a:pt x="4184359" y="1602094"/>
                  <a:pt x="4098016" y="1581704"/>
                  <a:pt x="3926862" y="1588770"/>
                </a:cubicBezTo>
                <a:cubicBezTo>
                  <a:pt x="3752218" y="1580847"/>
                  <a:pt x="3541218" y="1581063"/>
                  <a:pt x="3367912" y="1588770"/>
                </a:cubicBezTo>
                <a:cubicBezTo>
                  <a:pt x="3212798" y="1573111"/>
                  <a:pt x="3033782" y="1591820"/>
                  <a:pt x="2878830" y="1588770"/>
                </a:cubicBezTo>
                <a:cubicBezTo>
                  <a:pt x="2738793" y="1620457"/>
                  <a:pt x="2447711" y="1536994"/>
                  <a:pt x="2040405" y="1588770"/>
                </a:cubicBezTo>
                <a:cubicBezTo>
                  <a:pt x="1624507" y="1589903"/>
                  <a:pt x="1667744" y="1592344"/>
                  <a:pt x="1481455" y="1588770"/>
                </a:cubicBezTo>
                <a:cubicBezTo>
                  <a:pt x="1307172" y="1585228"/>
                  <a:pt x="846156" y="1595498"/>
                  <a:pt x="503292" y="1588770"/>
                </a:cubicBezTo>
                <a:cubicBezTo>
                  <a:pt x="208158" y="1593577"/>
                  <a:pt x="10667" y="1491073"/>
                  <a:pt x="0" y="1389681"/>
                </a:cubicBezTo>
                <a:cubicBezTo>
                  <a:pt x="-12848" y="1305168"/>
                  <a:pt x="3641" y="1229360"/>
                  <a:pt x="0" y="1163468"/>
                </a:cubicBezTo>
                <a:cubicBezTo>
                  <a:pt x="-14047" y="1082433"/>
                  <a:pt x="19202" y="1016762"/>
                  <a:pt x="0" y="925350"/>
                </a:cubicBezTo>
                <a:cubicBezTo>
                  <a:pt x="-3724" y="829892"/>
                  <a:pt x="-540" y="728454"/>
                  <a:pt x="0" y="675325"/>
                </a:cubicBezTo>
                <a:cubicBezTo>
                  <a:pt x="7644" y="623929"/>
                  <a:pt x="-3888" y="486592"/>
                  <a:pt x="0" y="425301"/>
                </a:cubicBezTo>
                <a:cubicBezTo>
                  <a:pt x="7541" y="372291"/>
                  <a:pt x="-23329" y="257187"/>
                  <a:pt x="0" y="199088"/>
                </a:cubicBezTo>
                <a:close/>
              </a:path>
              <a:path w="7993461" h="1588770" stroke="0" extrusionOk="0">
                <a:moveTo>
                  <a:pt x="0" y="199088"/>
                </a:moveTo>
                <a:cubicBezTo>
                  <a:pt x="25527" y="94371"/>
                  <a:pt x="242955" y="25353"/>
                  <a:pt x="503292" y="0"/>
                </a:cubicBezTo>
                <a:cubicBezTo>
                  <a:pt x="778156" y="-69670"/>
                  <a:pt x="1016902" y="-2665"/>
                  <a:pt x="1271848" y="0"/>
                </a:cubicBezTo>
                <a:cubicBezTo>
                  <a:pt x="1510910" y="29878"/>
                  <a:pt x="1653666" y="13597"/>
                  <a:pt x="1830799" y="0"/>
                </a:cubicBezTo>
                <a:cubicBezTo>
                  <a:pt x="2037712" y="-6110"/>
                  <a:pt x="2236678" y="34443"/>
                  <a:pt x="2389749" y="0"/>
                </a:cubicBezTo>
                <a:cubicBezTo>
                  <a:pt x="2551871" y="-37672"/>
                  <a:pt x="3009804" y="-1756"/>
                  <a:pt x="3158305" y="0"/>
                </a:cubicBezTo>
                <a:cubicBezTo>
                  <a:pt x="3382793" y="-5988"/>
                  <a:pt x="3487168" y="335"/>
                  <a:pt x="3787124" y="0"/>
                </a:cubicBezTo>
                <a:cubicBezTo>
                  <a:pt x="4069784" y="-47859"/>
                  <a:pt x="4287343" y="-41279"/>
                  <a:pt x="4625549" y="0"/>
                </a:cubicBezTo>
                <a:cubicBezTo>
                  <a:pt x="4967038" y="16205"/>
                  <a:pt x="5223127" y="3644"/>
                  <a:pt x="5463975" y="0"/>
                </a:cubicBezTo>
                <a:cubicBezTo>
                  <a:pt x="5721699" y="9674"/>
                  <a:pt x="6016220" y="-24276"/>
                  <a:pt x="6232531" y="0"/>
                </a:cubicBezTo>
                <a:cubicBezTo>
                  <a:pt x="6468270" y="-30719"/>
                  <a:pt x="6576880" y="-13090"/>
                  <a:pt x="6791481" y="0"/>
                </a:cubicBezTo>
                <a:cubicBezTo>
                  <a:pt x="7004548" y="-30390"/>
                  <a:pt x="7170248" y="17891"/>
                  <a:pt x="7490169" y="0"/>
                </a:cubicBezTo>
                <a:cubicBezTo>
                  <a:pt x="7781034" y="-10867"/>
                  <a:pt x="8000525" y="74704"/>
                  <a:pt x="7993461" y="199088"/>
                </a:cubicBezTo>
                <a:cubicBezTo>
                  <a:pt x="7973899" y="260178"/>
                  <a:pt x="8008428" y="354050"/>
                  <a:pt x="7993461" y="413395"/>
                </a:cubicBezTo>
                <a:cubicBezTo>
                  <a:pt x="7991852" y="477950"/>
                  <a:pt x="7997142" y="558741"/>
                  <a:pt x="7993461" y="627702"/>
                </a:cubicBezTo>
                <a:cubicBezTo>
                  <a:pt x="7998817" y="700630"/>
                  <a:pt x="8009063" y="774452"/>
                  <a:pt x="7993461" y="877726"/>
                </a:cubicBezTo>
                <a:cubicBezTo>
                  <a:pt x="7997353" y="958125"/>
                  <a:pt x="7993798" y="1062253"/>
                  <a:pt x="7993461" y="1139656"/>
                </a:cubicBezTo>
                <a:cubicBezTo>
                  <a:pt x="7993854" y="1238993"/>
                  <a:pt x="7976875" y="1327824"/>
                  <a:pt x="7993461" y="1389681"/>
                </a:cubicBezTo>
                <a:cubicBezTo>
                  <a:pt x="7980832" y="1491279"/>
                  <a:pt x="7777239" y="1582337"/>
                  <a:pt x="7490169" y="1588770"/>
                </a:cubicBezTo>
                <a:cubicBezTo>
                  <a:pt x="7179742" y="1605960"/>
                  <a:pt x="7132944" y="1590856"/>
                  <a:pt x="6791481" y="1588770"/>
                </a:cubicBezTo>
                <a:cubicBezTo>
                  <a:pt x="6460752" y="1568328"/>
                  <a:pt x="6303519" y="1626102"/>
                  <a:pt x="6162662" y="1588770"/>
                </a:cubicBezTo>
                <a:cubicBezTo>
                  <a:pt x="6048572" y="1569809"/>
                  <a:pt x="5789932" y="1556604"/>
                  <a:pt x="5603712" y="1588770"/>
                </a:cubicBezTo>
                <a:cubicBezTo>
                  <a:pt x="5435041" y="1575942"/>
                  <a:pt x="5234679" y="1555349"/>
                  <a:pt x="5044762" y="1588770"/>
                </a:cubicBezTo>
                <a:cubicBezTo>
                  <a:pt x="4874209" y="1549264"/>
                  <a:pt x="4543424" y="1534733"/>
                  <a:pt x="4206337" y="1588770"/>
                </a:cubicBezTo>
                <a:cubicBezTo>
                  <a:pt x="4021728" y="1568041"/>
                  <a:pt x="3832168" y="1558073"/>
                  <a:pt x="3577518" y="1588770"/>
                </a:cubicBezTo>
                <a:cubicBezTo>
                  <a:pt x="3314491" y="1586221"/>
                  <a:pt x="2924181" y="1601450"/>
                  <a:pt x="2739093" y="1588770"/>
                </a:cubicBezTo>
                <a:cubicBezTo>
                  <a:pt x="2570567" y="1520199"/>
                  <a:pt x="2301989" y="1614361"/>
                  <a:pt x="1900667" y="1588770"/>
                </a:cubicBezTo>
                <a:cubicBezTo>
                  <a:pt x="1498403" y="1593775"/>
                  <a:pt x="1560982" y="1588435"/>
                  <a:pt x="1271848" y="1588770"/>
                </a:cubicBezTo>
                <a:cubicBezTo>
                  <a:pt x="987240" y="1585744"/>
                  <a:pt x="771806" y="1634368"/>
                  <a:pt x="503292" y="1588770"/>
                </a:cubicBezTo>
                <a:cubicBezTo>
                  <a:pt x="179426" y="1587776"/>
                  <a:pt x="-15476" y="1511433"/>
                  <a:pt x="0" y="1389681"/>
                </a:cubicBezTo>
                <a:cubicBezTo>
                  <a:pt x="-25777" y="1273803"/>
                  <a:pt x="8966" y="1243209"/>
                  <a:pt x="0" y="1163468"/>
                </a:cubicBezTo>
                <a:cubicBezTo>
                  <a:pt x="-11995" y="1085366"/>
                  <a:pt x="-15821" y="1014351"/>
                  <a:pt x="0" y="961067"/>
                </a:cubicBezTo>
                <a:cubicBezTo>
                  <a:pt x="28206" y="896823"/>
                  <a:pt x="16265" y="861731"/>
                  <a:pt x="0" y="746761"/>
                </a:cubicBezTo>
                <a:cubicBezTo>
                  <a:pt x="-21964" y="638331"/>
                  <a:pt x="-30333" y="601551"/>
                  <a:pt x="0" y="484830"/>
                </a:cubicBezTo>
                <a:cubicBezTo>
                  <a:pt x="25009" y="377707"/>
                  <a:pt x="983" y="260480"/>
                  <a:pt x="0" y="199088"/>
                </a:cubicBezTo>
                <a:close/>
              </a:path>
              <a:path w="7993461" h="1588770" fill="none" stroke="0" extrusionOk="0">
                <a:moveTo>
                  <a:pt x="0" y="199088"/>
                </a:moveTo>
                <a:cubicBezTo>
                  <a:pt x="-16151" y="121468"/>
                  <a:pt x="264160" y="21983"/>
                  <a:pt x="503292" y="0"/>
                </a:cubicBezTo>
                <a:cubicBezTo>
                  <a:pt x="622545" y="8985"/>
                  <a:pt x="946455" y="17406"/>
                  <a:pt x="1201980" y="0"/>
                </a:cubicBezTo>
                <a:cubicBezTo>
                  <a:pt x="1460029" y="-18231"/>
                  <a:pt x="1698514" y="16938"/>
                  <a:pt x="1900667" y="0"/>
                </a:cubicBezTo>
                <a:cubicBezTo>
                  <a:pt x="2064241" y="-6625"/>
                  <a:pt x="2462692" y="-7395"/>
                  <a:pt x="2599355" y="0"/>
                </a:cubicBezTo>
                <a:cubicBezTo>
                  <a:pt x="2806109" y="-23813"/>
                  <a:pt x="3231302" y="-39350"/>
                  <a:pt x="3437780" y="0"/>
                </a:cubicBezTo>
                <a:cubicBezTo>
                  <a:pt x="3663251" y="-13750"/>
                  <a:pt x="3821554" y="35814"/>
                  <a:pt x="4136468" y="0"/>
                </a:cubicBezTo>
                <a:cubicBezTo>
                  <a:pt x="4431283" y="-14058"/>
                  <a:pt x="4696515" y="1209"/>
                  <a:pt x="4835156" y="0"/>
                </a:cubicBezTo>
                <a:cubicBezTo>
                  <a:pt x="4944441" y="12186"/>
                  <a:pt x="5205799" y="-19708"/>
                  <a:pt x="5603712" y="0"/>
                </a:cubicBezTo>
                <a:cubicBezTo>
                  <a:pt x="5941114" y="-3530"/>
                  <a:pt x="6152712" y="-5882"/>
                  <a:pt x="6302400" y="0"/>
                </a:cubicBezTo>
                <a:cubicBezTo>
                  <a:pt x="6484746" y="-82781"/>
                  <a:pt x="7108718" y="29416"/>
                  <a:pt x="7490169" y="0"/>
                </a:cubicBezTo>
                <a:cubicBezTo>
                  <a:pt x="7734615" y="7904"/>
                  <a:pt x="7975156" y="51011"/>
                  <a:pt x="7993461" y="199088"/>
                </a:cubicBezTo>
                <a:cubicBezTo>
                  <a:pt x="7967641" y="279048"/>
                  <a:pt x="7966710" y="364586"/>
                  <a:pt x="7993461" y="413395"/>
                </a:cubicBezTo>
                <a:cubicBezTo>
                  <a:pt x="8024870" y="462628"/>
                  <a:pt x="7993933" y="535151"/>
                  <a:pt x="7993461" y="627702"/>
                </a:cubicBezTo>
                <a:cubicBezTo>
                  <a:pt x="7989105" y="729482"/>
                  <a:pt x="8007979" y="744427"/>
                  <a:pt x="7993461" y="830102"/>
                </a:cubicBezTo>
                <a:cubicBezTo>
                  <a:pt x="7980504" y="917019"/>
                  <a:pt x="8017761" y="983724"/>
                  <a:pt x="7993461" y="1092033"/>
                </a:cubicBezTo>
                <a:cubicBezTo>
                  <a:pt x="7949707" y="1191877"/>
                  <a:pt x="7984949" y="1255430"/>
                  <a:pt x="7993461" y="1389681"/>
                </a:cubicBezTo>
                <a:cubicBezTo>
                  <a:pt x="7959055" y="1510410"/>
                  <a:pt x="7842659" y="1572386"/>
                  <a:pt x="7490169" y="1588770"/>
                </a:cubicBezTo>
                <a:cubicBezTo>
                  <a:pt x="7327351" y="1595837"/>
                  <a:pt x="6996936" y="1594035"/>
                  <a:pt x="6791481" y="1588770"/>
                </a:cubicBezTo>
                <a:cubicBezTo>
                  <a:pt x="6622610" y="1608413"/>
                  <a:pt x="6471545" y="1592242"/>
                  <a:pt x="6162662" y="1588770"/>
                </a:cubicBezTo>
                <a:cubicBezTo>
                  <a:pt x="5848322" y="1584243"/>
                  <a:pt x="5837103" y="1585160"/>
                  <a:pt x="5673581" y="1588770"/>
                </a:cubicBezTo>
                <a:cubicBezTo>
                  <a:pt x="5500560" y="1605104"/>
                  <a:pt x="5343346" y="1568291"/>
                  <a:pt x="5044762" y="1588770"/>
                </a:cubicBezTo>
                <a:cubicBezTo>
                  <a:pt x="4749248" y="1579969"/>
                  <a:pt x="4637998" y="1585248"/>
                  <a:pt x="4415943" y="1588770"/>
                </a:cubicBezTo>
                <a:cubicBezTo>
                  <a:pt x="4192223" y="1602154"/>
                  <a:pt x="4084975" y="1597249"/>
                  <a:pt x="3926862" y="1588770"/>
                </a:cubicBezTo>
                <a:cubicBezTo>
                  <a:pt x="3767036" y="1604811"/>
                  <a:pt x="3518734" y="1595635"/>
                  <a:pt x="3367912" y="1588770"/>
                </a:cubicBezTo>
                <a:cubicBezTo>
                  <a:pt x="3207091" y="1605290"/>
                  <a:pt x="3024951" y="1570398"/>
                  <a:pt x="2878830" y="1588770"/>
                </a:cubicBezTo>
                <a:cubicBezTo>
                  <a:pt x="2739746" y="1594185"/>
                  <a:pt x="2477617" y="1603731"/>
                  <a:pt x="2040405" y="1588770"/>
                </a:cubicBezTo>
                <a:cubicBezTo>
                  <a:pt x="1630197" y="1598402"/>
                  <a:pt x="1684803" y="1586847"/>
                  <a:pt x="1481455" y="1588770"/>
                </a:cubicBezTo>
                <a:cubicBezTo>
                  <a:pt x="1265793" y="1577008"/>
                  <a:pt x="865105" y="1634462"/>
                  <a:pt x="503292" y="1588770"/>
                </a:cubicBezTo>
                <a:cubicBezTo>
                  <a:pt x="228722" y="1579762"/>
                  <a:pt x="9367" y="1491416"/>
                  <a:pt x="0" y="1389681"/>
                </a:cubicBezTo>
                <a:cubicBezTo>
                  <a:pt x="-12076" y="1323618"/>
                  <a:pt x="15357" y="1240570"/>
                  <a:pt x="0" y="1163468"/>
                </a:cubicBezTo>
                <a:cubicBezTo>
                  <a:pt x="-9656" y="1098116"/>
                  <a:pt x="10954" y="989395"/>
                  <a:pt x="0" y="925350"/>
                </a:cubicBezTo>
                <a:cubicBezTo>
                  <a:pt x="-19490" y="837225"/>
                  <a:pt x="6154" y="731058"/>
                  <a:pt x="0" y="675325"/>
                </a:cubicBezTo>
                <a:cubicBezTo>
                  <a:pt x="4516" y="616325"/>
                  <a:pt x="-4967" y="497347"/>
                  <a:pt x="0" y="425301"/>
                </a:cubicBezTo>
                <a:cubicBezTo>
                  <a:pt x="4246" y="370522"/>
                  <a:pt x="-35468" y="255773"/>
                  <a:pt x="0" y="19908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 đi câu cá. Em ngồi ở bờ ao, anh ra sông cái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onnsiteX0" fmla="*/ 0 w 7714555"/>
                <a:gd name="connsiteY0" fmla="*/ 348660 h 1427704"/>
                <a:gd name="connsiteX1" fmla="*/ 348660 w 7714555"/>
                <a:gd name="connsiteY1" fmla="*/ 0 h 1427704"/>
                <a:gd name="connsiteX2" fmla="*/ 7365895 w 7714555"/>
                <a:gd name="connsiteY2" fmla="*/ 0 h 1427704"/>
                <a:gd name="connsiteX3" fmla="*/ 7714555 w 7714555"/>
                <a:gd name="connsiteY3" fmla="*/ 348660 h 1427704"/>
                <a:gd name="connsiteX4" fmla="*/ 7714555 w 7714555"/>
                <a:gd name="connsiteY4" fmla="*/ 1079044 h 1427704"/>
                <a:gd name="connsiteX5" fmla="*/ 7365895 w 7714555"/>
                <a:gd name="connsiteY5" fmla="*/ 1427704 h 1427704"/>
                <a:gd name="connsiteX6" fmla="*/ 348660 w 7714555"/>
                <a:gd name="connsiteY6" fmla="*/ 1427704 h 1427704"/>
                <a:gd name="connsiteX7" fmla="*/ 0 w 7714555"/>
                <a:gd name="connsiteY7" fmla="*/ 1079044 h 1427704"/>
                <a:gd name="connsiteX8" fmla="*/ 0 w 771455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 sao mèo anh ngả lưng ngủ luôn một giấc?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831C289-DDF7-BAF3-D45B-410AC1544C7F}"/>
              </a:ext>
            </a:extLst>
          </p:cNvPr>
          <p:cNvSpPr/>
          <p:nvPr/>
        </p:nvSpPr>
        <p:spPr>
          <a:xfrm>
            <a:off x="284580" y="2914650"/>
            <a:ext cx="7993461" cy="2354580"/>
          </a:xfrm>
          <a:custGeom>
            <a:avLst/>
            <a:gdLst>
              <a:gd name="connsiteX0" fmla="*/ 0 w 7993461"/>
              <a:gd name="connsiteY0" fmla="*/ 295052 h 2354580"/>
              <a:gd name="connsiteX1" fmla="*/ 503292 w 7993461"/>
              <a:gd name="connsiteY1" fmla="*/ 0 h 2354580"/>
              <a:gd name="connsiteX2" fmla="*/ 1201980 w 7993461"/>
              <a:gd name="connsiteY2" fmla="*/ 0 h 2354580"/>
              <a:gd name="connsiteX3" fmla="*/ 1900667 w 7993461"/>
              <a:gd name="connsiteY3" fmla="*/ 0 h 2354580"/>
              <a:gd name="connsiteX4" fmla="*/ 2599355 w 7993461"/>
              <a:gd name="connsiteY4" fmla="*/ 0 h 2354580"/>
              <a:gd name="connsiteX5" fmla="*/ 3437780 w 7993461"/>
              <a:gd name="connsiteY5" fmla="*/ 0 h 2354580"/>
              <a:gd name="connsiteX6" fmla="*/ 4136468 w 7993461"/>
              <a:gd name="connsiteY6" fmla="*/ 0 h 2354580"/>
              <a:gd name="connsiteX7" fmla="*/ 4835156 w 7993461"/>
              <a:gd name="connsiteY7" fmla="*/ 0 h 2354580"/>
              <a:gd name="connsiteX8" fmla="*/ 5603712 w 7993461"/>
              <a:gd name="connsiteY8" fmla="*/ 0 h 2354580"/>
              <a:gd name="connsiteX9" fmla="*/ 6302400 w 7993461"/>
              <a:gd name="connsiteY9" fmla="*/ 0 h 2354580"/>
              <a:gd name="connsiteX10" fmla="*/ 7490169 w 7993461"/>
              <a:gd name="connsiteY10" fmla="*/ 0 h 2354580"/>
              <a:gd name="connsiteX11" fmla="*/ 7993461 w 7993461"/>
              <a:gd name="connsiteY11" fmla="*/ 295052 h 2354580"/>
              <a:gd name="connsiteX12" fmla="*/ 7993461 w 7993461"/>
              <a:gd name="connsiteY12" fmla="*/ 612658 h 2354580"/>
              <a:gd name="connsiteX13" fmla="*/ 7993461 w 7993461"/>
              <a:gd name="connsiteY13" fmla="*/ 930263 h 2354580"/>
              <a:gd name="connsiteX14" fmla="*/ 7993461 w 7993461"/>
              <a:gd name="connsiteY14" fmla="*/ 1230224 h 2354580"/>
              <a:gd name="connsiteX15" fmla="*/ 7993461 w 7993461"/>
              <a:gd name="connsiteY15" fmla="*/ 1618408 h 2354580"/>
              <a:gd name="connsiteX16" fmla="*/ 7993461 w 7993461"/>
              <a:gd name="connsiteY16" fmla="*/ 2059527 h 2354580"/>
              <a:gd name="connsiteX17" fmla="*/ 7490169 w 7993461"/>
              <a:gd name="connsiteY17" fmla="*/ 2354580 h 2354580"/>
              <a:gd name="connsiteX18" fmla="*/ 6791481 w 7993461"/>
              <a:gd name="connsiteY18" fmla="*/ 2354580 h 2354580"/>
              <a:gd name="connsiteX19" fmla="*/ 6162662 w 7993461"/>
              <a:gd name="connsiteY19" fmla="*/ 2354580 h 2354580"/>
              <a:gd name="connsiteX20" fmla="*/ 5673581 w 7993461"/>
              <a:gd name="connsiteY20" fmla="*/ 2354580 h 2354580"/>
              <a:gd name="connsiteX21" fmla="*/ 5044762 w 7993461"/>
              <a:gd name="connsiteY21" fmla="*/ 2354580 h 2354580"/>
              <a:gd name="connsiteX22" fmla="*/ 4415943 w 7993461"/>
              <a:gd name="connsiteY22" fmla="*/ 2354580 h 2354580"/>
              <a:gd name="connsiteX23" fmla="*/ 3926862 w 7993461"/>
              <a:gd name="connsiteY23" fmla="*/ 2354580 h 2354580"/>
              <a:gd name="connsiteX24" fmla="*/ 3367912 w 7993461"/>
              <a:gd name="connsiteY24" fmla="*/ 2354580 h 2354580"/>
              <a:gd name="connsiteX25" fmla="*/ 2878830 w 7993461"/>
              <a:gd name="connsiteY25" fmla="*/ 2354580 h 2354580"/>
              <a:gd name="connsiteX26" fmla="*/ 2040405 w 7993461"/>
              <a:gd name="connsiteY26" fmla="*/ 2354580 h 2354580"/>
              <a:gd name="connsiteX27" fmla="*/ 1481455 w 7993461"/>
              <a:gd name="connsiteY27" fmla="*/ 2354580 h 2354580"/>
              <a:gd name="connsiteX28" fmla="*/ 503292 w 7993461"/>
              <a:gd name="connsiteY28" fmla="*/ 2354580 h 2354580"/>
              <a:gd name="connsiteX29" fmla="*/ 0 w 7993461"/>
              <a:gd name="connsiteY29" fmla="*/ 2059527 h 2354580"/>
              <a:gd name="connsiteX30" fmla="*/ 0 w 7993461"/>
              <a:gd name="connsiteY30" fmla="*/ 1724276 h 2354580"/>
              <a:gd name="connsiteX31" fmla="*/ 0 w 7993461"/>
              <a:gd name="connsiteY31" fmla="*/ 1371382 h 2354580"/>
              <a:gd name="connsiteX32" fmla="*/ 0 w 7993461"/>
              <a:gd name="connsiteY32" fmla="*/ 1000842 h 2354580"/>
              <a:gd name="connsiteX33" fmla="*/ 0 w 7993461"/>
              <a:gd name="connsiteY33" fmla="*/ 630303 h 2354580"/>
              <a:gd name="connsiteX34" fmla="*/ 0 w 7993461"/>
              <a:gd name="connsiteY34" fmla="*/ 295052 h 2354580"/>
              <a:gd name="connsiteX0" fmla="*/ 0 w 7993461"/>
              <a:gd name="connsiteY0" fmla="*/ 295052 h 2354580"/>
              <a:gd name="connsiteX1" fmla="*/ 503292 w 7993461"/>
              <a:gd name="connsiteY1" fmla="*/ 0 h 2354580"/>
              <a:gd name="connsiteX2" fmla="*/ 1271848 w 7993461"/>
              <a:gd name="connsiteY2" fmla="*/ 0 h 2354580"/>
              <a:gd name="connsiteX3" fmla="*/ 1830799 w 7993461"/>
              <a:gd name="connsiteY3" fmla="*/ 0 h 2354580"/>
              <a:gd name="connsiteX4" fmla="*/ 2389749 w 7993461"/>
              <a:gd name="connsiteY4" fmla="*/ 0 h 2354580"/>
              <a:gd name="connsiteX5" fmla="*/ 3158305 w 7993461"/>
              <a:gd name="connsiteY5" fmla="*/ 0 h 2354580"/>
              <a:gd name="connsiteX6" fmla="*/ 3787124 w 7993461"/>
              <a:gd name="connsiteY6" fmla="*/ 0 h 2354580"/>
              <a:gd name="connsiteX7" fmla="*/ 4625549 w 7993461"/>
              <a:gd name="connsiteY7" fmla="*/ 0 h 2354580"/>
              <a:gd name="connsiteX8" fmla="*/ 5463975 w 7993461"/>
              <a:gd name="connsiteY8" fmla="*/ 0 h 2354580"/>
              <a:gd name="connsiteX9" fmla="*/ 6232531 w 7993461"/>
              <a:gd name="connsiteY9" fmla="*/ 0 h 2354580"/>
              <a:gd name="connsiteX10" fmla="*/ 6791481 w 7993461"/>
              <a:gd name="connsiteY10" fmla="*/ 0 h 2354580"/>
              <a:gd name="connsiteX11" fmla="*/ 7490169 w 7993461"/>
              <a:gd name="connsiteY11" fmla="*/ 0 h 2354580"/>
              <a:gd name="connsiteX12" fmla="*/ 7993461 w 7993461"/>
              <a:gd name="connsiteY12" fmla="*/ 295052 h 2354580"/>
              <a:gd name="connsiteX13" fmla="*/ 7993461 w 7993461"/>
              <a:gd name="connsiteY13" fmla="*/ 612658 h 2354580"/>
              <a:gd name="connsiteX14" fmla="*/ 7993461 w 7993461"/>
              <a:gd name="connsiteY14" fmla="*/ 930263 h 2354580"/>
              <a:gd name="connsiteX15" fmla="*/ 7993461 w 7993461"/>
              <a:gd name="connsiteY15" fmla="*/ 1300803 h 2354580"/>
              <a:gd name="connsiteX16" fmla="*/ 7993461 w 7993461"/>
              <a:gd name="connsiteY16" fmla="*/ 1688987 h 2354580"/>
              <a:gd name="connsiteX17" fmla="*/ 7993461 w 7993461"/>
              <a:gd name="connsiteY17" fmla="*/ 2059527 h 2354580"/>
              <a:gd name="connsiteX18" fmla="*/ 7490169 w 7993461"/>
              <a:gd name="connsiteY18" fmla="*/ 2354580 h 2354580"/>
              <a:gd name="connsiteX19" fmla="*/ 6791481 w 7993461"/>
              <a:gd name="connsiteY19" fmla="*/ 2354580 h 2354580"/>
              <a:gd name="connsiteX20" fmla="*/ 6162662 w 7993461"/>
              <a:gd name="connsiteY20" fmla="*/ 2354580 h 2354580"/>
              <a:gd name="connsiteX21" fmla="*/ 5603712 w 7993461"/>
              <a:gd name="connsiteY21" fmla="*/ 2354580 h 2354580"/>
              <a:gd name="connsiteX22" fmla="*/ 5044762 w 7993461"/>
              <a:gd name="connsiteY22" fmla="*/ 2354580 h 2354580"/>
              <a:gd name="connsiteX23" fmla="*/ 4206337 w 7993461"/>
              <a:gd name="connsiteY23" fmla="*/ 2354580 h 2354580"/>
              <a:gd name="connsiteX24" fmla="*/ 3577518 w 7993461"/>
              <a:gd name="connsiteY24" fmla="*/ 2354580 h 2354580"/>
              <a:gd name="connsiteX25" fmla="*/ 2739093 w 7993461"/>
              <a:gd name="connsiteY25" fmla="*/ 2354580 h 2354580"/>
              <a:gd name="connsiteX26" fmla="*/ 1900667 w 7993461"/>
              <a:gd name="connsiteY26" fmla="*/ 2354580 h 2354580"/>
              <a:gd name="connsiteX27" fmla="*/ 1271848 w 7993461"/>
              <a:gd name="connsiteY27" fmla="*/ 2354580 h 2354580"/>
              <a:gd name="connsiteX28" fmla="*/ 503292 w 7993461"/>
              <a:gd name="connsiteY28" fmla="*/ 2354580 h 2354580"/>
              <a:gd name="connsiteX29" fmla="*/ 0 w 7993461"/>
              <a:gd name="connsiteY29" fmla="*/ 2059527 h 2354580"/>
              <a:gd name="connsiteX30" fmla="*/ 0 w 7993461"/>
              <a:gd name="connsiteY30" fmla="*/ 1724276 h 2354580"/>
              <a:gd name="connsiteX31" fmla="*/ 0 w 7993461"/>
              <a:gd name="connsiteY31" fmla="*/ 1424316 h 2354580"/>
              <a:gd name="connsiteX32" fmla="*/ 0 w 7993461"/>
              <a:gd name="connsiteY32" fmla="*/ 1106710 h 2354580"/>
              <a:gd name="connsiteX33" fmla="*/ 0 w 7993461"/>
              <a:gd name="connsiteY33" fmla="*/ 718526 h 2354580"/>
              <a:gd name="connsiteX34" fmla="*/ 0 w 7993461"/>
              <a:gd name="connsiteY34" fmla="*/ 295052 h 235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993461" h="2354580" fill="none" extrusionOk="0">
                <a:moveTo>
                  <a:pt x="0" y="295052"/>
                </a:moveTo>
                <a:cubicBezTo>
                  <a:pt x="-31236" y="129319"/>
                  <a:pt x="248118" y="-5703"/>
                  <a:pt x="503292" y="0"/>
                </a:cubicBezTo>
                <a:cubicBezTo>
                  <a:pt x="646580" y="26593"/>
                  <a:pt x="986222" y="1186"/>
                  <a:pt x="1201980" y="0"/>
                </a:cubicBezTo>
                <a:cubicBezTo>
                  <a:pt x="1417415" y="-13075"/>
                  <a:pt x="1726862" y="11218"/>
                  <a:pt x="1900667" y="0"/>
                </a:cubicBezTo>
                <a:cubicBezTo>
                  <a:pt x="2070105" y="17954"/>
                  <a:pt x="2454586" y="6988"/>
                  <a:pt x="2599355" y="0"/>
                </a:cubicBezTo>
                <a:cubicBezTo>
                  <a:pt x="2728318" y="-54718"/>
                  <a:pt x="3184715" y="-20817"/>
                  <a:pt x="3437780" y="0"/>
                </a:cubicBezTo>
                <a:cubicBezTo>
                  <a:pt x="3648853" y="30471"/>
                  <a:pt x="3845459" y="12232"/>
                  <a:pt x="4136468" y="0"/>
                </a:cubicBezTo>
                <a:cubicBezTo>
                  <a:pt x="4425341" y="-6394"/>
                  <a:pt x="4676658" y="5730"/>
                  <a:pt x="4835156" y="0"/>
                </a:cubicBezTo>
                <a:cubicBezTo>
                  <a:pt x="5024661" y="68967"/>
                  <a:pt x="5255173" y="-11054"/>
                  <a:pt x="5603712" y="0"/>
                </a:cubicBezTo>
                <a:cubicBezTo>
                  <a:pt x="5941643" y="-21256"/>
                  <a:pt x="6161649" y="5744"/>
                  <a:pt x="6302400" y="0"/>
                </a:cubicBezTo>
                <a:cubicBezTo>
                  <a:pt x="6433972" y="-15884"/>
                  <a:pt x="7072372" y="100036"/>
                  <a:pt x="7490169" y="0"/>
                </a:cubicBezTo>
                <a:cubicBezTo>
                  <a:pt x="7776175" y="-37019"/>
                  <a:pt x="7990855" y="100882"/>
                  <a:pt x="7993461" y="295052"/>
                </a:cubicBezTo>
                <a:cubicBezTo>
                  <a:pt x="7976804" y="435695"/>
                  <a:pt x="7962821" y="541528"/>
                  <a:pt x="7993461" y="612658"/>
                </a:cubicBezTo>
                <a:cubicBezTo>
                  <a:pt x="8025128" y="668154"/>
                  <a:pt x="7991388" y="798743"/>
                  <a:pt x="7993461" y="930263"/>
                </a:cubicBezTo>
                <a:cubicBezTo>
                  <a:pt x="7994147" y="1077433"/>
                  <a:pt x="8006296" y="1110334"/>
                  <a:pt x="7993461" y="1230224"/>
                </a:cubicBezTo>
                <a:cubicBezTo>
                  <a:pt x="8000942" y="1339685"/>
                  <a:pt x="8021174" y="1467305"/>
                  <a:pt x="7993461" y="1618408"/>
                </a:cubicBezTo>
                <a:cubicBezTo>
                  <a:pt x="7969985" y="1742547"/>
                  <a:pt x="7965823" y="1870319"/>
                  <a:pt x="7993461" y="2059527"/>
                </a:cubicBezTo>
                <a:cubicBezTo>
                  <a:pt x="7972977" y="2166478"/>
                  <a:pt x="7818723" y="2328535"/>
                  <a:pt x="7490169" y="2354580"/>
                </a:cubicBezTo>
                <a:cubicBezTo>
                  <a:pt x="7288048" y="2364598"/>
                  <a:pt x="7005927" y="2371399"/>
                  <a:pt x="6791481" y="2354580"/>
                </a:cubicBezTo>
                <a:cubicBezTo>
                  <a:pt x="6605512" y="2351729"/>
                  <a:pt x="6467135" y="2362118"/>
                  <a:pt x="6162662" y="2354580"/>
                </a:cubicBezTo>
                <a:cubicBezTo>
                  <a:pt x="5847873" y="2348880"/>
                  <a:pt x="5834838" y="2345245"/>
                  <a:pt x="5673581" y="2354580"/>
                </a:cubicBezTo>
                <a:cubicBezTo>
                  <a:pt x="5520533" y="2367543"/>
                  <a:pt x="5346439" y="2365833"/>
                  <a:pt x="5044762" y="2354580"/>
                </a:cubicBezTo>
                <a:cubicBezTo>
                  <a:pt x="4778667" y="2395522"/>
                  <a:pt x="4632767" y="2366684"/>
                  <a:pt x="4415943" y="2354580"/>
                </a:cubicBezTo>
                <a:cubicBezTo>
                  <a:pt x="4187763" y="2371875"/>
                  <a:pt x="4098990" y="2344900"/>
                  <a:pt x="3926862" y="2354580"/>
                </a:cubicBezTo>
                <a:cubicBezTo>
                  <a:pt x="3740464" y="2345120"/>
                  <a:pt x="3536248" y="2349999"/>
                  <a:pt x="3367912" y="2354580"/>
                </a:cubicBezTo>
                <a:cubicBezTo>
                  <a:pt x="3215162" y="2328760"/>
                  <a:pt x="3033726" y="2351500"/>
                  <a:pt x="2878830" y="2354580"/>
                </a:cubicBezTo>
                <a:cubicBezTo>
                  <a:pt x="2755712" y="2417005"/>
                  <a:pt x="2446906" y="2291086"/>
                  <a:pt x="2040405" y="2354580"/>
                </a:cubicBezTo>
                <a:cubicBezTo>
                  <a:pt x="1624747" y="2362928"/>
                  <a:pt x="1664450" y="2359586"/>
                  <a:pt x="1481455" y="2354580"/>
                </a:cubicBezTo>
                <a:cubicBezTo>
                  <a:pt x="1320172" y="2349023"/>
                  <a:pt x="811857" y="2361972"/>
                  <a:pt x="503292" y="2354580"/>
                </a:cubicBezTo>
                <a:cubicBezTo>
                  <a:pt x="202444" y="2362927"/>
                  <a:pt x="5472" y="2220316"/>
                  <a:pt x="0" y="2059527"/>
                </a:cubicBezTo>
                <a:cubicBezTo>
                  <a:pt x="-11358" y="1937881"/>
                  <a:pt x="7222" y="1803738"/>
                  <a:pt x="0" y="1724276"/>
                </a:cubicBezTo>
                <a:cubicBezTo>
                  <a:pt x="-14825" y="1609419"/>
                  <a:pt x="18648" y="1501823"/>
                  <a:pt x="0" y="1371382"/>
                </a:cubicBezTo>
                <a:cubicBezTo>
                  <a:pt x="-4493" y="1239403"/>
                  <a:pt x="2987" y="1078594"/>
                  <a:pt x="0" y="1000842"/>
                </a:cubicBezTo>
                <a:cubicBezTo>
                  <a:pt x="7029" y="919604"/>
                  <a:pt x="-4489" y="720739"/>
                  <a:pt x="0" y="630303"/>
                </a:cubicBezTo>
                <a:cubicBezTo>
                  <a:pt x="8496" y="549191"/>
                  <a:pt x="-25086" y="374775"/>
                  <a:pt x="0" y="295052"/>
                </a:cubicBezTo>
                <a:close/>
              </a:path>
              <a:path w="7993461" h="2354580" stroke="0" extrusionOk="0">
                <a:moveTo>
                  <a:pt x="0" y="295052"/>
                </a:moveTo>
                <a:cubicBezTo>
                  <a:pt x="27750" y="147082"/>
                  <a:pt x="236895" y="39429"/>
                  <a:pt x="503292" y="0"/>
                </a:cubicBezTo>
                <a:cubicBezTo>
                  <a:pt x="779479" y="-63915"/>
                  <a:pt x="1013628" y="-5943"/>
                  <a:pt x="1271848" y="0"/>
                </a:cubicBezTo>
                <a:cubicBezTo>
                  <a:pt x="1510415" y="37996"/>
                  <a:pt x="1658369" y="17785"/>
                  <a:pt x="1830799" y="0"/>
                </a:cubicBezTo>
                <a:cubicBezTo>
                  <a:pt x="2051533" y="-10753"/>
                  <a:pt x="2237289" y="39053"/>
                  <a:pt x="2389749" y="0"/>
                </a:cubicBezTo>
                <a:cubicBezTo>
                  <a:pt x="2549790" y="-14407"/>
                  <a:pt x="3003647" y="3071"/>
                  <a:pt x="3158305" y="0"/>
                </a:cubicBezTo>
                <a:cubicBezTo>
                  <a:pt x="3361189" y="-10140"/>
                  <a:pt x="3478479" y="-7558"/>
                  <a:pt x="3787124" y="0"/>
                </a:cubicBezTo>
                <a:cubicBezTo>
                  <a:pt x="4071326" y="-45381"/>
                  <a:pt x="4286444" y="-33643"/>
                  <a:pt x="4625549" y="0"/>
                </a:cubicBezTo>
                <a:cubicBezTo>
                  <a:pt x="4968659" y="50910"/>
                  <a:pt x="5221799" y="450"/>
                  <a:pt x="5463975" y="0"/>
                </a:cubicBezTo>
                <a:cubicBezTo>
                  <a:pt x="5747895" y="14029"/>
                  <a:pt x="6018763" y="-28941"/>
                  <a:pt x="6232531" y="0"/>
                </a:cubicBezTo>
                <a:cubicBezTo>
                  <a:pt x="6466068" y="-28762"/>
                  <a:pt x="6580761" y="-22294"/>
                  <a:pt x="6791481" y="0"/>
                </a:cubicBezTo>
                <a:cubicBezTo>
                  <a:pt x="7006397" y="-21511"/>
                  <a:pt x="7153668" y="27706"/>
                  <a:pt x="7490169" y="0"/>
                </a:cubicBezTo>
                <a:cubicBezTo>
                  <a:pt x="7783861" y="-16133"/>
                  <a:pt x="8016663" y="132050"/>
                  <a:pt x="7993461" y="295052"/>
                </a:cubicBezTo>
                <a:cubicBezTo>
                  <a:pt x="7963561" y="386416"/>
                  <a:pt x="8004918" y="521572"/>
                  <a:pt x="7993461" y="612658"/>
                </a:cubicBezTo>
                <a:cubicBezTo>
                  <a:pt x="7998404" y="708127"/>
                  <a:pt x="8007523" y="829911"/>
                  <a:pt x="7993461" y="930263"/>
                </a:cubicBezTo>
                <a:cubicBezTo>
                  <a:pt x="7980840" y="1030880"/>
                  <a:pt x="8007650" y="1159985"/>
                  <a:pt x="7993461" y="1300803"/>
                </a:cubicBezTo>
                <a:cubicBezTo>
                  <a:pt x="7988274" y="1426014"/>
                  <a:pt x="7994204" y="1566770"/>
                  <a:pt x="7993461" y="1688987"/>
                </a:cubicBezTo>
                <a:cubicBezTo>
                  <a:pt x="7997945" y="1840539"/>
                  <a:pt x="7973322" y="1968267"/>
                  <a:pt x="7993461" y="2059527"/>
                </a:cubicBezTo>
                <a:cubicBezTo>
                  <a:pt x="8006975" y="2190688"/>
                  <a:pt x="7785388" y="2344197"/>
                  <a:pt x="7490169" y="2354580"/>
                </a:cubicBezTo>
                <a:cubicBezTo>
                  <a:pt x="7179497" y="2368718"/>
                  <a:pt x="7131592" y="2366341"/>
                  <a:pt x="6791481" y="2354580"/>
                </a:cubicBezTo>
                <a:cubicBezTo>
                  <a:pt x="6460568" y="2328248"/>
                  <a:pt x="6296160" y="2375115"/>
                  <a:pt x="6162662" y="2354580"/>
                </a:cubicBezTo>
                <a:cubicBezTo>
                  <a:pt x="6040539" y="2337644"/>
                  <a:pt x="5790855" y="2317654"/>
                  <a:pt x="5603712" y="2354580"/>
                </a:cubicBezTo>
                <a:cubicBezTo>
                  <a:pt x="5435700" y="2359701"/>
                  <a:pt x="5233795" y="2324555"/>
                  <a:pt x="5044762" y="2354580"/>
                </a:cubicBezTo>
                <a:cubicBezTo>
                  <a:pt x="4874081" y="2317316"/>
                  <a:pt x="4543315" y="2300752"/>
                  <a:pt x="4206337" y="2354580"/>
                </a:cubicBezTo>
                <a:cubicBezTo>
                  <a:pt x="4021728" y="2333851"/>
                  <a:pt x="3832168" y="2323883"/>
                  <a:pt x="3577518" y="2354580"/>
                </a:cubicBezTo>
                <a:cubicBezTo>
                  <a:pt x="3300701" y="2352087"/>
                  <a:pt x="2894944" y="2358377"/>
                  <a:pt x="2739093" y="2354580"/>
                </a:cubicBezTo>
                <a:cubicBezTo>
                  <a:pt x="2562546" y="2298083"/>
                  <a:pt x="2301129" y="2386145"/>
                  <a:pt x="1900667" y="2354580"/>
                </a:cubicBezTo>
                <a:cubicBezTo>
                  <a:pt x="1508784" y="2356590"/>
                  <a:pt x="1565666" y="2355757"/>
                  <a:pt x="1271848" y="2354580"/>
                </a:cubicBezTo>
                <a:cubicBezTo>
                  <a:pt x="1001856" y="2310696"/>
                  <a:pt x="776944" y="2385743"/>
                  <a:pt x="503292" y="2354580"/>
                </a:cubicBezTo>
                <a:cubicBezTo>
                  <a:pt x="182210" y="2373568"/>
                  <a:pt x="-10627" y="2243374"/>
                  <a:pt x="0" y="2059527"/>
                </a:cubicBezTo>
                <a:cubicBezTo>
                  <a:pt x="-25658" y="1896860"/>
                  <a:pt x="10622" y="1828864"/>
                  <a:pt x="0" y="1724276"/>
                </a:cubicBezTo>
                <a:cubicBezTo>
                  <a:pt x="-11828" y="1608516"/>
                  <a:pt x="-16739" y="1505083"/>
                  <a:pt x="0" y="1424316"/>
                </a:cubicBezTo>
                <a:cubicBezTo>
                  <a:pt x="25685" y="1335652"/>
                  <a:pt x="15935" y="1275466"/>
                  <a:pt x="0" y="1106710"/>
                </a:cubicBezTo>
                <a:cubicBezTo>
                  <a:pt x="-21041" y="948306"/>
                  <a:pt x="-30317" y="888977"/>
                  <a:pt x="0" y="718526"/>
                </a:cubicBezTo>
                <a:cubicBezTo>
                  <a:pt x="15852" y="555982"/>
                  <a:pt x="-1199" y="391099"/>
                  <a:pt x="0" y="295052"/>
                </a:cubicBezTo>
                <a:close/>
              </a:path>
              <a:path w="7993461" h="2354580" fill="none" stroke="0" extrusionOk="0">
                <a:moveTo>
                  <a:pt x="0" y="295052"/>
                </a:moveTo>
                <a:cubicBezTo>
                  <a:pt x="-15859" y="177392"/>
                  <a:pt x="282425" y="58145"/>
                  <a:pt x="503292" y="0"/>
                </a:cubicBezTo>
                <a:cubicBezTo>
                  <a:pt x="638889" y="12553"/>
                  <a:pt x="946949" y="23029"/>
                  <a:pt x="1201980" y="0"/>
                </a:cubicBezTo>
                <a:cubicBezTo>
                  <a:pt x="1469433" y="-29710"/>
                  <a:pt x="1681148" y="27576"/>
                  <a:pt x="1900667" y="0"/>
                </a:cubicBezTo>
                <a:cubicBezTo>
                  <a:pt x="2046753" y="-9060"/>
                  <a:pt x="2460209" y="76"/>
                  <a:pt x="2599355" y="0"/>
                </a:cubicBezTo>
                <a:cubicBezTo>
                  <a:pt x="2778046" y="-21731"/>
                  <a:pt x="3216965" y="-33102"/>
                  <a:pt x="3437780" y="0"/>
                </a:cubicBezTo>
                <a:cubicBezTo>
                  <a:pt x="3669359" y="3671"/>
                  <a:pt x="3839444" y="19424"/>
                  <a:pt x="4136468" y="0"/>
                </a:cubicBezTo>
                <a:cubicBezTo>
                  <a:pt x="4441204" y="-49150"/>
                  <a:pt x="4707638" y="6797"/>
                  <a:pt x="4835156" y="0"/>
                </a:cubicBezTo>
                <a:cubicBezTo>
                  <a:pt x="4934095" y="17823"/>
                  <a:pt x="5228796" y="-7713"/>
                  <a:pt x="5603712" y="0"/>
                </a:cubicBezTo>
                <a:cubicBezTo>
                  <a:pt x="5934850" y="-5248"/>
                  <a:pt x="6159474" y="-6040"/>
                  <a:pt x="6302400" y="0"/>
                </a:cubicBezTo>
                <a:cubicBezTo>
                  <a:pt x="6484990" y="-89217"/>
                  <a:pt x="7094405" y="34369"/>
                  <a:pt x="7490169" y="0"/>
                </a:cubicBezTo>
                <a:cubicBezTo>
                  <a:pt x="7721671" y="12509"/>
                  <a:pt x="7976770" y="65386"/>
                  <a:pt x="7993461" y="295052"/>
                </a:cubicBezTo>
                <a:cubicBezTo>
                  <a:pt x="7965144" y="413903"/>
                  <a:pt x="7964913" y="547655"/>
                  <a:pt x="7993461" y="612658"/>
                </a:cubicBezTo>
                <a:cubicBezTo>
                  <a:pt x="8029732" y="684914"/>
                  <a:pt x="7994992" y="807838"/>
                  <a:pt x="7993461" y="930263"/>
                </a:cubicBezTo>
                <a:cubicBezTo>
                  <a:pt x="7989384" y="1079685"/>
                  <a:pt x="8008937" y="1101502"/>
                  <a:pt x="7993461" y="1230224"/>
                </a:cubicBezTo>
                <a:cubicBezTo>
                  <a:pt x="7992129" y="1373436"/>
                  <a:pt x="8023623" y="1476484"/>
                  <a:pt x="7993461" y="1618408"/>
                </a:cubicBezTo>
                <a:cubicBezTo>
                  <a:pt x="7953422" y="1760644"/>
                  <a:pt x="7984872" y="1866676"/>
                  <a:pt x="7993461" y="2059527"/>
                </a:cubicBezTo>
                <a:cubicBezTo>
                  <a:pt x="7970611" y="2206211"/>
                  <a:pt x="7800768" y="2348139"/>
                  <a:pt x="7490169" y="2354580"/>
                </a:cubicBezTo>
                <a:cubicBezTo>
                  <a:pt x="7324703" y="2355186"/>
                  <a:pt x="6996031" y="2359817"/>
                  <a:pt x="6791481" y="2354580"/>
                </a:cubicBezTo>
                <a:cubicBezTo>
                  <a:pt x="6626147" y="2381767"/>
                  <a:pt x="6451540" y="2353119"/>
                  <a:pt x="6162662" y="2354580"/>
                </a:cubicBezTo>
                <a:cubicBezTo>
                  <a:pt x="5847352" y="2349439"/>
                  <a:pt x="5836073" y="2346591"/>
                  <a:pt x="5673581" y="2354580"/>
                </a:cubicBezTo>
                <a:cubicBezTo>
                  <a:pt x="5506850" y="2368077"/>
                  <a:pt x="5346445" y="2325663"/>
                  <a:pt x="5044762" y="2354580"/>
                </a:cubicBezTo>
                <a:cubicBezTo>
                  <a:pt x="4752874" y="2362578"/>
                  <a:pt x="4643514" y="2354336"/>
                  <a:pt x="4415943" y="2354580"/>
                </a:cubicBezTo>
                <a:cubicBezTo>
                  <a:pt x="4177350" y="2381194"/>
                  <a:pt x="4075335" y="2366778"/>
                  <a:pt x="3926862" y="2354580"/>
                </a:cubicBezTo>
                <a:cubicBezTo>
                  <a:pt x="3760819" y="2348707"/>
                  <a:pt x="3496552" y="2379311"/>
                  <a:pt x="3367912" y="2354580"/>
                </a:cubicBezTo>
                <a:cubicBezTo>
                  <a:pt x="3204696" y="2390308"/>
                  <a:pt x="3010127" y="2315452"/>
                  <a:pt x="2878830" y="2354580"/>
                </a:cubicBezTo>
                <a:cubicBezTo>
                  <a:pt x="2781376" y="2354662"/>
                  <a:pt x="2470376" y="2354959"/>
                  <a:pt x="2040405" y="2354580"/>
                </a:cubicBezTo>
                <a:cubicBezTo>
                  <a:pt x="1635442" y="2364263"/>
                  <a:pt x="1684873" y="2353213"/>
                  <a:pt x="1481455" y="2354580"/>
                </a:cubicBezTo>
                <a:cubicBezTo>
                  <a:pt x="1272256" y="2345610"/>
                  <a:pt x="865468" y="2406940"/>
                  <a:pt x="503292" y="2354580"/>
                </a:cubicBezTo>
                <a:cubicBezTo>
                  <a:pt x="220954" y="2351967"/>
                  <a:pt x="4080" y="2215363"/>
                  <a:pt x="0" y="2059527"/>
                </a:cubicBezTo>
                <a:cubicBezTo>
                  <a:pt x="-1380" y="1965920"/>
                  <a:pt x="14438" y="1833618"/>
                  <a:pt x="0" y="1724276"/>
                </a:cubicBezTo>
                <a:cubicBezTo>
                  <a:pt x="-5952" y="1624344"/>
                  <a:pt x="10372" y="1477707"/>
                  <a:pt x="0" y="1371382"/>
                </a:cubicBezTo>
                <a:cubicBezTo>
                  <a:pt x="-12243" y="1247482"/>
                  <a:pt x="14812" y="1082912"/>
                  <a:pt x="0" y="1000842"/>
                </a:cubicBezTo>
                <a:cubicBezTo>
                  <a:pt x="2526" y="911881"/>
                  <a:pt x="-7611" y="737375"/>
                  <a:pt x="0" y="630303"/>
                </a:cubicBezTo>
                <a:cubicBezTo>
                  <a:pt x="8862" y="552025"/>
                  <a:pt x="-41158" y="379635"/>
                  <a:pt x="0" y="29505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 ngủ luôn một giấc vì quá buồn ngủ và yên trí đã có em mình câu cá rồi.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onnsiteX0" fmla="*/ 0 w 7714555"/>
                <a:gd name="connsiteY0" fmla="*/ 348660 h 1427704"/>
                <a:gd name="connsiteX1" fmla="*/ 348660 w 7714555"/>
                <a:gd name="connsiteY1" fmla="*/ 0 h 1427704"/>
                <a:gd name="connsiteX2" fmla="*/ 7365895 w 7714555"/>
                <a:gd name="connsiteY2" fmla="*/ 0 h 1427704"/>
                <a:gd name="connsiteX3" fmla="*/ 7714555 w 7714555"/>
                <a:gd name="connsiteY3" fmla="*/ 348660 h 1427704"/>
                <a:gd name="connsiteX4" fmla="*/ 7714555 w 7714555"/>
                <a:gd name="connsiteY4" fmla="*/ 1079044 h 1427704"/>
                <a:gd name="connsiteX5" fmla="*/ 7365895 w 7714555"/>
                <a:gd name="connsiteY5" fmla="*/ 1427704 h 1427704"/>
                <a:gd name="connsiteX6" fmla="*/ 348660 w 7714555"/>
                <a:gd name="connsiteY6" fmla="*/ 1427704 h 1427704"/>
                <a:gd name="connsiteX7" fmla="*/ 0 w 7714555"/>
                <a:gd name="connsiteY7" fmla="*/ 1079044 h 1427704"/>
                <a:gd name="connsiteX8" fmla="*/ 0 w 771455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nhìn bầy thỏ vui chơi, mèo em nghĩ gì?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831C289-DDF7-BAF3-D45B-410AC1544C7F}"/>
              </a:ext>
            </a:extLst>
          </p:cNvPr>
          <p:cNvSpPr/>
          <p:nvPr/>
        </p:nvSpPr>
        <p:spPr>
          <a:xfrm>
            <a:off x="284580" y="2914650"/>
            <a:ext cx="7993461" cy="2960370"/>
          </a:xfrm>
          <a:custGeom>
            <a:avLst/>
            <a:gdLst>
              <a:gd name="connsiteX0" fmla="*/ 0 w 7993461"/>
              <a:gd name="connsiteY0" fmla="*/ 370964 h 2960370"/>
              <a:gd name="connsiteX1" fmla="*/ 503292 w 7993461"/>
              <a:gd name="connsiteY1" fmla="*/ 0 h 2960370"/>
              <a:gd name="connsiteX2" fmla="*/ 1201980 w 7993461"/>
              <a:gd name="connsiteY2" fmla="*/ 0 h 2960370"/>
              <a:gd name="connsiteX3" fmla="*/ 1900667 w 7993461"/>
              <a:gd name="connsiteY3" fmla="*/ 0 h 2960370"/>
              <a:gd name="connsiteX4" fmla="*/ 2599355 w 7993461"/>
              <a:gd name="connsiteY4" fmla="*/ 0 h 2960370"/>
              <a:gd name="connsiteX5" fmla="*/ 3437780 w 7993461"/>
              <a:gd name="connsiteY5" fmla="*/ 0 h 2960370"/>
              <a:gd name="connsiteX6" fmla="*/ 4136468 w 7993461"/>
              <a:gd name="connsiteY6" fmla="*/ 0 h 2960370"/>
              <a:gd name="connsiteX7" fmla="*/ 4835156 w 7993461"/>
              <a:gd name="connsiteY7" fmla="*/ 0 h 2960370"/>
              <a:gd name="connsiteX8" fmla="*/ 5603712 w 7993461"/>
              <a:gd name="connsiteY8" fmla="*/ 0 h 2960370"/>
              <a:gd name="connsiteX9" fmla="*/ 6302400 w 7993461"/>
              <a:gd name="connsiteY9" fmla="*/ 0 h 2960370"/>
              <a:gd name="connsiteX10" fmla="*/ 7490169 w 7993461"/>
              <a:gd name="connsiteY10" fmla="*/ 0 h 2960370"/>
              <a:gd name="connsiteX11" fmla="*/ 7993461 w 7993461"/>
              <a:gd name="connsiteY11" fmla="*/ 370964 h 2960370"/>
              <a:gd name="connsiteX12" fmla="*/ 7993461 w 7993461"/>
              <a:gd name="connsiteY12" fmla="*/ 770283 h 2960370"/>
              <a:gd name="connsiteX13" fmla="*/ 7993461 w 7993461"/>
              <a:gd name="connsiteY13" fmla="*/ 1169603 h 2960370"/>
              <a:gd name="connsiteX14" fmla="*/ 7993461 w 7993461"/>
              <a:gd name="connsiteY14" fmla="*/ 1546738 h 2960370"/>
              <a:gd name="connsiteX15" fmla="*/ 7993461 w 7993461"/>
              <a:gd name="connsiteY15" fmla="*/ 2034795 h 2960370"/>
              <a:gd name="connsiteX16" fmla="*/ 7993461 w 7993461"/>
              <a:gd name="connsiteY16" fmla="*/ 2589405 h 2960370"/>
              <a:gd name="connsiteX17" fmla="*/ 7490169 w 7993461"/>
              <a:gd name="connsiteY17" fmla="*/ 2960370 h 2960370"/>
              <a:gd name="connsiteX18" fmla="*/ 6791481 w 7993461"/>
              <a:gd name="connsiteY18" fmla="*/ 2960370 h 2960370"/>
              <a:gd name="connsiteX19" fmla="*/ 6162662 w 7993461"/>
              <a:gd name="connsiteY19" fmla="*/ 2960370 h 2960370"/>
              <a:gd name="connsiteX20" fmla="*/ 5673581 w 7993461"/>
              <a:gd name="connsiteY20" fmla="*/ 2960370 h 2960370"/>
              <a:gd name="connsiteX21" fmla="*/ 5044762 w 7993461"/>
              <a:gd name="connsiteY21" fmla="*/ 2960370 h 2960370"/>
              <a:gd name="connsiteX22" fmla="*/ 4415943 w 7993461"/>
              <a:gd name="connsiteY22" fmla="*/ 2960370 h 2960370"/>
              <a:gd name="connsiteX23" fmla="*/ 3926862 w 7993461"/>
              <a:gd name="connsiteY23" fmla="*/ 2960370 h 2960370"/>
              <a:gd name="connsiteX24" fmla="*/ 3367912 w 7993461"/>
              <a:gd name="connsiteY24" fmla="*/ 2960370 h 2960370"/>
              <a:gd name="connsiteX25" fmla="*/ 2878830 w 7993461"/>
              <a:gd name="connsiteY25" fmla="*/ 2960370 h 2960370"/>
              <a:gd name="connsiteX26" fmla="*/ 2040405 w 7993461"/>
              <a:gd name="connsiteY26" fmla="*/ 2960370 h 2960370"/>
              <a:gd name="connsiteX27" fmla="*/ 1481455 w 7993461"/>
              <a:gd name="connsiteY27" fmla="*/ 2960370 h 2960370"/>
              <a:gd name="connsiteX28" fmla="*/ 503292 w 7993461"/>
              <a:gd name="connsiteY28" fmla="*/ 2960370 h 2960370"/>
              <a:gd name="connsiteX29" fmla="*/ 0 w 7993461"/>
              <a:gd name="connsiteY29" fmla="*/ 2589405 h 2960370"/>
              <a:gd name="connsiteX30" fmla="*/ 0 w 7993461"/>
              <a:gd name="connsiteY30" fmla="*/ 2167901 h 2960370"/>
              <a:gd name="connsiteX31" fmla="*/ 0 w 7993461"/>
              <a:gd name="connsiteY31" fmla="*/ 1724213 h 2960370"/>
              <a:gd name="connsiteX32" fmla="*/ 0 w 7993461"/>
              <a:gd name="connsiteY32" fmla="*/ 1258340 h 2960370"/>
              <a:gd name="connsiteX33" fmla="*/ 0 w 7993461"/>
              <a:gd name="connsiteY33" fmla="*/ 792468 h 2960370"/>
              <a:gd name="connsiteX34" fmla="*/ 0 w 7993461"/>
              <a:gd name="connsiteY34" fmla="*/ 370964 h 2960370"/>
              <a:gd name="connsiteX0" fmla="*/ 0 w 7993461"/>
              <a:gd name="connsiteY0" fmla="*/ 370964 h 2960370"/>
              <a:gd name="connsiteX1" fmla="*/ 503292 w 7993461"/>
              <a:gd name="connsiteY1" fmla="*/ 0 h 2960370"/>
              <a:gd name="connsiteX2" fmla="*/ 1271848 w 7993461"/>
              <a:gd name="connsiteY2" fmla="*/ 0 h 2960370"/>
              <a:gd name="connsiteX3" fmla="*/ 1830799 w 7993461"/>
              <a:gd name="connsiteY3" fmla="*/ 0 h 2960370"/>
              <a:gd name="connsiteX4" fmla="*/ 2389749 w 7993461"/>
              <a:gd name="connsiteY4" fmla="*/ 0 h 2960370"/>
              <a:gd name="connsiteX5" fmla="*/ 3158305 w 7993461"/>
              <a:gd name="connsiteY5" fmla="*/ 0 h 2960370"/>
              <a:gd name="connsiteX6" fmla="*/ 3787124 w 7993461"/>
              <a:gd name="connsiteY6" fmla="*/ 0 h 2960370"/>
              <a:gd name="connsiteX7" fmla="*/ 4625549 w 7993461"/>
              <a:gd name="connsiteY7" fmla="*/ 0 h 2960370"/>
              <a:gd name="connsiteX8" fmla="*/ 5463975 w 7993461"/>
              <a:gd name="connsiteY8" fmla="*/ 0 h 2960370"/>
              <a:gd name="connsiteX9" fmla="*/ 6232531 w 7993461"/>
              <a:gd name="connsiteY9" fmla="*/ 0 h 2960370"/>
              <a:gd name="connsiteX10" fmla="*/ 6791481 w 7993461"/>
              <a:gd name="connsiteY10" fmla="*/ 0 h 2960370"/>
              <a:gd name="connsiteX11" fmla="*/ 7490169 w 7993461"/>
              <a:gd name="connsiteY11" fmla="*/ 0 h 2960370"/>
              <a:gd name="connsiteX12" fmla="*/ 7993461 w 7993461"/>
              <a:gd name="connsiteY12" fmla="*/ 370964 h 2960370"/>
              <a:gd name="connsiteX13" fmla="*/ 7993461 w 7993461"/>
              <a:gd name="connsiteY13" fmla="*/ 770283 h 2960370"/>
              <a:gd name="connsiteX14" fmla="*/ 7993461 w 7993461"/>
              <a:gd name="connsiteY14" fmla="*/ 1169603 h 2960370"/>
              <a:gd name="connsiteX15" fmla="*/ 7993461 w 7993461"/>
              <a:gd name="connsiteY15" fmla="*/ 1635475 h 2960370"/>
              <a:gd name="connsiteX16" fmla="*/ 7993461 w 7993461"/>
              <a:gd name="connsiteY16" fmla="*/ 2123533 h 2960370"/>
              <a:gd name="connsiteX17" fmla="*/ 7993461 w 7993461"/>
              <a:gd name="connsiteY17" fmla="*/ 2589405 h 2960370"/>
              <a:gd name="connsiteX18" fmla="*/ 7490169 w 7993461"/>
              <a:gd name="connsiteY18" fmla="*/ 2960370 h 2960370"/>
              <a:gd name="connsiteX19" fmla="*/ 6791481 w 7993461"/>
              <a:gd name="connsiteY19" fmla="*/ 2960370 h 2960370"/>
              <a:gd name="connsiteX20" fmla="*/ 6162662 w 7993461"/>
              <a:gd name="connsiteY20" fmla="*/ 2960370 h 2960370"/>
              <a:gd name="connsiteX21" fmla="*/ 5603712 w 7993461"/>
              <a:gd name="connsiteY21" fmla="*/ 2960370 h 2960370"/>
              <a:gd name="connsiteX22" fmla="*/ 5044762 w 7993461"/>
              <a:gd name="connsiteY22" fmla="*/ 2960370 h 2960370"/>
              <a:gd name="connsiteX23" fmla="*/ 4206337 w 7993461"/>
              <a:gd name="connsiteY23" fmla="*/ 2960370 h 2960370"/>
              <a:gd name="connsiteX24" fmla="*/ 3577518 w 7993461"/>
              <a:gd name="connsiteY24" fmla="*/ 2960370 h 2960370"/>
              <a:gd name="connsiteX25" fmla="*/ 2739093 w 7993461"/>
              <a:gd name="connsiteY25" fmla="*/ 2960370 h 2960370"/>
              <a:gd name="connsiteX26" fmla="*/ 1900667 w 7993461"/>
              <a:gd name="connsiteY26" fmla="*/ 2960370 h 2960370"/>
              <a:gd name="connsiteX27" fmla="*/ 1271848 w 7993461"/>
              <a:gd name="connsiteY27" fmla="*/ 2960370 h 2960370"/>
              <a:gd name="connsiteX28" fmla="*/ 503292 w 7993461"/>
              <a:gd name="connsiteY28" fmla="*/ 2960370 h 2960370"/>
              <a:gd name="connsiteX29" fmla="*/ 0 w 7993461"/>
              <a:gd name="connsiteY29" fmla="*/ 2589405 h 2960370"/>
              <a:gd name="connsiteX30" fmla="*/ 0 w 7993461"/>
              <a:gd name="connsiteY30" fmla="*/ 2167901 h 2960370"/>
              <a:gd name="connsiteX31" fmla="*/ 0 w 7993461"/>
              <a:gd name="connsiteY31" fmla="*/ 1790766 h 2960370"/>
              <a:gd name="connsiteX32" fmla="*/ 0 w 7993461"/>
              <a:gd name="connsiteY32" fmla="*/ 1391446 h 2960370"/>
              <a:gd name="connsiteX33" fmla="*/ 0 w 7993461"/>
              <a:gd name="connsiteY33" fmla="*/ 903390 h 2960370"/>
              <a:gd name="connsiteX34" fmla="*/ 0 w 7993461"/>
              <a:gd name="connsiteY34" fmla="*/ 370964 h 296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993461" h="2960370" fill="none" extrusionOk="0">
                <a:moveTo>
                  <a:pt x="0" y="370964"/>
                </a:moveTo>
                <a:cubicBezTo>
                  <a:pt x="-30772" y="166974"/>
                  <a:pt x="240946" y="-18063"/>
                  <a:pt x="503292" y="0"/>
                </a:cubicBezTo>
                <a:cubicBezTo>
                  <a:pt x="631249" y="41746"/>
                  <a:pt x="989613" y="4100"/>
                  <a:pt x="1201980" y="0"/>
                </a:cubicBezTo>
                <a:cubicBezTo>
                  <a:pt x="1414429" y="-17307"/>
                  <a:pt x="1731983" y="13863"/>
                  <a:pt x="1900667" y="0"/>
                </a:cubicBezTo>
                <a:cubicBezTo>
                  <a:pt x="2069941" y="15484"/>
                  <a:pt x="2461691" y="5658"/>
                  <a:pt x="2599355" y="0"/>
                </a:cubicBezTo>
                <a:cubicBezTo>
                  <a:pt x="2734812" y="-49695"/>
                  <a:pt x="3165174" y="-29571"/>
                  <a:pt x="3437780" y="0"/>
                </a:cubicBezTo>
                <a:cubicBezTo>
                  <a:pt x="3672670" y="24269"/>
                  <a:pt x="3858551" y="503"/>
                  <a:pt x="4136468" y="0"/>
                </a:cubicBezTo>
                <a:cubicBezTo>
                  <a:pt x="4421583" y="-3223"/>
                  <a:pt x="4676310" y="2530"/>
                  <a:pt x="4835156" y="0"/>
                </a:cubicBezTo>
                <a:cubicBezTo>
                  <a:pt x="5001827" y="41996"/>
                  <a:pt x="5248384" y="-60284"/>
                  <a:pt x="5603712" y="0"/>
                </a:cubicBezTo>
                <a:cubicBezTo>
                  <a:pt x="5942293" y="-21328"/>
                  <a:pt x="6149904" y="13095"/>
                  <a:pt x="6302400" y="0"/>
                </a:cubicBezTo>
                <a:cubicBezTo>
                  <a:pt x="6428113" y="-19860"/>
                  <a:pt x="7060693" y="71728"/>
                  <a:pt x="7490169" y="0"/>
                </a:cubicBezTo>
                <a:cubicBezTo>
                  <a:pt x="7776269" y="-37707"/>
                  <a:pt x="8011628" y="119661"/>
                  <a:pt x="7993461" y="370964"/>
                </a:cubicBezTo>
                <a:cubicBezTo>
                  <a:pt x="7974545" y="542045"/>
                  <a:pt x="7954320" y="687775"/>
                  <a:pt x="7993461" y="770283"/>
                </a:cubicBezTo>
                <a:cubicBezTo>
                  <a:pt x="8022518" y="854744"/>
                  <a:pt x="7989837" y="1011406"/>
                  <a:pt x="7993461" y="1169603"/>
                </a:cubicBezTo>
                <a:cubicBezTo>
                  <a:pt x="8001697" y="1356285"/>
                  <a:pt x="8006072" y="1395352"/>
                  <a:pt x="7993461" y="1546738"/>
                </a:cubicBezTo>
                <a:cubicBezTo>
                  <a:pt x="7982410" y="1702969"/>
                  <a:pt x="8020515" y="1846440"/>
                  <a:pt x="7993461" y="2034795"/>
                </a:cubicBezTo>
                <a:cubicBezTo>
                  <a:pt x="7982185" y="2176231"/>
                  <a:pt x="7952836" y="2348820"/>
                  <a:pt x="7993461" y="2589405"/>
                </a:cubicBezTo>
                <a:cubicBezTo>
                  <a:pt x="7972243" y="2705559"/>
                  <a:pt x="7837448" y="2917172"/>
                  <a:pt x="7490169" y="2960370"/>
                </a:cubicBezTo>
                <a:cubicBezTo>
                  <a:pt x="7288312" y="2964861"/>
                  <a:pt x="7001184" y="2975159"/>
                  <a:pt x="6791481" y="2960370"/>
                </a:cubicBezTo>
                <a:cubicBezTo>
                  <a:pt x="6610229" y="2958861"/>
                  <a:pt x="6455254" y="2969430"/>
                  <a:pt x="6162662" y="2960370"/>
                </a:cubicBezTo>
                <a:cubicBezTo>
                  <a:pt x="5848062" y="2952128"/>
                  <a:pt x="5835059" y="2948872"/>
                  <a:pt x="5673581" y="2960370"/>
                </a:cubicBezTo>
                <a:cubicBezTo>
                  <a:pt x="5544456" y="2986545"/>
                  <a:pt x="5342908" y="2959003"/>
                  <a:pt x="5044762" y="2960370"/>
                </a:cubicBezTo>
                <a:cubicBezTo>
                  <a:pt x="4770716" y="2998009"/>
                  <a:pt x="4633109" y="2957768"/>
                  <a:pt x="4415943" y="2960370"/>
                </a:cubicBezTo>
                <a:cubicBezTo>
                  <a:pt x="4192972" y="2980197"/>
                  <a:pt x="4096660" y="2971344"/>
                  <a:pt x="3926862" y="2960370"/>
                </a:cubicBezTo>
                <a:cubicBezTo>
                  <a:pt x="3730273" y="2949920"/>
                  <a:pt x="3530944" y="2959045"/>
                  <a:pt x="3367912" y="2960370"/>
                </a:cubicBezTo>
                <a:cubicBezTo>
                  <a:pt x="3214008" y="2939134"/>
                  <a:pt x="3034033" y="2963591"/>
                  <a:pt x="2878830" y="2960370"/>
                </a:cubicBezTo>
                <a:cubicBezTo>
                  <a:pt x="2746356" y="3011638"/>
                  <a:pt x="2450784" y="2918354"/>
                  <a:pt x="2040405" y="2960370"/>
                </a:cubicBezTo>
                <a:cubicBezTo>
                  <a:pt x="1627082" y="2983193"/>
                  <a:pt x="1670367" y="2964315"/>
                  <a:pt x="1481455" y="2960370"/>
                </a:cubicBezTo>
                <a:cubicBezTo>
                  <a:pt x="1356982" y="2950301"/>
                  <a:pt x="833227" y="2972833"/>
                  <a:pt x="503292" y="2960370"/>
                </a:cubicBezTo>
                <a:cubicBezTo>
                  <a:pt x="180988" y="2980319"/>
                  <a:pt x="2771" y="2793960"/>
                  <a:pt x="0" y="2589405"/>
                </a:cubicBezTo>
                <a:cubicBezTo>
                  <a:pt x="-17415" y="2453596"/>
                  <a:pt x="6907" y="2275094"/>
                  <a:pt x="0" y="2167901"/>
                </a:cubicBezTo>
                <a:cubicBezTo>
                  <a:pt x="-18019" y="2023254"/>
                  <a:pt x="32240" y="1896721"/>
                  <a:pt x="0" y="1724213"/>
                </a:cubicBezTo>
                <a:cubicBezTo>
                  <a:pt x="-1713" y="1550347"/>
                  <a:pt x="48" y="1360847"/>
                  <a:pt x="0" y="1258340"/>
                </a:cubicBezTo>
                <a:cubicBezTo>
                  <a:pt x="13764" y="1176612"/>
                  <a:pt x="-11984" y="907964"/>
                  <a:pt x="0" y="792468"/>
                </a:cubicBezTo>
                <a:cubicBezTo>
                  <a:pt x="2950" y="683382"/>
                  <a:pt x="-19782" y="481421"/>
                  <a:pt x="0" y="370964"/>
                </a:cubicBezTo>
                <a:close/>
              </a:path>
              <a:path w="7993461" h="2960370" stroke="0" extrusionOk="0">
                <a:moveTo>
                  <a:pt x="0" y="370964"/>
                </a:moveTo>
                <a:cubicBezTo>
                  <a:pt x="25833" y="191689"/>
                  <a:pt x="222349" y="59078"/>
                  <a:pt x="503292" y="0"/>
                </a:cubicBezTo>
                <a:cubicBezTo>
                  <a:pt x="783753" y="-34257"/>
                  <a:pt x="1015963" y="-12495"/>
                  <a:pt x="1271848" y="0"/>
                </a:cubicBezTo>
                <a:cubicBezTo>
                  <a:pt x="1509089" y="48599"/>
                  <a:pt x="1657724" y="19386"/>
                  <a:pt x="1830799" y="0"/>
                </a:cubicBezTo>
                <a:cubicBezTo>
                  <a:pt x="2043648" y="-11295"/>
                  <a:pt x="2238083" y="44285"/>
                  <a:pt x="2389749" y="0"/>
                </a:cubicBezTo>
                <a:cubicBezTo>
                  <a:pt x="2550434" y="-23248"/>
                  <a:pt x="2983880" y="10217"/>
                  <a:pt x="3158305" y="0"/>
                </a:cubicBezTo>
                <a:cubicBezTo>
                  <a:pt x="3373660" y="-12464"/>
                  <a:pt x="3475924" y="-8644"/>
                  <a:pt x="3787124" y="0"/>
                </a:cubicBezTo>
                <a:cubicBezTo>
                  <a:pt x="4073850" y="-39217"/>
                  <a:pt x="4285486" y="-24589"/>
                  <a:pt x="4625549" y="0"/>
                </a:cubicBezTo>
                <a:cubicBezTo>
                  <a:pt x="4967238" y="26104"/>
                  <a:pt x="5204325" y="19940"/>
                  <a:pt x="5463975" y="0"/>
                </a:cubicBezTo>
                <a:cubicBezTo>
                  <a:pt x="5734694" y="18275"/>
                  <a:pt x="6020629" y="-32168"/>
                  <a:pt x="6232531" y="0"/>
                </a:cubicBezTo>
                <a:cubicBezTo>
                  <a:pt x="6464030" y="-26487"/>
                  <a:pt x="6576963" y="-14144"/>
                  <a:pt x="6791481" y="0"/>
                </a:cubicBezTo>
                <a:cubicBezTo>
                  <a:pt x="7005073" y="-27140"/>
                  <a:pt x="7180394" y="26732"/>
                  <a:pt x="7490169" y="0"/>
                </a:cubicBezTo>
                <a:cubicBezTo>
                  <a:pt x="7788810" y="-16981"/>
                  <a:pt x="8009932" y="161355"/>
                  <a:pt x="7993461" y="370964"/>
                </a:cubicBezTo>
                <a:cubicBezTo>
                  <a:pt x="7955785" y="486237"/>
                  <a:pt x="8006509" y="658742"/>
                  <a:pt x="7993461" y="770283"/>
                </a:cubicBezTo>
                <a:cubicBezTo>
                  <a:pt x="8008688" y="892476"/>
                  <a:pt x="8007610" y="1040793"/>
                  <a:pt x="7993461" y="1169603"/>
                </a:cubicBezTo>
                <a:cubicBezTo>
                  <a:pt x="7976637" y="1296769"/>
                  <a:pt x="8004468" y="1470266"/>
                  <a:pt x="7993461" y="1635475"/>
                </a:cubicBezTo>
                <a:cubicBezTo>
                  <a:pt x="7992432" y="1791594"/>
                  <a:pt x="7992471" y="1973080"/>
                  <a:pt x="7993461" y="2123533"/>
                </a:cubicBezTo>
                <a:cubicBezTo>
                  <a:pt x="7991929" y="2296422"/>
                  <a:pt x="7968478" y="2473138"/>
                  <a:pt x="7993461" y="2589405"/>
                </a:cubicBezTo>
                <a:cubicBezTo>
                  <a:pt x="7995696" y="2770810"/>
                  <a:pt x="7771073" y="2988902"/>
                  <a:pt x="7490169" y="2960370"/>
                </a:cubicBezTo>
                <a:cubicBezTo>
                  <a:pt x="7179469" y="2976462"/>
                  <a:pt x="7133060" y="2973078"/>
                  <a:pt x="6791481" y="2960370"/>
                </a:cubicBezTo>
                <a:cubicBezTo>
                  <a:pt x="6463385" y="2925954"/>
                  <a:pt x="6301626" y="2998992"/>
                  <a:pt x="6162662" y="2960370"/>
                </a:cubicBezTo>
                <a:cubicBezTo>
                  <a:pt x="6063516" y="2924283"/>
                  <a:pt x="5778090" y="2937857"/>
                  <a:pt x="5603712" y="2960370"/>
                </a:cubicBezTo>
                <a:cubicBezTo>
                  <a:pt x="5434734" y="2947103"/>
                  <a:pt x="5232980" y="2933719"/>
                  <a:pt x="5044762" y="2960370"/>
                </a:cubicBezTo>
                <a:cubicBezTo>
                  <a:pt x="4873944" y="2924984"/>
                  <a:pt x="4543200" y="2906790"/>
                  <a:pt x="4206337" y="2960370"/>
                </a:cubicBezTo>
                <a:cubicBezTo>
                  <a:pt x="4021728" y="2939641"/>
                  <a:pt x="3832168" y="2929673"/>
                  <a:pt x="3577518" y="2960370"/>
                </a:cubicBezTo>
                <a:cubicBezTo>
                  <a:pt x="3276830" y="2958380"/>
                  <a:pt x="2911138" y="2979181"/>
                  <a:pt x="2739093" y="2960370"/>
                </a:cubicBezTo>
                <a:cubicBezTo>
                  <a:pt x="2556404" y="2912927"/>
                  <a:pt x="2303217" y="2967794"/>
                  <a:pt x="1900667" y="2960370"/>
                </a:cubicBezTo>
                <a:cubicBezTo>
                  <a:pt x="1509367" y="2964416"/>
                  <a:pt x="1569420" y="2962767"/>
                  <a:pt x="1271848" y="2960370"/>
                </a:cubicBezTo>
                <a:cubicBezTo>
                  <a:pt x="987741" y="2957442"/>
                  <a:pt x="774771" y="3005981"/>
                  <a:pt x="503292" y="2960370"/>
                </a:cubicBezTo>
                <a:cubicBezTo>
                  <a:pt x="185004" y="2999932"/>
                  <a:pt x="-3750" y="2828076"/>
                  <a:pt x="0" y="2589405"/>
                </a:cubicBezTo>
                <a:cubicBezTo>
                  <a:pt x="-25639" y="2388038"/>
                  <a:pt x="7833" y="2309115"/>
                  <a:pt x="0" y="2167901"/>
                </a:cubicBezTo>
                <a:cubicBezTo>
                  <a:pt x="-11989" y="2032808"/>
                  <a:pt x="733" y="1880836"/>
                  <a:pt x="0" y="1790766"/>
                </a:cubicBezTo>
                <a:cubicBezTo>
                  <a:pt x="24710" y="1681799"/>
                  <a:pt x="16144" y="1598272"/>
                  <a:pt x="0" y="1391446"/>
                </a:cubicBezTo>
                <a:cubicBezTo>
                  <a:pt x="-35464" y="1182556"/>
                  <a:pt x="-30348" y="1106800"/>
                  <a:pt x="0" y="903390"/>
                </a:cubicBezTo>
                <a:cubicBezTo>
                  <a:pt x="21280" y="704314"/>
                  <a:pt x="15487" y="472210"/>
                  <a:pt x="0" y="370964"/>
                </a:cubicBezTo>
                <a:close/>
              </a:path>
              <a:path w="7993461" h="2960370" fill="none" stroke="0" extrusionOk="0">
                <a:moveTo>
                  <a:pt x="0" y="370964"/>
                </a:moveTo>
                <a:cubicBezTo>
                  <a:pt x="-15902" y="213217"/>
                  <a:pt x="278074" y="53158"/>
                  <a:pt x="503292" y="0"/>
                </a:cubicBezTo>
                <a:cubicBezTo>
                  <a:pt x="642769" y="15562"/>
                  <a:pt x="907395" y="54447"/>
                  <a:pt x="1201980" y="0"/>
                </a:cubicBezTo>
                <a:cubicBezTo>
                  <a:pt x="1473090" y="-36569"/>
                  <a:pt x="1686206" y="28545"/>
                  <a:pt x="1900667" y="0"/>
                </a:cubicBezTo>
                <a:cubicBezTo>
                  <a:pt x="2053801" y="-12566"/>
                  <a:pt x="2454519" y="9399"/>
                  <a:pt x="2599355" y="0"/>
                </a:cubicBezTo>
                <a:cubicBezTo>
                  <a:pt x="2783724" y="-27314"/>
                  <a:pt x="3228104" y="-47044"/>
                  <a:pt x="3437780" y="0"/>
                </a:cubicBezTo>
                <a:cubicBezTo>
                  <a:pt x="3665577" y="1058"/>
                  <a:pt x="3839324" y="23508"/>
                  <a:pt x="4136468" y="0"/>
                </a:cubicBezTo>
                <a:cubicBezTo>
                  <a:pt x="4441569" y="-54200"/>
                  <a:pt x="4701791" y="-3235"/>
                  <a:pt x="4835156" y="0"/>
                </a:cubicBezTo>
                <a:cubicBezTo>
                  <a:pt x="4925298" y="22297"/>
                  <a:pt x="5217261" y="-11580"/>
                  <a:pt x="5603712" y="0"/>
                </a:cubicBezTo>
                <a:cubicBezTo>
                  <a:pt x="5935108" y="-6560"/>
                  <a:pt x="6150284" y="4583"/>
                  <a:pt x="6302400" y="0"/>
                </a:cubicBezTo>
                <a:cubicBezTo>
                  <a:pt x="6486013" y="-99739"/>
                  <a:pt x="7151725" y="52637"/>
                  <a:pt x="7490169" y="0"/>
                </a:cubicBezTo>
                <a:cubicBezTo>
                  <a:pt x="7710952" y="16345"/>
                  <a:pt x="7976656" y="94785"/>
                  <a:pt x="7993461" y="370964"/>
                </a:cubicBezTo>
                <a:cubicBezTo>
                  <a:pt x="7969005" y="531656"/>
                  <a:pt x="7965289" y="684217"/>
                  <a:pt x="7993461" y="770283"/>
                </a:cubicBezTo>
                <a:cubicBezTo>
                  <a:pt x="8036671" y="859850"/>
                  <a:pt x="7994159" y="995252"/>
                  <a:pt x="7993461" y="1169603"/>
                </a:cubicBezTo>
                <a:cubicBezTo>
                  <a:pt x="7986858" y="1358377"/>
                  <a:pt x="8008635" y="1386162"/>
                  <a:pt x="7993461" y="1546738"/>
                </a:cubicBezTo>
                <a:cubicBezTo>
                  <a:pt x="7991541" y="1721660"/>
                  <a:pt x="8022741" y="1855824"/>
                  <a:pt x="7993461" y="2034795"/>
                </a:cubicBezTo>
                <a:cubicBezTo>
                  <a:pt x="7931732" y="2226013"/>
                  <a:pt x="7986694" y="2325798"/>
                  <a:pt x="7993461" y="2589405"/>
                </a:cubicBezTo>
                <a:cubicBezTo>
                  <a:pt x="7941984" y="2821695"/>
                  <a:pt x="7847582" y="2940052"/>
                  <a:pt x="7490169" y="2960370"/>
                </a:cubicBezTo>
                <a:cubicBezTo>
                  <a:pt x="7321896" y="2955502"/>
                  <a:pt x="6995071" y="2965539"/>
                  <a:pt x="6791481" y="2960370"/>
                </a:cubicBezTo>
                <a:cubicBezTo>
                  <a:pt x="6619693" y="2973436"/>
                  <a:pt x="6450565" y="2960590"/>
                  <a:pt x="6162662" y="2960370"/>
                </a:cubicBezTo>
                <a:cubicBezTo>
                  <a:pt x="5847437" y="2953008"/>
                  <a:pt x="5837018" y="2951411"/>
                  <a:pt x="5673581" y="2960370"/>
                </a:cubicBezTo>
                <a:cubicBezTo>
                  <a:pt x="5480969" y="2999866"/>
                  <a:pt x="5344131" y="2928553"/>
                  <a:pt x="5044762" y="2960370"/>
                </a:cubicBezTo>
                <a:cubicBezTo>
                  <a:pt x="4753762" y="2975750"/>
                  <a:pt x="4647030" y="2961480"/>
                  <a:pt x="4415943" y="2960370"/>
                </a:cubicBezTo>
                <a:cubicBezTo>
                  <a:pt x="4183138" y="2987496"/>
                  <a:pt x="4089878" y="2977351"/>
                  <a:pt x="3926862" y="2960370"/>
                </a:cubicBezTo>
                <a:cubicBezTo>
                  <a:pt x="3766337" y="2966361"/>
                  <a:pt x="3503087" y="2980156"/>
                  <a:pt x="3367912" y="2960370"/>
                </a:cubicBezTo>
                <a:cubicBezTo>
                  <a:pt x="3208026" y="2968743"/>
                  <a:pt x="3025276" y="2934574"/>
                  <a:pt x="2878830" y="2960370"/>
                </a:cubicBezTo>
                <a:cubicBezTo>
                  <a:pt x="2754208" y="2970207"/>
                  <a:pt x="2482530" y="2969827"/>
                  <a:pt x="2040405" y="2960370"/>
                </a:cubicBezTo>
                <a:cubicBezTo>
                  <a:pt x="1634192" y="2976459"/>
                  <a:pt x="1684317" y="2959686"/>
                  <a:pt x="1481455" y="2960370"/>
                </a:cubicBezTo>
                <a:cubicBezTo>
                  <a:pt x="1225859" y="2926705"/>
                  <a:pt x="870881" y="3057404"/>
                  <a:pt x="503292" y="2960370"/>
                </a:cubicBezTo>
                <a:cubicBezTo>
                  <a:pt x="231742" y="2950117"/>
                  <a:pt x="-1760" y="2790099"/>
                  <a:pt x="0" y="2589405"/>
                </a:cubicBezTo>
                <a:cubicBezTo>
                  <a:pt x="-5455" y="2466441"/>
                  <a:pt x="23376" y="2309767"/>
                  <a:pt x="0" y="2167901"/>
                </a:cubicBezTo>
                <a:cubicBezTo>
                  <a:pt x="-8529" y="2043103"/>
                  <a:pt x="14156" y="1843472"/>
                  <a:pt x="0" y="1724213"/>
                </a:cubicBezTo>
                <a:cubicBezTo>
                  <a:pt x="-26391" y="1561873"/>
                  <a:pt x="8570" y="1363565"/>
                  <a:pt x="0" y="1258340"/>
                </a:cubicBezTo>
                <a:cubicBezTo>
                  <a:pt x="2166" y="1146953"/>
                  <a:pt x="-856" y="906995"/>
                  <a:pt x="0" y="792468"/>
                </a:cubicBezTo>
                <a:cubicBezTo>
                  <a:pt x="14260" y="697674"/>
                  <a:pt x="-28306" y="469392"/>
                  <a:pt x="0" y="37096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thấy bầy thỏ vui chơi, mèo em rất muốn tham gia và nghĩ: mèo anh câu cá là đủ rồi, không cần mình phải câu nữa)</a:t>
            </a:r>
          </a:p>
        </p:txBody>
      </p:sp>
    </p:spTree>
    <p:extLst>
      <p:ext uri="{BB962C8B-B14F-4D97-AF65-F5344CB8AC3E}">
        <p14:creationId xmlns:p14="http://schemas.microsoft.com/office/powerpoint/2010/main" val="40236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747628" cy="2896222"/>
            <a:chOff x="-43718" y="1531104"/>
            <a:chExt cx="8747628" cy="289622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8435811" cy="2196546"/>
            </a:xfrm>
            <a:custGeom>
              <a:avLst/>
              <a:gdLst>
                <a:gd name="connsiteX0" fmla="*/ 0 w 8435811"/>
                <a:gd name="connsiteY0" fmla="*/ 536418 h 2196546"/>
                <a:gd name="connsiteX1" fmla="*/ 536418 w 8435811"/>
                <a:gd name="connsiteY1" fmla="*/ 0 h 2196546"/>
                <a:gd name="connsiteX2" fmla="*/ 7899393 w 8435811"/>
                <a:gd name="connsiteY2" fmla="*/ 0 h 2196546"/>
                <a:gd name="connsiteX3" fmla="*/ 8435811 w 8435811"/>
                <a:gd name="connsiteY3" fmla="*/ 536418 h 2196546"/>
                <a:gd name="connsiteX4" fmla="*/ 8435811 w 8435811"/>
                <a:gd name="connsiteY4" fmla="*/ 1660128 h 2196546"/>
                <a:gd name="connsiteX5" fmla="*/ 7899393 w 8435811"/>
                <a:gd name="connsiteY5" fmla="*/ 2196546 h 2196546"/>
                <a:gd name="connsiteX6" fmla="*/ 536418 w 8435811"/>
                <a:gd name="connsiteY6" fmla="*/ 2196546 h 2196546"/>
                <a:gd name="connsiteX7" fmla="*/ 0 w 8435811"/>
                <a:gd name="connsiteY7" fmla="*/ 1660128 h 2196546"/>
                <a:gd name="connsiteX8" fmla="*/ 0 w 8435811"/>
                <a:gd name="connsiteY8" fmla="*/ 536418 h 219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11" h="2196546" fill="none" extrusionOk="0">
                  <a:moveTo>
                    <a:pt x="0" y="536418"/>
                  </a:moveTo>
                  <a:cubicBezTo>
                    <a:pt x="-14703" y="291687"/>
                    <a:pt x="216371" y="-15988"/>
                    <a:pt x="536418" y="0"/>
                  </a:cubicBezTo>
                  <a:cubicBezTo>
                    <a:pt x="1645007" y="-35273"/>
                    <a:pt x="6309712" y="-144294"/>
                    <a:pt x="7899393" y="0"/>
                  </a:cubicBezTo>
                  <a:cubicBezTo>
                    <a:pt x="8223012" y="8329"/>
                    <a:pt x="8399129" y="209235"/>
                    <a:pt x="8435811" y="536418"/>
                  </a:cubicBezTo>
                  <a:cubicBezTo>
                    <a:pt x="8345200" y="809906"/>
                    <a:pt x="8423372" y="1392223"/>
                    <a:pt x="8435811" y="1660128"/>
                  </a:cubicBezTo>
                  <a:cubicBezTo>
                    <a:pt x="8459973" y="1938112"/>
                    <a:pt x="8235124" y="2153750"/>
                    <a:pt x="7899393" y="2196546"/>
                  </a:cubicBezTo>
                  <a:cubicBezTo>
                    <a:pt x="5918754" y="2274071"/>
                    <a:pt x="2423243" y="2152843"/>
                    <a:pt x="536418" y="2196546"/>
                  </a:cubicBezTo>
                  <a:cubicBezTo>
                    <a:pt x="222605" y="2191681"/>
                    <a:pt x="-29844" y="1955975"/>
                    <a:pt x="0" y="1660128"/>
                  </a:cubicBezTo>
                  <a:cubicBezTo>
                    <a:pt x="-7055" y="1164491"/>
                    <a:pt x="59965" y="1044579"/>
                    <a:pt x="0" y="536418"/>
                  </a:cubicBezTo>
                  <a:close/>
                </a:path>
                <a:path w="8435811" h="2196546" stroke="0" extrusionOk="0">
                  <a:moveTo>
                    <a:pt x="0" y="536418"/>
                  </a:moveTo>
                  <a:cubicBezTo>
                    <a:pt x="-9339" y="207896"/>
                    <a:pt x="209155" y="25114"/>
                    <a:pt x="536418" y="0"/>
                  </a:cubicBezTo>
                  <a:cubicBezTo>
                    <a:pt x="1954095" y="-95379"/>
                    <a:pt x="7157847" y="58096"/>
                    <a:pt x="7899393" y="0"/>
                  </a:cubicBezTo>
                  <a:cubicBezTo>
                    <a:pt x="8154044" y="-29287"/>
                    <a:pt x="8416053" y="225963"/>
                    <a:pt x="8435811" y="536418"/>
                  </a:cubicBezTo>
                  <a:cubicBezTo>
                    <a:pt x="8475402" y="704056"/>
                    <a:pt x="8409631" y="1180599"/>
                    <a:pt x="8435811" y="1660128"/>
                  </a:cubicBezTo>
                  <a:cubicBezTo>
                    <a:pt x="8440080" y="1951308"/>
                    <a:pt x="8186406" y="2187340"/>
                    <a:pt x="7899393" y="2196546"/>
                  </a:cubicBezTo>
                  <a:cubicBezTo>
                    <a:pt x="6817749" y="2136640"/>
                    <a:pt x="3121876" y="2279060"/>
                    <a:pt x="536418" y="2196546"/>
                  </a:cubicBezTo>
                  <a:cubicBezTo>
                    <a:pt x="197721" y="2207038"/>
                    <a:pt x="-32165" y="1989028"/>
                    <a:pt x="0" y="1660128"/>
                  </a:cubicBezTo>
                  <a:cubicBezTo>
                    <a:pt x="47128" y="1448187"/>
                    <a:pt x="80875" y="705009"/>
                    <a:pt x="0" y="536418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831C289-DDF7-BAF3-D45B-410AC1544C7F}"/>
              </a:ext>
            </a:extLst>
          </p:cNvPr>
          <p:cNvSpPr/>
          <p:nvPr/>
        </p:nvSpPr>
        <p:spPr>
          <a:xfrm>
            <a:off x="125730" y="3440430"/>
            <a:ext cx="8026581" cy="2800350"/>
          </a:xfrm>
          <a:custGeom>
            <a:avLst/>
            <a:gdLst>
              <a:gd name="connsiteX0" fmla="*/ 0 w 8026581"/>
              <a:gd name="connsiteY0" fmla="*/ 350912 h 2800350"/>
              <a:gd name="connsiteX1" fmla="*/ 505377 w 8026581"/>
              <a:gd name="connsiteY1" fmla="*/ 0 h 2800350"/>
              <a:gd name="connsiteX2" fmla="*/ 1206960 w 8026581"/>
              <a:gd name="connsiteY2" fmla="*/ 0 h 2800350"/>
              <a:gd name="connsiteX3" fmla="*/ 1908542 w 8026581"/>
              <a:gd name="connsiteY3" fmla="*/ 0 h 2800350"/>
              <a:gd name="connsiteX4" fmla="*/ 2610125 w 8026581"/>
              <a:gd name="connsiteY4" fmla="*/ 0 h 2800350"/>
              <a:gd name="connsiteX5" fmla="*/ 3452024 w 8026581"/>
              <a:gd name="connsiteY5" fmla="*/ 0 h 2800350"/>
              <a:gd name="connsiteX6" fmla="*/ 4153606 w 8026581"/>
              <a:gd name="connsiteY6" fmla="*/ 0 h 2800350"/>
              <a:gd name="connsiteX7" fmla="*/ 4855189 w 8026581"/>
              <a:gd name="connsiteY7" fmla="*/ 0 h 2800350"/>
              <a:gd name="connsiteX8" fmla="*/ 5626930 w 8026581"/>
              <a:gd name="connsiteY8" fmla="*/ 0 h 2800350"/>
              <a:gd name="connsiteX9" fmla="*/ 6328513 w 8026581"/>
              <a:gd name="connsiteY9" fmla="*/ 0 h 2800350"/>
              <a:gd name="connsiteX10" fmla="*/ 7521203 w 8026581"/>
              <a:gd name="connsiteY10" fmla="*/ 0 h 2800350"/>
              <a:gd name="connsiteX11" fmla="*/ 8026581 w 8026581"/>
              <a:gd name="connsiteY11" fmla="*/ 350912 h 2800350"/>
              <a:gd name="connsiteX12" fmla="*/ 8026581 w 8026581"/>
              <a:gd name="connsiteY12" fmla="*/ 728646 h 2800350"/>
              <a:gd name="connsiteX13" fmla="*/ 8026581 w 8026581"/>
              <a:gd name="connsiteY13" fmla="*/ 1106381 h 2800350"/>
              <a:gd name="connsiteX14" fmla="*/ 8026581 w 8026581"/>
              <a:gd name="connsiteY14" fmla="*/ 1463131 h 2800350"/>
              <a:gd name="connsiteX15" fmla="*/ 8026581 w 8026581"/>
              <a:gd name="connsiteY15" fmla="*/ 1924806 h 2800350"/>
              <a:gd name="connsiteX16" fmla="*/ 8026581 w 8026581"/>
              <a:gd name="connsiteY16" fmla="*/ 2449437 h 2800350"/>
              <a:gd name="connsiteX17" fmla="*/ 7521203 w 8026581"/>
              <a:gd name="connsiteY17" fmla="*/ 2800350 h 2800350"/>
              <a:gd name="connsiteX18" fmla="*/ 6819620 w 8026581"/>
              <a:gd name="connsiteY18" fmla="*/ 2800350 h 2800350"/>
              <a:gd name="connsiteX19" fmla="*/ 6188196 w 8026581"/>
              <a:gd name="connsiteY19" fmla="*/ 2800350 h 2800350"/>
              <a:gd name="connsiteX20" fmla="*/ 5697088 w 8026581"/>
              <a:gd name="connsiteY20" fmla="*/ 2800350 h 2800350"/>
              <a:gd name="connsiteX21" fmla="*/ 5065664 w 8026581"/>
              <a:gd name="connsiteY21" fmla="*/ 2800350 h 2800350"/>
              <a:gd name="connsiteX22" fmla="*/ 4434239 w 8026581"/>
              <a:gd name="connsiteY22" fmla="*/ 2800350 h 2800350"/>
              <a:gd name="connsiteX23" fmla="*/ 3943132 w 8026581"/>
              <a:gd name="connsiteY23" fmla="*/ 2800350 h 2800350"/>
              <a:gd name="connsiteX24" fmla="*/ 3381866 w 8026581"/>
              <a:gd name="connsiteY24" fmla="*/ 2800350 h 2800350"/>
              <a:gd name="connsiteX25" fmla="*/ 2890758 w 8026581"/>
              <a:gd name="connsiteY25" fmla="*/ 2800350 h 2800350"/>
              <a:gd name="connsiteX26" fmla="*/ 2048859 w 8026581"/>
              <a:gd name="connsiteY26" fmla="*/ 2800350 h 2800350"/>
              <a:gd name="connsiteX27" fmla="*/ 1487593 w 8026581"/>
              <a:gd name="connsiteY27" fmla="*/ 2800350 h 2800350"/>
              <a:gd name="connsiteX28" fmla="*/ 505377 w 8026581"/>
              <a:gd name="connsiteY28" fmla="*/ 2800350 h 2800350"/>
              <a:gd name="connsiteX29" fmla="*/ 0 w 8026581"/>
              <a:gd name="connsiteY29" fmla="*/ 2449437 h 2800350"/>
              <a:gd name="connsiteX30" fmla="*/ 0 w 8026581"/>
              <a:gd name="connsiteY30" fmla="*/ 2050717 h 2800350"/>
              <a:gd name="connsiteX31" fmla="*/ 0 w 8026581"/>
              <a:gd name="connsiteY31" fmla="*/ 1631013 h 2800350"/>
              <a:gd name="connsiteX32" fmla="*/ 0 w 8026581"/>
              <a:gd name="connsiteY32" fmla="*/ 1190322 h 2800350"/>
              <a:gd name="connsiteX33" fmla="*/ 0 w 8026581"/>
              <a:gd name="connsiteY33" fmla="*/ 749632 h 2800350"/>
              <a:gd name="connsiteX34" fmla="*/ 0 w 8026581"/>
              <a:gd name="connsiteY34" fmla="*/ 350912 h 2800350"/>
              <a:gd name="connsiteX0" fmla="*/ 0 w 8026581"/>
              <a:gd name="connsiteY0" fmla="*/ 350912 h 2800350"/>
              <a:gd name="connsiteX1" fmla="*/ 505377 w 8026581"/>
              <a:gd name="connsiteY1" fmla="*/ 0 h 2800350"/>
              <a:gd name="connsiteX2" fmla="*/ 1277117 w 8026581"/>
              <a:gd name="connsiteY2" fmla="*/ 0 h 2800350"/>
              <a:gd name="connsiteX3" fmla="*/ 1838384 w 8026581"/>
              <a:gd name="connsiteY3" fmla="*/ 0 h 2800350"/>
              <a:gd name="connsiteX4" fmla="*/ 2399650 w 8026581"/>
              <a:gd name="connsiteY4" fmla="*/ 0 h 2800350"/>
              <a:gd name="connsiteX5" fmla="*/ 3171391 w 8026581"/>
              <a:gd name="connsiteY5" fmla="*/ 0 h 2800350"/>
              <a:gd name="connsiteX6" fmla="*/ 3802815 w 8026581"/>
              <a:gd name="connsiteY6" fmla="*/ 0 h 2800350"/>
              <a:gd name="connsiteX7" fmla="*/ 4644714 w 8026581"/>
              <a:gd name="connsiteY7" fmla="*/ 0 h 2800350"/>
              <a:gd name="connsiteX8" fmla="*/ 5486614 w 8026581"/>
              <a:gd name="connsiteY8" fmla="*/ 0 h 2800350"/>
              <a:gd name="connsiteX9" fmla="*/ 6258354 w 8026581"/>
              <a:gd name="connsiteY9" fmla="*/ 0 h 2800350"/>
              <a:gd name="connsiteX10" fmla="*/ 6819620 w 8026581"/>
              <a:gd name="connsiteY10" fmla="*/ 0 h 2800350"/>
              <a:gd name="connsiteX11" fmla="*/ 7521203 w 8026581"/>
              <a:gd name="connsiteY11" fmla="*/ 0 h 2800350"/>
              <a:gd name="connsiteX12" fmla="*/ 8026581 w 8026581"/>
              <a:gd name="connsiteY12" fmla="*/ 350912 h 2800350"/>
              <a:gd name="connsiteX13" fmla="*/ 8026581 w 8026581"/>
              <a:gd name="connsiteY13" fmla="*/ 728646 h 2800350"/>
              <a:gd name="connsiteX14" fmla="*/ 8026581 w 8026581"/>
              <a:gd name="connsiteY14" fmla="*/ 1106381 h 2800350"/>
              <a:gd name="connsiteX15" fmla="*/ 8026581 w 8026581"/>
              <a:gd name="connsiteY15" fmla="*/ 1547071 h 2800350"/>
              <a:gd name="connsiteX16" fmla="*/ 8026581 w 8026581"/>
              <a:gd name="connsiteY16" fmla="*/ 2008747 h 2800350"/>
              <a:gd name="connsiteX17" fmla="*/ 8026581 w 8026581"/>
              <a:gd name="connsiteY17" fmla="*/ 2449437 h 2800350"/>
              <a:gd name="connsiteX18" fmla="*/ 7521203 w 8026581"/>
              <a:gd name="connsiteY18" fmla="*/ 2800350 h 2800350"/>
              <a:gd name="connsiteX19" fmla="*/ 6819620 w 8026581"/>
              <a:gd name="connsiteY19" fmla="*/ 2800350 h 2800350"/>
              <a:gd name="connsiteX20" fmla="*/ 6188196 w 8026581"/>
              <a:gd name="connsiteY20" fmla="*/ 2800350 h 2800350"/>
              <a:gd name="connsiteX21" fmla="*/ 5626930 w 8026581"/>
              <a:gd name="connsiteY21" fmla="*/ 2800350 h 2800350"/>
              <a:gd name="connsiteX22" fmla="*/ 5065664 w 8026581"/>
              <a:gd name="connsiteY22" fmla="*/ 2800350 h 2800350"/>
              <a:gd name="connsiteX23" fmla="*/ 4223765 w 8026581"/>
              <a:gd name="connsiteY23" fmla="*/ 2800350 h 2800350"/>
              <a:gd name="connsiteX24" fmla="*/ 3592341 w 8026581"/>
              <a:gd name="connsiteY24" fmla="*/ 2800350 h 2800350"/>
              <a:gd name="connsiteX25" fmla="*/ 2750442 w 8026581"/>
              <a:gd name="connsiteY25" fmla="*/ 2800350 h 2800350"/>
              <a:gd name="connsiteX26" fmla="*/ 1908542 w 8026581"/>
              <a:gd name="connsiteY26" fmla="*/ 2800350 h 2800350"/>
              <a:gd name="connsiteX27" fmla="*/ 1277117 w 8026581"/>
              <a:gd name="connsiteY27" fmla="*/ 2800350 h 2800350"/>
              <a:gd name="connsiteX28" fmla="*/ 505377 w 8026581"/>
              <a:gd name="connsiteY28" fmla="*/ 2800350 h 2800350"/>
              <a:gd name="connsiteX29" fmla="*/ 0 w 8026581"/>
              <a:gd name="connsiteY29" fmla="*/ 2449437 h 2800350"/>
              <a:gd name="connsiteX30" fmla="*/ 0 w 8026581"/>
              <a:gd name="connsiteY30" fmla="*/ 2050717 h 2800350"/>
              <a:gd name="connsiteX31" fmla="*/ 0 w 8026581"/>
              <a:gd name="connsiteY31" fmla="*/ 1693968 h 2800350"/>
              <a:gd name="connsiteX32" fmla="*/ 0 w 8026581"/>
              <a:gd name="connsiteY32" fmla="*/ 1316233 h 2800350"/>
              <a:gd name="connsiteX33" fmla="*/ 0 w 8026581"/>
              <a:gd name="connsiteY33" fmla="*/ 854558 h 2800350"/>
              <a:gd name="connsiteX34" fmla="*/ 0 w 8026581"/>
              <a:gd name="connsiteY34" fmla="*/ 350912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26581" h="2800350" fill="none" extrusionOk="0">
                <a:moveTo>
                  <a:pt x="0" y="350912"/>
                </a:moveTo>
                <a:cubicBezTo>
                  <a:pt x="-34944" y="152818"/>
                  <a:pt x="251472" y="1193"/>
                  <a:pt x="505377" y="0"/>
                </a:cubicBezTo>
                <a:cubicBezTo>
                  <a:pt x="651383" y="27256"/>
                  <a:pt x="1003749" y="-2547"/>
                  <a:pt x="1206960" y="0"/>
                </a:cubicBezTo>
                <a:cubicBezTo>
                  <a:pt x="1418160" y="-15696"/>
                  <a:pt x="1762586" y="11574"/>
                  <a:pt x="1908542" y="0"/>
                </a:cubicBezTo>
                <a:cubicBezTo>
                  <a:pt x="2085271" y="-4281"/>
                  <a:pt x="2464357" y="10281"/>
                  <a:pt x="2610125" y="0"/>
                </a:cubicBezTo>
                <a:cubicBezTo>
                  <a:pt x="2736646" y="-62090"/>
                  <a:pt x="3159703" y="-32354"/>
                  <a:pt x="3452024" y="0"/>
                </a:cubicBezTo>
                <a:cubicBezTo>
                  <a:pt x="3671519" y="30479"/>
                  <a:pt x="3873424" y="717"/>
                  <a:pt x="4153606" y="0"/>
                </a:cubicBezTo>
                <a:cubicBezTo>
                  <a:pt x="4435354" y="6494"/>
                  <a:pt x="4692464" y="13587"/>
                  <a:pt x="4855189" y="0"/>
                </a:cubicBezTo>
                <a:cubicBezTo>
                  <a:pt x="5041599" y="67011"/>
                  <a:pt x="5275894" y="-17991"/>
                  <a:pt x="5626930" y="0"/>
                </a:cubicBezTo>
                <a:cubicBezTo>
                  <a:pt x="5960952" y="-32448"/>
                  <a:pt x="6170655" y="13478"/>
                  <a:pt x="6328513" y="0"/>
                </a:cubicBezTo>
                <a:cubicBezTo>
                  <a:pt x="6447759" y="-19029"/>
                  <a:pt x="7080009" y="40803"/>
                  <a:pt x="7521203" y="0"/>
                </a:cubicBezTo>
                <a:cubicBezTo>
                  <a:pt x="7795480" y="-13436"/>
                  <a:pt x="8012071" y="126640"/>
                  <a:pt x="8026581" y="350912"/>
                </a:cubicBezTo>
                <a:cubicBezTo>
                  <a:pt x="8017124" y="530085"/>
                  <a:pt x="7997245" y="641964"/>
                  <a:pt x="8026581" y="728646"/>
                </a:cubicBezTo>
                <a:cubicBezTo>
                  <a:pt x="8059142" y="795478"/>
                  <a:pt x="8025258" y="941639"/>
                  <a:pt x="8026581" y="1106381"/>
                </a:cubicBezTo>
                <a:cubicBezTo>
                  <a:pt x="8031501" y="1282330"/>
                  <a:pt x="8039215" y="1320485"/>
                  <a:pt x="8026581" y="1463131"/>
                </a:cubicBezTo>
                <a:cubicBezTo>
                  <a:pt x="8039750" y="1592059"/>
                  <a:pt x="8055568" y="1750911"/>
                  <a:pt x="8026581" y="1924806"/>
                </a:cubicBezTo>
                <a:cubicBezTo>
                  <a:pt x="8001670" y="2076903"/>
                  <a:pt x="7994337" y="2224049"/>
                  <a:pt x="8026581" y="2449437"/>
                </a:cubicBezTo>
                <a:cubicBezTo>
                  <a:pt x="8005998" y="2582445"/>
                  <a:pt x="7842149" y="2781039"/>
                  <a:pt x="7521203" y="2800350"/>
                </a:cubicBezTo>
                <a:cubicBezTo>
                  <a:pt x="7315194" y="2824641"/>
                  <a:pt x="7037916" y="2818650"/>
                  <a:pt x="6819620" y="2800350"/>
                </a:cubicBezTo>
                <a:cubicBezTo>
                  <a:pt x="6625753" y="2795221"/>
                  <a:pt x="6471847" y="2808418"/>
                  <a:pt x="6188196" y="2800350"/>
                </a:cubicBezTo>
                <a:cubicBezTo>
                  <a:pt x="5872192" y="2792919"/>
                  <a:pt x="5857991" y="2788635"/>
                  <a:pt x="5697088" y="2800350"/>
                </a:cubicBezTo>
                <a:cubicBezTo>
                  <a:pt x="5573745" y="2828856"/>
                  <a:pt x="5369878" y="2811117"/>
                  <a:pt x="5065664" y="2800350"/>
                </a:cubicBezTo>
                <a:cubicBezTo>
                  <a:pt x="4787139" y="2833420"/>
                  <a:pt x="4651983" y="2809095"/>
                  <a:pt x="4434239" y="2800350"/>
                </a:cubicBezTo>
                <a:cubicBezTo>
                  <a:pt x="4200406" y="2821589"/>
                  <a:pt x="4115570" y="2796158"/>
                  <a:pt x="3943132" y="2800350"/>
                </a:cubicBezTo>
                <a:cubicBezTo>
                  <a:pt x="3754836" y="2788563"/>
                  <a:pt x="3561952" y="2789618"/>
                  <a:pt x="3381866" y="2800350"/>
                </a:cubicBezTo>
                <a:cubicBezTo>
                  <a:pt x="3227353" y="2778973"/>
                  <a:pt x="3046188" y="2791399"/>
                  <a:pt x="2890758" y="2800350"/>
                </a:cubicBezTo>
                <a:cubicBezTo>
                  <a:pt x="2759810" y="2854092"/>
                  <a:pt x="2458627" y="2743825"/>
                  <a:pt x="2048859" y="2800350"/>
                </a:cubicBezTo>
                <a:cubicBezTo>
                  <a:pt x="1632352" y="2815853"/>
                  <a:pt x="1672227" y="2805483"/>
                  <a:pt x="1487593" y="2800350"/>
                </a:cubicBezTo>
                <a:cubicBezTo>
                  <a:pt x="1309854" y="2796175"/>
                  <a:pt x="850000" y="2813240"/>
                  <a:pt x="505377" y="2800350"/>
                </a:cubicBezTo>
                <a:cubicBezTo>
                  <a:pt x="203849" y="2808761"/>
                  <a:pt x="9870" y="2627952"/>
                  <a:pt x="0" y="2449437"/>
                </a:cubicBezTo>
                <a:cubicBezTo>
                  <a:pt x="-16489" y="2318616"/>
                  <a:pt x="4228" y="2165571"/>
                  <a:pt x="0" y="2050717"/>
                </a:cubicBezTo>
                <a:cubicBezTo>
                  <a:pt x="-7637" y="1925182"/>
                  <a:pt x="29555" y="1793107"/>
                  <a:pt x="0" y="1631013"/>
                </a:cubicBezTo>
                <a:cubicBezTo>
                  <a:pt x="-2657" y="1468897"/>
                  <a:pt x="1264" y="1285863"/>
                  <a:pt x="0" y="1190322"/>
                </a:cubicBezTo>
                <a:cubicBezTo>
                  <a:pt x="12936" y="1111694"/>
                  <a:pt x="-13334" y="859460"/>
                  <a:pt x="0" y="749632"/>
                </a:cubicBezTo>
                <a:cubicBezTo>
                  <a:pt x="14948" y="657537"/>
                  <a:pt x="-19155" y="457602"/>
                  <a:pt x="0" y="350912"/>
                </a:cubicBezTo>
                <a:close/>
              </a:path>
              <a:path w="8026581" h="2800350" stroke="0" extrusionOk="0">
                <a:moveTo>
                  <a:pt x="0" y="350912"/>
                </a:moveTo>
                <a:cubicBezTo>
                  <a:pt x="37274" y="171261"/>
                  <a:pt x="207496" y="71117"/>
                  <a:pt x="505377" y="0"/>
                </a:cubicBezTo>
                <a:cubicBezTo>
                  <a:pt x="786758" y="-35260"/>
                  <a:pt x="1006784" y="-457"/>
                  <a:pt x="1277117" y="0"/>
                </a:cubicBezTo>
                <a:cubicBezTo>
                  <a:pt x="1517870" y="36173"/>
                  <a:pt x="1664418" y="18871"/>
                  <a:pt x="1838384" y="0"/>
                </a:cubicBezTo>
                <a:cubicBezTo>
                  <a:pt x="2063385" y="-12689"/>
                  <a:pt x="2243125" y="22551"/>
                  <a:pt x="2399650" y="0"/>
                </a:cubicBezTo>
                <a:cubicBezTo>
                  <a:pt x="2562144" y="-36602"/>
                  <a:pt x="2997963" y="9099"/>
                  <a:pt x="3171391" y="0"/>
                </a:cubicBezTo>
                <a:cubicBezTo>
                  <a:pt x="3392433" y="-11584"/>
                  <a:pt x="3502208" y="4954"/>
                  <a:pt x="3802815" y="0"/>
                </a:cubicBezTo>
                <a:cubicBezTo>
                  <a:pt x="4089534" y="-42668"/>
                  <a:pt x="4305850" y="-55845"/>
                  <a:pt x="4644714" y="0"/>
                </a:cubicBezTo>
                <a:cubicBezTo>
                  <a:pt x="4989776" y="63287"/>
                  <a:pt x="5250764" y="-12205"/>
                  <a:pt x="5486614" y="0"/>
                </a:cubicBezTo>
                <a:cubicBezTo>
                  <a:pt x="5758701" y="17226"/>
                  <a:pt x="6038866" y="-11652"/>
                  <a:pt x="6258354" y="0"/>
                </a:cubicBezTo>
                <a:cubicBezTo>
                  <a:pt x="6492091" y="-28962"/>
                  <a:pt x="6599819" y="-4220"/>
                  <a:pt x="6819620" y="0"/>
                </a:cubicBezTo>
                <a:cubicBezTo>
                  <a:pt x="7035545" y="-20786"/>
                  <a:pt x="7184169" y="31150"/>
                  <a:pt x="7521203" y="0"/>
                </a:cubicBezTo>
                <a:cubicBezTo>
                  <a:pt x="7827844" y="-6822"/>
                  <a:pt x="8028718" y="140252"/>
                  <a:pt x="8026581" y="350912"/>
                </a:cubicBezTo>
                <a:cubicBezTo>
                  <a:pt x="7992659" y="459692"/>
                  <a:pt x="8032433" y="615222"/>
                  <a:pt x="8026581" y="728646"/>
                </a:cubicBezTo>
                <a:cubicBezTo>
                  <a:pt x="8013923" y="832620"/>
                  <a:pt x="8045579" y="987280"/>
                  <a:pt x="8026581" y="1106381"/>
                </a:cubicBezTo>
                <a:cubicBezTo>
                  <a:pt x="8021527" y="1231459"/>
                  <a:pt x="8041562" y="1380338"/>
                  <a:pt x="8026581" y="1547071"/>
                </a:cubicBezTo>
                <a:cubicBezTo>
                  <a:pt x="8046219" y="1686294"/>
                  <a:pt x="8023779" y="1873777"/>
                  <a:pt x="8026581" y="2008747"/>
                </a:cubicBezTo>
                <a:cubicBezTo>
                  <a:pt x="8024662" y="2171772"/>
                  <a:pt x="8011888" y="2347556"/>
                  <a:pt x="8026581" y="2449437"/>
                </a:cubicBezTo>
                <a:cubicBezTo>
                  <a:pt x="8033518" y="2616056"/>
                  <a:pt x="7807802" y="2817001"/>
                  <a:pt x="7521203" y="2800350"/>
                </a:cubicBezTo>
                <a:cubicBezTo>
                  <a:pt x="7209533" y="2824148"/>
                  <a:pt x="7160976" y="2816068"/>
                  <a:pt x="6819620" y="2800350"/>
                </a:cubicBezTo>
                <a:cubicBezTo>
                  <a:pt x="6497478" y="2758714"/>
                  <a:pt x="6323470" y="2826451"/>
                  <a:pt x="6188196" y="2800350"/>
                </a:cubicBezTo>
                <a:cubicBezTo>
                  <a:pt x="6084483" y="2767877"/>
                  <a:pt x="5808649" y="2769619"/>
                  <a:pt x="5626930" y="2800350"/>
                </a:cubicBezTo>
                <a:cubicBezTo>
                  <a:pt x="5456559" y="2771065"/>
                  <a:pt x="5258050" y="2753882"/>
                  <a:pt x="5065664" y="2800350"/>
                </a:cubicBezTo>
                <a:cubicBezTo>
                  <a:pt x="4887579" y="2784171"/>
                  <a:pt x="4552808" y="2772693"/>
                  <a:pt x="4223765" y="2800350"/>
                </a:cubicBezTo>
                <a:cubicBezTo>
                  <a:pt x="4012471" y="2802710"/>
                  <a:pt x="3858870" y="2780913"/>
                  <a:pt x="3592341" y="2800350"/>
                </a:cubicBezTo>
                <a:cubicBezTo>
                  <a:pt x="3299276" y="2798136"/>
                  <a:pt x="2912983" y="2811824"/>
                  <a:pt x="2750442" y="2800350"/>
                </a:cubicBezTo>
                <a:cubicBezTo>
                  <a:pt x="2570107" y="2746803"/>
                  <a:pt x="2310882" y="2828047"/>
                  <a:pt x="1908542" y="2800350"/>
                </a:cubicBezTo>
                <a:cubicBezTo>
                  <a:pt x="1512346" y="2805628"/>
                  <a:pt x="1571123" y="2800526"/>
                  <a:pt x="1277117" y="2800350"/>
                </a:cubicBezTo>
                <a:cubicBezTo>
                  <a:pt x="1005849" y="2757222"/>
                  <a:pt x="774518" y="2858966"/>
                  <a:pt x="505377" y="2800350"/>
                </a:cubicBezTo>
                <a:cubicBezTo>
                  <a:pt x="182834" y="2816964"/>
                  <a:pt x="-16162" y="2653930"/>
                  <a:pt x="0" y="2449437"/>
                </a:cubicBezTo>
                <a:cubicBezTo>
                  <a:pt x="-25608" y="2261473"/>
                  <a:pt x="6462" y="2191195"/>
                  <a:pt x="0" y="2050717"/>
                </a:cubicBezTo>
                <a:cubicBezTo>
                  <a:pt x="-12264" y="1930218"/>
                  <a:pt x="-1648" y="1779997"/>
                  <a:pt x="0" y="1693968"/>
                </a:cubicBezTo>
                <a:cubicBezTo>
                  <a:pt x="34056" y="1581661"/>
                  <a:pt x="17008" y="1504927"/>
                  <a:pt x="0" y="1316233"/>
                </a:cubicBezTo>
                <a:cubicBezTo>
                  <a:pt x="-25675" y="1125053"/>
                  <a:pt x="-30461" y="1050285"/>
                  <a:pt x="0" y="854558"/>
                </a:cubicBezTo>
                <a:cubicBezTo>
                  <a:pt x="17360" y="663626"/>
                  <a:pt x="10636" y="451302"/>
                  <a:pt x="0" y="350912"/>
                </a:cubicBezTo>
                <a:close/>
              </a:path>
              <a:path w="8026581" h="2800350" fill="none" stroke="0" extrusionOk="0">
                <a:moveTo>
                  <a:pt x="0" y="350912"/>
                </a:moveTo>
                <a:cubicBezTo>
                  <a:pt x="-15078" y="230771"/>
                  <a:pt x="262736" y="23120"/>
                  <a:pt x="505377" y="0"/>
                </a:cubicBezTo>
                <a:cubicBezTo>
                  <a:pt x="616687" y="15343"/>
                  <a:pt x="920159" y="47253"/>
                  <a:pt x="1206960" y="0"/>
                </a:cubicBezTo>
                <a:cubicBezTo>
                  <a:pt x="1469791" y="-29859"/>
                  <a:pt x="1722482" y="16215"/>
                  <a:pt x="1908542" y="0"/>
                </a:cubicBezTo>
                <a:cubicBezTo>
                  <a:pt x="2060109" y="-11605"/>
                  <a:pt x="2463082" y="9740"/>
                  <a:pt x="2610125" y="0"/>
                </a:cubicBezTo>
                <a:cubicBezTo>
                  <a:pt x="2825439" y="-34085"/>
                  <a:pt x="3229491" y="-35866"/>
                  <a:pt x="3452024" y="0"/>
                </a:cubicBezTo>
                <a:cubicBezTo>
                  <a:pt x="3684074" y="6058"/>
                  <a:pt x="3835293" y="46305"/>
                  <a:pt x="4153606" y="0"/>
                </a:cubicBezTo>
                <a:cubicBezTo>
                  <a:pt x="4456749" y="-43524"/>
                  <a:pt x="4722499" y="-824"/>
                  <a:pt x="4855189" y="0"/>
                </a:cubicBezTo>
                <a:cubicBezTo>
                  <a:pt x="4961740" y="20791"/>
                  <a:pt x="5226712" y="-17468"/>
                  <a:pt x="5626930" y="0"/>
                </a:cubicBezTo>
                <a:cubicBezTo>
                  <a:pt x="5944592" y="-6347"/>
                  <a:pt x="6185690" y="-3824"/>
                  <a:pt x="6328513" y="0"/>
                </a:cubicBezTo>
                <a:cubicBezTo>
                  <a:pt x="6512925" y="-99312"/>
                  <a:pt x="7170987" y="48899"/>
                  <a:pt x="7521203" y="0"/>
                </a:cubicBezTo>
                <a:cubicBezTo>
                  <a:pt x="7762329" y="8676"/>
                  <a:pt x="8007054" y="121627"/>
                  <a:pt x="8026581" y="350912"/>
                </a:cubicBezTo>
                <a:cubicBezTo>
                  <a:pt x="8000360" y="499297"/>
                  <a:pt x="7996313" y="656810"/>
                  <a:pt x="8026581" y="728646"/>
                </a:cubicBezTo>
                <a:cubicBezTo>
                  <a:pt x="8067506" y="813804"/>
                  <a:pt x="8028187" y="957407"/>
                  <a:pt x="8026581" y="1106381"/>
                </a:cubicBezTo>
                <a:cubicBezTo>
                  <a:pt x="8022768" y="1283471"/>
                  <a:pt x="8043482" y="1307677"/>
                  <a:pt x="8026581" y="1463131"/>
                </a:cubicBezTo>
                <a:cubicBezTo>
                  <a:pt x="8017322" y="1619932"/>
                  <a:pt x="8053315" y="1750101"/>
                  <a:pt x="8026581" y="1924806"/>
                </a:cubicBezTo>
                <a:cubicBezTo>
                  <a:pt x="7981361" y="2096239"/>
                  <a:pt x="8018307" y="2217309"/>
                  <a:pt x="8026581" y="2449437"/>
                </a:cubicBezTo>
                <a:cubicBezTo>
                  <a:pt x="7986754" y="2651928"/>
                  <a:pt x="7868512" y="2783424"/>
                  <a:pt x="7521203" y="2800350"/>
                </a:cubicBezTo>
                <a:cubicBezTo>
                  <a:pt x="7346561" y="2793724"/>
                  <a:pt x="7039546" y="2808327"/>
                  <a:pt x="6819620" y="2800350"/>
                </a:cubicBezTo>
                <a:cubicBezTo>
                  <a:pt x="6651568" y="2823157"/>
                  <a:pt x="6480620" y="2801240"/>
                  <a:pt x="6188196" y="2800350"/>
                </a:cubicBezTo>
                <a:cubicBezTo>
                  <a:pt x="5872378" y="2792088"/>
                  <a:pt x="5860015" y="2790327"/>
                  <a:pt x="5697088" y="2800350"/>
                </a:cubicBezTo>
                <a:cubicBezTo>
                  <a:pt x="5504127" y="2838942"/>
                  <a:pt x="5359135" y="2775400"/>
                  <a:pt x="5065664" y="2800350"/>
                </a:cubicBezTo>
                <a:cubicBezTo>
                  <a:pt x="4770790" y="2806490"/>
                  <a:pt x="4666921" y="2803476"/>
                  <a:pt x="4434239" y="2800350"/>
                </a:cubicBezTo>
                <a:cubicBezTo>
                  <a:pt x="4196998" y="2828479"/>
                  <a:pt x="4107210" y="2816417"/>
                  <a:pt x="3943132" y="2800350"/>
                </a:cubicBezTo>
                <a:cubicBezTo>
                  <a:pt x="3775769" y="2790111"/>
                  <a:pt x="3537605" y="2804304"/>
                  <a:pt x="3381866" y="2800350"/>
                </a:cubicBezTo>
                <a:cubicBezTo>
                  <a:pt x="3217957" y="2836198"/>
                  <a:pt x="3023426" y="2759501"/>
                  <a:pt x="2890758" y="2800350"/>
                </a:cubicBezTo>
                <a:cubicBezTo>
                  <a:pt x="2786750" y="2804337"/>
                  <a:pt x="2498526" y="2817831"/>
                  <a:pt x="2048859" y="2800350"/>
                </a:cubicBezTo>
                <a:cubicBezTo>
                  <a:pt x="1641290" y="2814715"/>
                  <a:pt x="1690479" y="2799857"/>
                  <a:pt x="1487593" y="2800350"/>
                </a:cubicBezTo>
                <a:cubicBezTo>
                  <a:pt x="1245586" y="2774327"/>
                  <a:pt x="868519" y="2851024"/>
                  <a:pt x="505377" y="2800350"/>
                </a:cubicBezTo>
                <a:cubicBezTo>
                  <a:pt x="223490" y="2796835"/>
                  <a:pt x="8341" y="2627699"/>
                  <a:pt x="0" y="2449437"/>
                </a:cubicBezTo>
                <a:cubicBezTo>
                  <a:pt x="-3859" y="2334591"/>
                  <a:pt x="10121" y="2176067"/>
                  <a:pt x="0" y="2050717"/>
                </a:cubicBezTo>
                <a:cubicBezTo>
                  <a:pt x="-21125" y="1938483"/>
                  <a:pt x="13908" y="1743364"/>
                  <a:pt x="0" y="1631013"/>
                </a:cubicBezTo>
                <a:cubicBezTo>
                  <a:pt x="-21002" y="1479684"/>
                  <a:pt x="7414" y="1289924"/>
                  <a:pt x="0" y="1190322"/>
                </a:cubicBezTo>
                <a:cubicBezTo>
                  <a:pt x="-11718" y="1070163"/>
                  <a:pt x="-4925" y="867422"/>
                  <a:pt x="0" y="749632"/>
                </a:cubicBezTo>
                <a:cubicBezTo>
                  <a:pt x="8362" y="653899"/>
                  <a:pt x="-43266" y="451111"/>
                  <a:pt x="0" y="35091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 buổi đi câu, cả hai anh em mèo trắng đều không câu được con cá nào. Vì hai anh em ỷ lại vào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èo anh thì ham ngủ, mèo em thì ham chơi nên chẳng ai câu được gì.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457200" algn="just">
              <a:lnSpc>
                <a:spcPct val="110000"/>
              </a:lnSpc>
            </a:pPr>
            <a:endParaRPr lang="vi-VN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747628" cy="2896222"/>
            <a:chOff x="-43718" y="1531104"/>
            <a:chExt cx="8747628" cy="289622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8435811" cy="2196546"/>
            </a:xfrm>
            <a:custGeom>
              <a:avLst/>
              <a:gdLst>
                <a:gd name="connsiteX0" fmla="*/ 0 w 8435811"/>
                <a:gd name="connsiteY0" fmla="*/ 536418 h 2196546"/>
                <a:gd name="connsiteX1" fmla="*/ 536418 w 8435811"/>
                <a:gd name="connsiteY1" fmla="*/ 0 h 2196546"/>
                <a:gd name="connsiteX2" fmla="*/ 7899393 w 8435811"/>
                <a:gd name="connsiteY2" fmla="*/ 0 h 2196546"/>
                <a:gd name="connsiteX3" fmla="*/ 8435811 w 8435811"/>
                <a:gd name="connsiteY3" fmla="*/ 536418 h 2196546"/>
                <a:gd name="connsiteX4" fmla="*/ 8435811 w 8435811"/>
                <a:gd name="connsiteY4" fmla="*/ 1660128 h 2196546"/>
                <a:gd name="connsiteX5" fmla="*/ 7899393 w 8435811"/>
                <a:gd name="connsiteY5" fmla="*/ 2196546 h 2196546"/>
                <a:gd name="connsiteX6" fmla="*/ 536418 w 8435811"/>
                <a:gd name="connsiteY6" fmla="*/ 2196546 h 2196546"/>
                <a:gd name="connsiteX7" fmla="*/ 0 w 8435811"/>
                <a:gd name="connsiteY7" fmla="*/ 1660128 h 2196546"/>
                <a:gd name="connsiteX8" fmla="*/ 0 w 8435811"/>
                <a:gd name="connsiteY8" fmla="*/ 536418 h 219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11" h="2196546" fill="none" extrusionOk="0">
                  <a:moveTo>
                    <a:pt x="0" y="536418"/>
                  </a:moveTo>
                  <a:cubicBezTo>
                    <a:pt x="-14703" y="291687"/>
                    <a:pt x="216371" y="-15988"/>
                    <a:pt x="536418" y="0"/>
                  </a:cubicBezTo>
                  <a:cubicBezTo>
                    <a:pt x="1645007" y="-35273"/>
                    <a:pt x="6309712" y="-144294"/>
                    <a:pt x="7899393" y="0"/>
                  </a:cubicBezTo>
                  <a:cubicBezTo>
                    <a:pt x="8223012" y="8329"/>
                    <a:pt x="8399129" y="209235"/>
                    <a:pt x="8435811" y="536418"/>
                  </a:cubicBezTo>
                  <a:cubicBezTo>
                    <a:pt x="8345200" y="809906"/>
                    <a:pt x="8423372" y="1392223"/>
                    <a:pt x="8435811" y="1660128"/>
                  </a:cubicBezTo>
                  <a:cubicBezTo>
                    <a:pt x="8459973" y="1938112"/>
                    <a:pt x="8235124" y="2153750"/>
                    <a:pt x="7899393" y="2196546"/>
                  </a:cubicBezTo>
                  <a:cubicBezTo>
                    <a:pt x="5918754" y="2274071"/>
                    <a:pt x="2423243" y="2152843"/>
                    <a:pt x="536418" y="2196546"/>
                  </a:cubicBezTo>
                  <a:cubicBezTo>
                    <a:pt x="222605" y="2191681"/>
                    <a:pt x="-29844" y="1955975"/>
                    <a:pt x="0" y="1660128"/>
                  </a:cubicBezTo>
                  <a:cubicBezTo>
                    <a:pt x="-7055" y="1164491"/>
                    <a:pt x="59965" y="1044579"/>
                    <a:pt x="0" y="536418"/>
                  </a:cubicBezTo>
                  <a:close/>
                </a:path>
                <a:path w="8435811" h="2196546" stroke="0" extrusionOk="0">
                  <a:moveTo>
                    <a:pt x="0" y="536418"/>
                  </a:moveTo>
                  <a:cubicBezTo>
                    <a:pt x="-9339" y="207896"/>
                    <a:pt x="209155" y="25114"/>
                    <a:pt x="536418" y="0"/>
                  </a:cubicBezTo>
                  <a:cubicBezTo>
                    <a:pt x="1954095" y="-95379"/>
                    <a:pt x="7157847" y="58096"/>
                    <a:pt x="7899393" y="0"/>
                  </a:cubicBezTo>
                  <a:cubicBezTo>
                    <a:pt x="8154044" y="-29287"/>
                    <a:pt x="8416053" y="225963"/>
                    <a:pt x="8435811" y="536418"/>
                  </a:cubicBezTo>
                  <a:cubicBezTo>
                    <a:pt x="8475402" y="704056"/>
                    <a:pt x="8409631" y="1180599"/>
                    <a:pt x="8435811" y="1660128"/>
                  </a:cubicBezTo>
                  <a:cubicBezTo>
                    <a:pt x="8440080" y="1951308"/>
                    <a:pt x="8186406" y="2187340"/>
                    <a:pt x="7899393" y="2196546"/>
                  </a:cubicBezTo>
                  <a:cubicBezTo>
                    <a:pt x="6817749" y="2136640"/>
                    <a:pt x="3121876" y="2279060"/>
                    <a:pt x="536418" y="2196546"/>
                  </a:cubicBezTo>
                  <a:cubicBezTo>
                    <a:pt x="197721" y="2207038"/>
                    <a:pt x="-32165" y="1989028"/>
                    <a:pt x="0" y="1660128"/>
                  </a:cubicBezTo>
                  <a:cubicBezTo>
                    <a:pt x="47128" y="1448187"/>
                    <a:pt x="80875" y="705009"/>
                    <a:pt x="0" y="536418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5.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khuyên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Mèo</a:t>
              </a:r>
              <a:r>
                <a:rPr lang="en-US" sz="4000" b="1" i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4000" b="1" i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4000" b="1" i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gửi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gắm</a:t>
              </a:r>
              <a:endParaRPr lang="en-US" sz="4000" b="1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8AA270-B97A-4C8E-8CE0-9A10282B3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59" y="3591877"/>
            <a:ext cx="6524173" cy="256889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E2054B2F-1E2E-4B0D-91C6-41AF75912050}"/>
              </a:ext>
            </a:extLst>
          </p:cNvPr>
          <p:cNvSpPr/>
          <p:nvPr/>
        </p:nvSpPr>
        <p:spPr>
          <a:xfrm>
            <a:off x="2811780" y="4812030"/>
            <a:ext cx="3486150" cy="1245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E6D89C62-1033-5500-8DB8-2CB8EE05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9302554" y="2994659"/>
            <a:ext cx="2889446" cy="314743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7736E86F-2703-D822-12FF-3836D8542F30}"/>
              </a:ext>
            </a:extLst>
          </p:cNvPr>
          <p:cNvSpPr/>
          <p:nvPr/>
        </p:nvSpPr>
        <p:spPr>
          <a:xfrm>
            <a:off x="582930" y="639957"/>
            <a:ext cx="7520940" cy="1417444"/>
          </a:xfrm>
          <a:custGeom>
            <a:avLst/>
            <a:gdLst>
              <a:gd name="connsiteX0" fmla="*/ 0 w 7520940"/>
              <a:gd name="connsiteY0" fmla="*/ 236245 h 1417444"/>
              <a:gd name="connsiteX1" fmla="*/ 236245 w 7520940"/>
              <a:gd name="connsiteY1" fmla="*/ 0 h 1417444"/>
              <a:gd name="connsiteX2" fmla="*/ 4387215 w 7520940"/>
              <a:gd name="connsiteY2" fmla="*/ 0 h 1417444"/>
              <a:gd name="connsiteX3" fmla="*/ 4387215 w 7520940"/>
              <a:gd name="connsiteY3" fmla="*/ 0 h 1417444"/>
              <a:gd name="connsiteX4" fmla="*/ 6267450 w 7520940"/>
              <a:gd name="connsiteY4" fmla="*/ 0 h 1417444"/>
              <a:gd name="connsiteX5" fmla="*/ 7284695 w 7520940"/>
              <a:gd name="connsiteY5" fmla="*/ 0 h 1417444"/>
              <a:gd name="connsiteX6" fmla="*/ 7520940 w 7520940"/>
              <a:gd name="connsiteY6" fmla="*/ 236245 h 1417444"/>
              <a:gd name="connsiteX7" fmla="*/ 7520940 w 7520940"/>
              <a:gd name="connsiteY7" fmla="*/ 826842 h 1417444"/>
              <a:gd name="connsiteX8" fmla="*/ 8596434 w 7520940"/>
              <a:gd name="connsiteY8" fmla="*/ 1245962 h 1417444"/>
              <a:gd name="connsiteX9" fmla="*/ 7520940 w 7520940"/>
              <a:gd name="connsiteY9" fmla="*/ 1181203 h 1417444"/>
              <a:gd name="connsiteX10" fmla="*/ 7520940 w 7520940"/>
              <a:gd name="connsiteY10" fmla="*/ 1181199 h 1417444"/>
              <a:gd name="connsiteX11" fmla="*/ 7284695 w 7520940"/>
              <a:gd name="connsiteY11" fmla="*/ 1417444 h 1417444"/>
              <a:gd name="connsiteX12" fmla="*/ 6267450 w 7520940"/>
              <a:gd name="connsiteY12" fmla="*/ 1417444 h 1417444"/>
              <a:gd name="connsiteX13" fmla="*/ 4387215 w 7520940"/>
              <a:gd name="connsiteY13" fmla="*/ 1417444 h 1417444"/>
              <a:gd name="connsiteX14" fmla="*/ 4387215 w 7520940"/>
              <a:gd name="connsiteY14" fmla="*/ 1417444 h 1417444"/>
              <a:gd name="connsiteX15" fmla="*/ 236245 w 7520940"/>
              <a:gd name="connsiteY15" fmla="*/ 1417444 h 1417444"/>
              <a:gd name="connsiteX16" fmla="*/ 0 w 7520940"/>
              <a:gd name="connsiteY16" fmla="*/ 1181199 h 1417444"/>
              <a:gd name="connsiteX17" fmla="*/ 0 w 7520940"/>
              <a:gd name="connsiteY17" fmla="*/ 1181203 h 1417444"/>
              <a:gd name="connsiteX18" fmla="*/ 0 w 7520940"/>
              <a:gd name="connsiteY18" fmla="*/ 826842 h 1417444"/>
              <a:gd name="connsiteX19" fmla="*/ 0 w 7520940"/>
              <a:gd name="connsiteY19" fmla="*/ 826842 h 1417444"/>
              <a:gd name="connsiteX20" fmla="*/ 0 w 7520940"/>
              <a:gd name="connsiteY20" fmla="*/ 236245 h 141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20940" h="1417444" fill="none" extrusionOk="0">
                <a:moveTo>
                  <a:pt x="0" y="236245"/>
                </a:moveTo>
                <a:cubicBezTo>
                  <a:pt x="-16640" y="125773"/>
                  <a:pt x="108881" y="-8416"/>
                  <a:pt x="236245" y="0"/>
                </a:cubicBezTo>
                <a:cubicBezTo>
                  <a:pt x="2129524" y="129591"/>
                  <a:pt x="3963826" y="-79037"/>
                  <a:pt x="4387215" y="0"/>
                </a:cubicBezTo>
                <a:lnTo>
                  <a:pt x="4387215" y="0"/>
                </a:lnTo>
                <a:cubicBezTo>
                  <a:pt x="5079028" y="-153062"/>
                  <a:pt x="5529198" y="162765"/>
                  <a:pt x="6267450" y="0"/>
                </a:cubicBezTo>
                <a:cubicBezTo>
                  <a:pt x="6768764" y="-35935"/>
                  <a:pt x="7168982" y="85030"/>
                  <a:pt x="7284695" y="0"/>
                </a:cubicBezTo>
                <a:cubicBezTo>
                  <a:pt x="7420405" y="4212"/>
                  <a:pt x="7514436" y="103661"/>
                  <a:pt x="7520940" y="236245"/>
                </a:cubicBezTo>
                <a:cubicBezTo>
                  <a:pt x="7512055" y="487696"/>
                  <a:pt x="7536664" y="707564"/>
                  <a:pt x="7520940" y="826842"/>
                </a:cubicBezTo>
                <a:cubicBezTo>
                  <a:pt x="7876644" y="903613"/>
                  <a:pt x="8438034" y="1214998"/>
                  <a:pt x="8596434" y="1245962"/>
                </a:cubicBezTo>
                <a:cubicBezTo>
                  <a:pt x="8344805" y="1188429"/>
                  <a:pt x="7834321" y="1272948"/>
                  <a:pt x="7520940" y="1181203"/>
                </a:cubicBezTo>
                <a:lnTo>
                  <a:pt x="7520940" y="1181199"/>
                </a:lnTo>
                <a:cubicBezTo>
                  <a:pt x="7531999" y="1304221"/>
                  <a:pt x="7417232" y="1418718"/>
                  <a:pt x="7284695" y="1417444"/>
                </a:cubicBezTo>
                <a:cubicBezTo>
                  <a:pt x="6892084" y="1446565"/>
                  <a:pt x="6650463" y="1420968"/>
                  <a:pt x="6267450" y="1417444"/>
                </a:cubicBezTo>
                <a:cubicBezTo>
                  <a:pt x="5984070" y="1562891"/>
                  <a:pt x="4909639" y="1305986"/>
                  <a:pt x="4387215" y="1417444"/>
                </a:cubicBezTo>
                <a:lnTo>
                  <a:pt x="4387215" y="1417444"/>
                </a:lnTo>
                <a:cubicBezTo>
                  <a:pt x="2450019" y="1377778"/>
                  <a:pt x="929603" y="1545093"/>
                  <a:pt x="236245" y="1417444"/>
                </a:cubicBezTo>
                <a:cubicBezTo>
                  <a:pt x="98462" y="1408825"/>
                  <a:pt x="6062" y="1315336"/>
                  <a:pt x="0" y="1181199"/>
                </a:cubicBezTo>
                <a:lnTo>
                  <a:pt x="0" y="1181203"/>
                </a:lnTo>
                <a:cubicBezTo>
                  <a:pt x="-30915" y="1013248"/>
                  <a:pt x="18588" y="996026"/>
                  <a:pt x="0" y="826842"/>
                </a:cubicBezTo>
                <a:lnTo>
                  <a:pt x="0" y="826842"/>
                </a:lnTo>
                <a:cubicBezTo>
                  <a:pt x="33694" y="595981"/>
                  <a:pt x="38745" y="524401"/>
                  <a:pt x="0" y="236245"/>
                </a:cubicBezTo>
                <a:close/>
              </a:path>
              <a:path w="7520940" h="1417444" stroke="0" extrusionOk="0">
                <a:moveTo>
                  <a:pt x="0" y="236245"/>
                </a:moveTo>
                <a:cubicBezTo>
                  <a:pt x="3973" y="92840"/>
                  <a:pt x="94105" y="12028"/>
                  <a:pt x="236245" y="0"/>
                </a:cubicBezTo>
                <a:cubicBezTo>
                  <a:pt x="1379066" y="-30226"/>
                  <a:pt x="2760542" y="19287"/>
                  <a:pt x="4387215" y="0"/>
                </a:cubicBezTo>
                <a:lnTo>
                  <a:pt x="4387215" y="0"/>
                </a:lnTo>
                <a:cubicBezTo>
                  <a:pt x="4868537" y="-58073"/>
                  <a:pt x="5956667" y="-72422"/>
                  <a:pt x="6267450" y="0"/>
                </a:cubicBezTo>
                <a:cubicBezTo>
                  <a:pt x="6405714" y="48638"/>
                  <a:pt x="6946907" y="90863"/>
                  <a:pt x="7284695" y="0"/>
                </a:cubicBezTo>
                <a:cubicBezTo>
                  <a:pt x="7436841" y="-2587"/>
                  <a:pt x="7507696" y="86826"/>
                  <a:pt x="7520940" y="236245"/>
                </a:cubicBezTo>
                <a:cubicBezTo>
                  <a:pt x="7497637" y="311680"/>
                  <a:pt x="7530698" y="664019"/>
                  <a:pt x="7520940" y="826842"/>
                </a:cubicBezTo>
                <a:cubicBezTo>
                  <a:pt x="7836705" y="894845"/>
                  <a:pt x="8450436" y="1149593"/>
                  <a:pt x="8596434" y="1245962"/>
                </a:cubicBezTo>
                <a:cubicBezTo>
                  <a:pt x="8387115" y="1283072"/>
                  <a:pt x="7859007" y="1138835"/>
                  <a:pt x="7520940" y="1181203"/>
                </a:cubicBezTo>
                <a:lnTo>
                  <a:pt x="7520940" y="1181199"/>
                </a:lnTo>
                <a:cubicBezTo>
                  <a:pt x="7522707" y="1310589"/>
                  <a:pt x="7413137" y="1395661"/>
                  <a:pt x="7284695" y="1417444"/>
                </a:cubicBezTo>
                <a:cubicBezTo>
                  <a:pt x="6910890" y="1429937"/>
                  <a:pt x="6688085" y="1489702"/>
                  <a:pt x="6267450" y="1417444"/>
                </a:cubicBezTo>
                <a:cubicBezTo>
                  <a:pt x="5402280" y="1408174"/>
                  <a:pt x="5168505" y="1497156"/>
                  <a:pt x="4387215" y="1417444"/>
                </a:cubicBezTo>
                <a:lnTo>
                  <a:pt x="4387215" y="1417444"/>
                </a:lnTo>
                <a:cubicBezTo>
                  <a:pt x="3594097" y="1512476"/>
                  <a:pt x="1927712" y="1367521"/>
                  <a:pt x="236245" y="1417444"/>
                </a:cubicBezTo>
                <a:cubicBezTo>
                  <a:pt x="102885" y="1408250"/>
                  <a:pt x="10983" y="1329173"/>
                  <a:pt x="0" y="1181199"/>
                </a:cubicBezTo>
                <a:lnTo>
                  <a:pt x="0" y="1181203"/>
                </a:lnTo>
                <a:cubicBezTo>
                  <a:pt x="26233" y="1063107"/>
                  <a:pt x="15800" y="895968"/>
                  <a:pt x="0" y="826842"/>
                </a:cubicBezTo>
                <a:lnTo>
                  <a:pt x="0" y="826842"/>
                </a:lnTo>
                <a:cubicBezTo>
                  <a:pt x="-37952" y="560580"/>
                  <a:pt x="5241" y="405022"/>
                  <a:pt x="0" y="23624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4300"/>
                      <a:gd name="adj2" fmla="val 3790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436B4-0F21-1D19-CCF1-E587A196E725}"/>
              </a:ext>
            </a:extLst>
          </p:cNvPr>
          <p:cNvGrpSpPr/>
          <p:nvPr/>
        </p:nvGrpSpPr>
        <p:grpSpPr>
          <a:xfrm>
            <a:off x="-92408" y="2279968"/>
            <a:ext cx="9190688" cy="4280852"/>
            <a:chOff x="254599" y="2062157"/>
            <a:chExt cx="8631497" cy="428085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BAA8B6B-7E8B-8D5A-A779-9A41345FC5AD}"/>
                </a:ext>
              </a:extLst>
            </p:cNvPr>
            <p:cNvSpPr/>
            <p:nvPr/>
          </p:nvSpPr>
          <p:spPr>
            <a:xfrm>
              <a:off x="667047" y="2159629"/>
              <a:ext cx="8219049" cy="4183380"/>
            </a:xfrm>
            <a:custGeom>
              <a:avLst/>
              <a:gdLst>
                <a:gd name="connsiteX0" fmla="*/ 0 w 8751520"/>
                <a:gd name="connsiteY0" fmla="*/ 697244 h 4183380"/>
                <a:gd name="connsiteX1" fmla="*/ 697244 w 8751520"/>
                <a:gd name="connsiteY1" fmla="*/ 0 h 4183380"/>
                <a:gd name="connsiteX2" fmla="*/ 8054276 w 8751520"/>
                <a:gd name="connsiteY2" fmla="*/ 0 h 4183380"/>
                <a:gd name="connsiteX3" fmla="*/ 8751520 w 8751520"/>
                <a:gd name="connsiteY3" fmla="*/ 697244 h 4183380"/>
                <a:gd name="connsiteX4" fmla="*/ 8751520 w 8751520"/>
                <a:gd name="connsiteY4" fmla="*/ 3486136 h 4183380"/>
                <a:gd name="connsiteX5" fmla="*/ 8054276 w 8751520"/>
                <a:gd name="connsiteY5" fmla="*/ 4183380 h 4183380"/>
                <a:gd name="connsiteX6" fmla="*/ 697244 w 8751520"/>
                <a:gd name="connsiteY6" fmla="*/ 4183380 h 4183380"/>
                <a:gd name="connsiteX7" fmla="*/ 0 w 8751520"/>
                <a:gd name="connsiteY7" fmla="*/ 3486136 h 4183380"/>
                <a:gd name="connsiteX8" fmla="*/ 0 w 8751520"/>
                <a:gd name="connsiteY8" fmla="*/ 697244 h 418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51520" h="4183380" fill="none" extrusionOk="0">
                  <a:moveTo>
                    <a:pt x="0" y="697244"/>
                  </a:moveTo>
                  <a:cubicBezTo>
                    <a:pt x="2409" y="296629"/>
                    <a:pt x="265541" y="25813"/>
                    <a:pt x="697244" y="0"/>
                  </a:cubicBezTo>
                  <a:cubicBezTo>
                    <a:pt x="3796946" y="-73180"/>
                    <a:pt x="5657225" y="86135"/>
                    <a:pt x="8054276" y="0"/>
                  </a:cubicBezTo>
                  <a:cubicBezTo>
                    <a:pt x="8471972" y="9711"/>
                    <a:pt x="8687430" y="283380"/>
                    <a:pt x="8751520" y="697244"/>
                  </a:cubicBezTo>
                  <a:cubicBezTo>
                    <a:pt x="8907430" y="1997036"/>
                    <a:pt x="8612026" y="2524722"/>
                    <a:pt x="8751520" y="3486136"/>
                  </a:cubicBezTo>
                  <a:cubicBezTo>
                    <a:pt x="8719212" y="3867700"/>
                    <a:pt x="8476911" y="4136300"/>
                    <a:pt x="8054276" y="4183380"/>
                  </a:cubicBezTo>
                  <a:cubicBezTo>
                    <a:pt x="4869633" y="4228240"/>
                    <a:pt x="1702818" y="4301002"/>
                    <a:pt x="697244" y="4183380"/>
                  </a:cubicBezTo>
                  <a:cubicBezTo>
                    <a:pt x="299667" y="4210158"/>
                    <a:pt x="21241" y="3858959"/>
                    <a:pt x="0" y="3486136"/>
                  </a:cubicBezTo>
                  <a:cubicBezTo>
                    <a:pt x="-60313" y="2859288"/>
                    <a:pt x="168062" y="2048955"/>
                    <a:pt x="0" y="697244"/>
                  </a:cubicBezTo>
                  <a:close/>
                </a:path>
                <a:path w="8751520" h="4183380" stroke="0" extrusionOk="0">
                  <a:moveTo>
                    <a:pt x="0" y="697244"/>
                  </a:moveTo>
                  <a:cubicBezTo>
                    <a:pt x="995" y="318474"/>
                    <a:pt x="279787" y="-40937"/>
                    <a:pt x="697244" y="0"/>
                  </a:cubicBezTo>
                  <a:cubicBezTo>
                    <a:pt x="2234870" y="33707"/>
                    <a:pt x="5813347" y="-162475"/>
                    <a:pt x="8054276" y="0"/>
                  </a:cubicBezTo>
                  <a:cubicBezTo>
                    <a:pt x="8491802" y="-16109"/>
                    <a:pt x="8733780" y="325445"/>
                    <a:pt x="8751520" y="697244"/>
                  </a:cubicBezTo>
                  <a:cubicBezTo>
                    <a:pt x="8655331" y="1796212"/>
                    <a:pt x="8805035" y="2824472"/>
                    <a:pt x="8751520" y="3486136"/>
                  </a:cubicBezTo>
                  <a:cubicBezTo>
                    <a:pt x="8808319" y="3918661"/>
                    <a:pt x="8394156" y="4161301"/>
                    <a:pt x="8054276" y="4183380"/>
                  </a:cubicBezTo>
                  <a:cubicBezTo>
                    <a:pt x="4505639" y="4236231"/>
                    <a:pt x="3413384" y="4305662"/>
                    <a:pt x="697244" y="4183380"/>
                  </a:cubicBezTo>
                  <a:cubicBezTo>
                    <a:pt x="323341" y="4244767"/>
                    <a:pt x="70991" y="3877554"/>
                    <a:pt x="0" y="3486136"/>
                  </a:cubicBezTo>
                  <a:cubicBezTo>
                    <a:pt x="41338" y="2749816"/>
                    <a:pt x="-94415" y="1712901"/>
                    <a:pt x="0" y="697244"/>
                  </a:cubicBezTo>
                  <a:close/>
                </a:path>
              </a:pathLst>
            </a:custGeom>
            <a:solidFill>
              <a:srgbClr val="CCFFCC"/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vi-VN" sz="3200" b="1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 thơ nói về hai anh em mèo đi câu cá nhưng đều lười biếng, ỷ lại vào người kia. Cuối ngày, giỏ của hai anh em đều không có cá. </a:t>
              </a:r>
              <a:endParaRPr lang="en-US" sz="3200" b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57200" algn="just"/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rút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nl-NL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nl-NL" sz="3200" b="1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rong hoạt động tập thể, chúng ta phải tích cực tham gia, không được dựa dẫm vào người khác. Chỉ như thế, công việc mới có kết quả tốt đẹp. </a:t>
              </a:r>
              <a:endParaRPr lang="en-US" sz="320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669621E-E74A-A751-6E17-35852434E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599" y="2062157"/>
              <a:ext cx="831053" cy="83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48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6E145997-47F5-1CC0-3DDA-E96D8BC86F5A}"/>
              </a:ext>
            </a:extLst>
          </p:cNvPr>
          <p:cNvSpPr/>
          <p:nvPr/>
        </p:nvSpPr>
        <p:spPr>
          <a:xfrm>
            <a:off x="1019175" y="2609850"/>
            <a:ext cx="10334625" cy="3333750"/>
          </a:xfrm>
          <a:custGeom>
            <a:avLst/>
            <a:gdLst>
              <a:gd name="connsiteX0" fmla="*/ 0 w 10334625"/>
              <a:gd name="connsiteY0" fmla="*/ 390215 h 3333750"/>
              <a:gd name="connsiteX1" fmla="*/ 577378 w 10334625"/>
              <a:gd name="connsiteY1" fmla="*/ 0 h 3333750"/>
              <a:gd name="connsiteX2" fmla="*/ 9757245 w 10334625"/>
              <a:gd name="connsiteY2" fmla="*/ 0 h 3333750"/>
              <a:gd name="connsiteX3" fmla="*/ 10334625 w 10334625"/>
              <a:gd name="connsiteY3" fmla="*/ 390215 h 3333750"/>
              <a:gd name="connsiteX4" fmla="*/ 10334625 w 10334625"/>
              <a:gd name="connsiteY4" fmla="*/ 2943533 h 3333750"/>
              <a:gd name="connsiteX5" fmla="*/ 9757245 w 10334625"/>
              <a:gd name="connsiteY5" fmla="*/ 3333750 h 3333750"/>
              <a:gd name="connsiteX6" fmla="*/ 577378 w 10334625"/>
              <a:gd name="connsiteY6" fmla="*/ 3333750 h 3333750"/>
              <a:gd name="connsiteX7" fmla="*/ 0 w 10334625"/>
              <a:gd name="connsiteY7" fmla="*/ 2943533 h 3333750"/>
              <a:gd name="connsiteX8" fmla="*/ 0 w 10334625"/>
              <a:gd name="connsiteY8" fmla="*/ 390215 h 3333750"/>
              <a:gd name="connsiteX0" fmla="*/ 0 w 10334625"/>
              <a:gd name="connsiteY0" fmla="*/ 390215 h 3333750"/>
              <a:gd name="connsiteX1" fmla="*/ 577378 w 10334625"/>
              <a:gd name="connsiteY1" fmla="*/ 0 h 3333750"/>
              <a:gd name="connsiteX2" fmla="*/ 9757245 w 10334625"/>
              <a:gd name="connsiteY2" fmla="*/ 0 h 3333750"/>
              <a:gd name="connsiteX3" fmla="*/ 10334625 w 10334625"/>
              <a:gd name="connsiteY3" fmla="*/ 390215 h 3333750"/>
              <a:gd name="connsiteX4" fmla="*/ 10334625 w 10334625"/>
              <a:gd name="connsiteY4" fmla="*/ 2943533 h 3333750"/>
              <a:gd name="connsiteX5" fmla="*/ 9757245 w 10334625"/>
              <a:gd name="connsiteY5" fmla="*/ 3333750 h 3333750"/>
              <a:gd name="connsiteX6" fmla="*/ 577378 w 10334625"/>
              <a:gd name="connsiteY6" fmla="*/ 3333750 h 3333750"/>
              <a:gd name="connsiteX7" fmla="*/ 0 w 10334625"/>
              <a:gd name="connsiteY7" fmla="*/ 2943533 h 3333750"/>
              <a:gd name="connsiteX8" fmla="*/ 0 w 10334625"/>
              <a:gd name="connsiteY8" fmla="*/ 390215 h 3333750"/>
              <a:gd name="connsiteX0" fmla="*/ 0 w 10334625"/>
              <a:gd name="connsiteY0" fmla="*/ 390215 h 3333750"/>
              <a:gd name="connsiteX1" fmla="*/ 577378 w 10334625"/>
              <a:gd name="connsiteY1" fmla="*/ 0 h 3333750"/>
              <a:gd name="connsiteX2" fmla="*/ 9757245 w 10334625"/>
              <a:gd name="connsiteY2" fmla="*/ 0 h 3333750"/>
              <a:gd name="connsiteX3" fmla="*/ 10334625 w 10334625"/>
              <a:gd name="connsiteY3" fmla="*/ 390215 h 3333750"/>
              <a:gd name="connsiteX4" fmla="*/ 10334625 w 10334625"/>
              <a:gd name="connsiteY4" fmla="*/ 2943533 h 3333750"/>
              <a:gd name="connsiteX5" fmla="*/ 9757245 w 10334625"/>
              <a:gd name="connsiteY5" fmla="*/ 3333750 h 3333750"/>
              <a:gd name="connsiteX6" fmla="*/ 577378 w 10334625"/>
              <a:gd name="connsiteY6" fmla="*/ 3333750 h 3333750"/>
              <a:gd name="connsiteX7" fmla="*/ 0 w 10334625"/>
              <a:gd name="connsiteY7" fmla="*/ 2943533 h 3333750"/>
              <a:gd name="connsiteX8" fmla="*/ 0 w 10334625"/>
              <a:gd name="connsiteY8" fmla="*/ 390215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34625" h="3333750" fill="none" extrusionOk="0">
                <a:moveTo>
                  <a:pt x="0" y="390215"/>
                </a:moveTo>
                <a:cubicBezTo>
                  <a:pt x="4345" y="262193"/>
                  <a:pt x="286564" y="32916"/>
                  <a:pt x="577378" y="0"/>
                </a:cubicBezTo>
                <a:cubicBezTo>
                  <a:pt x="1357549" y="128092"/>
                  <a:pt x="7427012" y="760039"/>
                  <a:pt x="9757245" y="0"/>
                </a:cubicBezTo>
                <a:cubicBezTo>
                  <a:pt x="10057369" y="-98111"/>
                  <a:pt x="10240947" y="154109"/>
                  <a:pt x="10334625" y="390215"/>
                </a:cubicBezTo>
                <a:cubicBezTo>
                  <a:pt x="10681639" y="1427849"/>
                  <a:pt x="10028334" y="2183646"/>
                  <a:pt x="10334625" y="2943533"/>
                </a:cubicBezTo>
                <a:cubicBezTo>
                  <a:pt x="10351440" y="3099907"/>
                  <a:pt x="9986807" y="3255047"/>
                  <a:pt x="9757245" y="3333750"/>
                </a:cubicBezTo>
                <a:cubicBezTo>
                  <a:pt x="8140110" y="3614322"/>
                  <a:pt x="2933060" y="3657639"/>
                  <a:pt x="577378" y="3333750"/>
                </a:cubicBezTo>
                <a:cubicBezTo>
                  <a:pt x="319699" y="3328632"/>
                  <a:pt x="-60195" y="3169096"/>
                  <a:pt x="0" y="2943533"/>
                </a:cubicBezTo>
                <a:cubicBezTo>
                  <a:pt x="130882" y="2101872"/>
                  <a:pt x="-28056" y="906770"/>
                  <a:pt x="0" y="390215"/>
                </a:cubicBezTo>
                <a:close/>
              </a:path>
              <a:path w="10334625" h="3333750" stroke="0" extrusionOk="0">
                <a:moveTo>
                  <a:pt x="0" y="390215"/>
                </a:moveTo>
                <a:cubicBezTo>
                  <a:pt x="-30504" y="247310"/>
                  <a:pt x="275584" y="-23316"/>
                  <a:pt x="577378" y="0"/>
                </a:cubicBezTo>
                <a:cubicBezTo>
                  <a:pt x="4528319" y="-210374"/>
                  <a:pt x="7594636" y="150199"/>
                  <a:pt x="9757245" y="0"/>
                </a:cubicBezTo>
                <a:cubicBezTo>
                  <a:pt x="9958665" y="-7341"/>
                  <a:pt x="10377670" y="176747"/>
                  <a:pt x="10334625" y="390215"/>
                </a:cubicBezTo>
                <a:cubicBezTo>
                  <a:pt x="10508598" y="1062231"/>
                  <a:pt x="10655208" y="2411322"/>
                  <a:pt x="10334625" y="2943533"/>
                </a:cubicBezTo>
                <a:cubicBezTo>
                  <a:pt x="10320490" y="3130048"/>
                  <a:pt x="10004117" y="3316897"/>
                  <a:pt x="9757245" y="3333750"/>
                </a:cubicBezTo>
                <a:cubicBezTo>
                  <a:pt x="8458963" y="3093235"/>
                  <a:pt x="2583679" y="3756776"/>
                  <a:pt x="577378" y="3333750"/>
                </a:cubicBezTo>
                <a:cubicBezTo>
                  <a:pt x="219708" y="3365388"/>
                  <a:pt x="-67473" y="3104304"/>
                  <a:pt x="0" y="2943533"/>
                </a:cubicBezTo>
                <a:cubicBezTo>
                  <a:pt x="64224" y="1629414"/>
                  <a:pt x="103296" y="1228285"/>
                  <a:pt x="0" y="390215"/>
                </a:cubicBezTo>
                <a:close/>
              </a:path>
              <a:path w="10334625" h="3333750" fill="none" stroke="0" extrusionOk="0">
                <a:moveTo>
                  <a:pt x="0" y="390215"/>
                </a:moveTo>
                <a:cubicBezTo>
                  <a:pt x="69870" y="191277"/>
                  <a:pt x="336706" y="19362"/>
                  <a:pt x="577378" y="0"/>
                </a:cubicBezTo>
                <a:cubicBezTo>
                  <a:pt x="2807741" y="436369"/>
                  <a:pt x="6473350" y="493466"/>
                  <a:pt x="9757245" y="0"/>
                </a:cubicBezTo>
                <a:cubicBezTo>
                  <a:pt x="10061026" y="-87322"/>
                  <a:pt x="10324630" y="135180"/>
                  <a:pt x="10334625" y="390215"/>
                </a:cubicBezTo>
                <a:cubicBezTo>
                  <a:pt x="10454633" y="1417635"/>
                  <a:pt x="10342787" y="1991179"/>
                  <a:pt x="10334625" y="2943533"/>
                </a:cubicBezTo>
                <a:cubicBezTo>
                  <a:pt x="10333293" y="3131688"/>
                  <a:pt x="10023840" y="3307728"/>
                  <a:pt x="9757245" y="3333750"/>
                </a:cubicBezTo>
                <a:cubicBezTo>
                  <a:pt x="7397031" y="3162259"/>
                  <a:pt x="2399709" y="3258199"/>
                  <a:pt x="577378" y="3333750"/>
                </a:cubicBezTo>
                <a:cubicBezTo>
                  <a:pt x="247592" y="3314872"/>
                  <a:pt x="-45935" y="3134699"/>
                  <a:pt x="0" y="2943533"/>
                </a:cubicBezTo>
                <a:cubicBezTo>
                  <a:pt x="23462" y="2265393"/>
                  <a:pt x="-92276" y="985080"/>
                  <a:pt x="0" y="390215"/>
                </a:cubicBezTo>
                <a:close/>
              </a:path>
              <a:path w="10334625" h="3333750" fill="none" stroke="0" extrusionOk="0">
                <a:moveTo>
                  <a:pt x="0" y="390215"/>
                </a:moveTo>
                <a:cubicBezTo>
                  <a:pt x="27171" y="243373"/>
                  <a:pt x="286602" y="33825"/>
                  <a:pt x="577378" y="0"/>
                </a:cubicBezTo>
                <a:cubicBezTo>
                  <a:pt x="2217184" y="363214"/>
                  <a:pt x="7076572" y="554678"/>
                  <a:pt x="9757245" y="0"/>
                </a:cubicBezTo>
                <a:cubicBezTo>
                  <a:pt x="10049207" y="-73763"/>
                  <a:pt x="10275057" y="121432"/>
                  <a:pt x="10334625" y="390215"/>
                </a:cubicBezTo>
                <a:cubicBezTo>
                  <a:pt x="10673326" y="1401800"/>
                  <a:pt x="10124560" y="2029707"/>
                  <a:pt x="10334625" y="2943533"/>
                </a:cubicBezTo>
                <a:cubicBezTo>
                  <a:pt x="10318227" y="3116417"/>
                  <a:pt x="9981198" y="3283846"/>
                  <a:pt x="9757245" y="3333750"/>
                </a:cubicBezTo>
                <a:cubicBezTo>
                  <a:pt x="7599373" y="3038113"/>
                  <a:pt x="2564441" y="3579830"/>
                  <a:pt x="577378" y="3333750"/>
                </a:cubicBezTo>
                <a:cubicBezTo>
                  <a:pt x="272743" y="3323116"/>
                  <a:pt x="-35812" y="3159569"/>
                  <a:pt x="0" y="2943533"/>
                </a:cubicBezTo>
                <a:cubicBezTo>
                  <a:pt x="95489" y="2204860"/>
                  <a:pt x="-23381" y="972672"/>
                  <a:pt x="0" y="390215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7438150"/>
                      <a:gd name="connsiteY0" fmla="*/ 419002 h 3579685"/>
                      <a:gd name="connsiteX1" fmla="*/ 415557 w 7438150"/>
                      <a:gd name="connsiteY1" fmla="*/ 0 h 3579685"/>
                      <a:gd name="connsiteX2" fmla="*/ 7022592 w 7438150"/>
                      <a:gd name="connsiteY2" fmla="*/ 0 h 3579685"/>
                      <a:gd name="connsiteX3" fmla="*/ 7438150 w 7438150"/>
                      <a:gd name="connsiteY3" fmla="*/ 419002 h 3579685"/>
                      <a:gd name="connsiteX4" fmla="*/ 7438150 w 7438150"/>
                      <a:gd name="connsiteY4" fmla="*/ 3160682 h 3579685"/>
                      <a:gd name="connsiteX5" fmla="*/ 7022592 w 7438150"/>
                      <a:gd name="connsiteY5" fmla="*/ 3579685 h 3579685"/>
                      <a:gd name="connsiteX6" fmla="*/ 415557 w 7438150"/>
                      <a:gd name="connsiteY6" fmla="*/ 3579685 h 3579685"/>
                      <a:gd name="connsiteX7" fmla="*/ 0 w 7438150"/>
                      <a:gd name="connsiteY7" fmla="*/ 3160682 h 3579685"/>
                      <a:gd name="connsiteX8" fmla="*/ 0 w 7438150"/>
                      <a:gd name="connsiteY8" fmla="*/ 419002 h 3579685"/>
                      <a:gd name="connsiteX0" fmla="*/ 0 w 7438150"/>
                      <a:gd name="connsiteY0" fmla="*/ 419002 h 3579685"/>
                      <a:gd name="connsiteX1" fmla="*/ 415557 w 7438150"/>
                      <a:gd name="connsiteY1" fmla="*/ 0 h 3579685"/>
                      <a:gd name="connsiteX2" fmla="*/ 7022592 w 7438150"/>
                      <a:gd name="connsiteY2" fmla="*/ 0 h 3579685"/>
                      <a:gd name="connsiteX3" fmla="*/ 7438150 w 7438150"/>
                      <a:gd name="connsiteY3" fmla="*/ 419002 h 3579685"/>
                      <a:gd name="connsiteX4" fmla="*/ 7438150 w 7438150"/>
                      <a:gd name="connsiteY4" fmla="*/ 3160682 h 3579685"/>
                      <a:gd name="connsiteX5" fmla="*/ 7022592 w 7438150"/>
                      <a:gd name="connsiteY5" fmla="*/ 3579685 h 3579685"/>
                      <a:gd name="connsiteX6" fmla="*/ 415557 w 7438150"/>
                      <a:gd name="connsiteY6" fmla="*/ 3579685 h 3579685"/>
                      <a:gd name="connsiteX7" fmla="*/ 0 w 7438150"/>
                      <a:gd name="connsiteY7" fmla="*/ 3160682 h 3579685"/>
                      <a:gd name="connsiteX8" fmla="*/ 0 w 7438150"/>
                      <a:gd name="connsiteY8" fmla="*/ 419002 h 3579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38150" h="3579685" fill="none" extrusionOk="0">
                        <a:moveTo>
                          <a:pt x="0" y="419002"/>
                        </a:moveTo>
                        <a:cubicBezTo>
                          <a:pt x="2455" y="254373"/>
                          <a:pt x="204778" y="31662"/>
                          <a:pt x="415557" y="0"/>
                        </a:cubicBezTo>
                        <a:cubicBezTo>
                          <a:pt x="1314069" y="107702"/>
                          <a:pt x="5214901" y="382078"/>
                          <a:pt x="7022592" y="0"/>
                        </a:cubicBezTo>
                        <a:cubicBezTo>
                          <a:pt x="7242194" y="-68438"/>
                          <a:pt x="7381931" y="170534"/>
                          <a:pt x="7438150" y="419002"/>
                        </a:cubicBezTo>
                        <a:cubicBezTo>
                          <a:pt x="7672219" y="1517524"/>
                          <a:pt x="7266326" y="2201619"/>
                          <a:pt x="7438150" y="3160682"/>
                        </a:cubicBezTo>
                        <a:cubicBezTo>
                          <a:pt x="7449569" y="3333769"/>
                          <a:pt x="7210156" y="3532540"/>
                          <a:pt x="7022592" y="3579685"/>
                        </a:cubicBezTo>
                        <a:cubicBezTo>
                          <a:pt x="5543979" y="3713415"/>
                          <a:pt x="2096257" y="3650070"/>
                          <a:pt x="415557" y="3579685"/>
                        </a:cubicBezTo>
                        <a:cubicBezTo>
                          <a:pt x="221033" y="3575719"/>
                          <a:pt x="-20570" y="3396173"/>
                          <a:pt x="0" y="3160682"/>
                        </a:cubicBezTo>
                        <a:cubicBezTo>
                          <a:pt x="83987" y="2285296"/>
                          <a:pt x="-3693" y="1037159"/>
                          <a:pt x="0" y="419002"/>
                        </a:cubicBezTo>
                        <a:close/>
                      </a:path>
                      <a:path w="7438150" h="3579685" stroke="0" extrusionOk="0">
                        <a:moveTo>
                          <a:pt x="0" y="419002"/>
                        </a:moveTo>
                        <a:cubicBezTo>
                          <a:pt x="-10838" y="225836"/>
                          <a:pt x="200604" y="8945"/>
                          <a:pt x="415557" y="0"/>
                        </a:cubicBezTo>
                        <a:cubicBezTo>
                          <a:pt x="3240133" y="90249"/>
                          <a:pt x="5420666" y="68887"/>
                          <a:pt x="7022592" y="0"/>
                        </a:cubicBezTo>
                        <a:cubicBezTo>
                          <a:pt x="7190194" y="-11288"/>
                          <a:pt x="7453279" y="184681"/>
                          <a:pt x="7438150" y="419002"/>
                        </a:cubicBezTo>
                        <a:cubicBezTo>
                          <a:pt x="7480865" y="1155413"/>
                          <a:pt x="7599598" y="2567308"/>
                          <a:pt x="7438150" y="3160682"/>
                        </a:cubicBezTo>
                        <a:cubicBezTo>
                          <a:pt x="7421637" y="3394527"/>
                          <a:pt x="7203147" y="3563963"/>
                          <a:pt x="7022592" y="3579685"/>
                        </a:cubicBezTo>
                        <a:cubicBezTo>
                          <a:pt x="6086090" y="3353694"/>
                          <a:pt x="1871789" y="3908372"/>
                          <a:pt x="415557" y="3579685"/>
                        </a:cubicBezTo>
                        <a:cubicBezTo>
                          <a:pt x="154954" y="3600006"/>
                          <a:pt x="-46933" y="3345037"/>
                          <a:pt x="0" y="3160682"/>
                        </a:cubicBezTo>
                        <a:cubicBezTo>
                          <a:pt x="42297" y="1831261"/>
                          <a:pt x="72056" y="1372922"/>
                          <a:pt x="0" y="419002"/>
                        </a:cubicBezTo>
                        <a:close/>
                      </a:path>
                      <a:path w="7438150" h="3579685" fill="none" stroke="0" extrusionOk="0">
                        <a:moveTo>
                          <a:pt x="0" y="419002"/>
                        </a:moveTo>
                        <a:cubicBezTo>
                          <a:pt x="16660" y="231766"/>
                          <a:pt x="215565" y="54936"/>
                          <a:pt x="415557" y="0"/>
                        </a:cubicBezTo>
                        <a:cubicBezTo>
                          <a:pt x="1881527" y="214554"/>
                          <a:pt x="4879042" y="304070"/>
                          <a:pt x="7022592" y="0"/>
                        </a:cubicBezTo>
                        <a:cubicBezTo>
                          <a:pt x="7232097" y="-42982"/>
                          <a:pt x="7429704" y="154304"/>
                          <a:pt x="7438150" y="419002"/>
                        </a:cubicBezTo>
                        <a:cubicBezTo>
                          <a:pt x="7579243" y="1420247"/>
                          <a:pt x="7373454" y="2066474"/>
                          <a:pt x="7438150" y="3160682"/>
                        </a:cubicBezTo>
                        <a:cubicBezTo>
                          <a:pt x="7418880" y="3358250"/>
                          <a:pt x="7219335" y="3561196"/>
                          <a:pt x="7022592" y="3579685"/>
                        </a:cubicBezTo>
                        <a:cubicBezTo>
                          <a:pt x="5239725" y="3500843"/>
                          <a:pt x="1859266" y="3602293"/>
                          <a:pt x="415557" y="3579685"/>
                        </a:cubicBezTo>
                        <a:cubicBezTo>
                          <a:pt x="194186" y="3577776"/>
                          <a:pt x="-30283" y="3384327"/>
                          <a:pt x="0" y="3160682"/>
                        </a:cubicBezTo>
                        <a:cubicBezTo>
                          <a:pt x="33516" y="2423036"/>
                          <a:pt x="-63297" y="1072820"/>
                          <a:pt x="0" y="4190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6EB283-B80E-4902-90B0-B74ADE980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185737"/>
            <a:ext cx="5686425" cy="11742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34AE7FA-0853-424B-99DD-BE6BBE5B9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545" y="3994371"/>
            <a:ext cx="7443861" cy="7742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F416D5D-B38A-4B9F-B3DA-D607D9643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91067">
            <a:off x="2511070" y="3992471"/>
            <a:ext cx="2426418" cy="682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C1232D-6BF7-4FA7-8A8D-661FDE2DCD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3743" y="4703009"/>
            <a:ext cx="8669263" cy="12619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489C5F-BFB6-4068-9EC0-06FA6BEC637C}"/>
              </a:ext>
            </a:extLst>
          </p:cNvPr>
          <p:cNvSpPr txBox="1"/>
          <p:nvPr/>
        </p:nvSpPr>
        <p:spPr>
          <a:xfrm>
            <a:off x="3571875" y="3152775"/>
            <a:ext cx="56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Thứ</a:t>
            </a:r>
            <a:r>
              <a:rPr lang="en-US" sz="3200" dirty="0"/>
              <a:t>…..</a:t>
            </a:r>
            <a:r>
              <a:rPr lang="en-US" sz="3200" dirty="0" err="1"/>
              <a:t>ngày</a:t>
            </a:r>
            <a:r>
              <a:rPr lang="en-US" sz="3200" dirty="0"/>
              <a:t>…..</a:t>
            </a:r>
            <a:r>
              <a:rPr lang="en-US" sz="3200" dirty="0" err="1"/>
              <a:t>tháng</a:t>
            </a:r>
            <a:r>
              <a:rPr lang="en-US" sz="3200" dirty="0"/>
              <a:t>…..</a:t>
            </a:r>
            <a:r>
              <a:rPr lang="en-US" sz="3200" dirty="0" err="1"/>
              <a:t>năm</a:t>
            </a:r>
            <a:r>
              <a:rPr lang="en-US" sz="3200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0050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E6D89C62-1033-5500-8DB8-2CB8EE05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7921437" y="2039597"/>
            <a:ext cx="4106519" cy="4473172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7736E86F-2703-D822-12FF-3836D8542F30}"/>
              </a:ext>
            </a:extLst>
          </p:cNvPr>
          <p:cNvSpPr/>
          <p:nvPr/>
        </p:nvSpPr>
        <p:spPr>
          <a:xfrm>
            <a:off x="171450" y="137160"/>
            <a:ext cx="7623809" cy="4366260"/>
          </a:xfrm>
          <a:custGeom>
            <a:avLst/>
            <a:gdLst>
              <a:gd name="connsiteX0" fmla="*/ 0 w 7623809"/>
              <a:gd name="connsiteY0" fmla="*/ 727725 h 4366260"/>
              <a:gd name="connsiteX1" fmla="*/ 727725 w 7623809"/>
              <a:gd name="connsiteY1" fmla="*/ 0 h 4366260"/>
              <a:gd name="connsiteX2" fmla="*/ 4447222 w 7623809"/>
              <a:gd name="connsiteY2" fmla="*/ 0 h 4366260"/>
              <a:gd name="connsiteX3" fmla="*/ 4447222 w 7623809"/>
              <a:gd name="connsiteY3" fmla="*/ 0 h 4366260"/>
              <a:gd name="connsiteX4" fmla="*/ 6353174 w 7623809"/>
              <a:gd name="connsiteY4" fmla="*/ 0 h 4366260"/>
              <a:gd name="connsiteX5" fmla="*/ 6896084 w 7623809"/>
              <a:gd name="connsiteY5" fmla="*/ 0 h 4366260"/>
              <a:gd name="connsiteX6" fmla="*/ 7623809 w 7623809"/>
              <a:gd name="connsiteY6" fmla="*/ 727725 h 4366260"/>
              <a:gd name="connsiteX7" fmla="*/ 7623809 w 7623809"/>
              <a:gd name="connsiteY7" fmla="*/ 2546985 h 4366260"/>
              <a:gd name="connsiteX8" fmla="*/ 8263523 w 7623809"/>
              <a:gd name="connsiteY8" fmla="*/ 2577229 h 4366260"/>
              <a:gd name="connsiteX9" fmla="*/ 7623809 w 7623809"/>
              <a:gd name="connsiteY9" fmla="*/ 3638550 h 4366260"/>
              <a:gd name="connsiteX10" fmla="*/ 7623809 w 7623809"/>
              <a:gd name="connsiteY10" fmla="*/ 3638535 h 4366260"/>
              <a:gd name="connsiteX11" fmla="*/ 6896084 w 7623809"/>
              <a:gd name="connsiteY11" fmla="*/ 4366260 h 4366260"/>
              <a:gd name="connsiteX12" fmla="*/ 6353174 w 7623809"/>
              <a:gd name="connsiteY12" fmla="*/ 4366260 h 4366260"/>
              <a:gd name="connsiteX13" fmla="*/ 4447222 w 7623809"/>
              <a:gd name="connsiteY13" fmla="*/ 4366260 h 4366260"/>
              <a:gd name="connsiteX14" fmla="*/ 4447222 w 7623809"/>
              <a:gd name="connsiteY14" fmla="*/ 4366260 h 4366260"/>
              <a:gd name="connsiteX15" fmla="*/ 727725 w 7623809"/>
              <a:gd name="connsiteY15" fmla="*/ 4366260 h 4366260"/>
              <a:gd name="connsiteX16" fmla="*/ 0 w 7623809"/>
              <a:gd name="connsiteY16" fmla="*/ 3638535 h 4366260"/>
              <a:gd name="connsiteX17" fmla="*/ 0 w 7623809"/>
              <a:gd name="connsiteY17" fmla="*/ 3638550 h 4366260"/>
              <a:gd name="connsiteX18" fmla="*/ 0 w 7623809"/>
              <a:gd name="connsiteY18" fmla="*/ 2546985 h 4366260"/>
              <a:gd name="connsiteX19" fmla="*/ 0 w 7623809"/>
              <a:gd name="connsiteY19" fmla="*/ 2546985 h 4366260"/>
              <a:gd name="connsiteX20" fmla="*/ 0 w 7623809"/>
              <a:gd name="connsiteY20" fmla="*/ 727725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3809" h="4366260" fill="none" extrusionOk="0">
                <a:moveTo>
                  <a:pt x="0" y="727725"/>
                </a:moveTo>
                <a:cubicBezTo>
                  <a:pt x="-53587" y="274225"/>
                  <a:pt x="335401" y="39478"/>
                  <a:pt x="727725" y="0"/>
                </a:cubicBezTo>
                <a:cubicBezTo>
                  <a:pt x="1321543" y="-165514"/>
                  <a:pt x="2807274" y="-96643"/>
                  <a:pt x="4447222" y="0"/>
                </a:cubicBezTo>
                <a:lnTo>
                  <a:pt x="4447222" y="0"/>
                </a:lnTo>
                <a:cubicBezTo>
                  <a:pt x="5351374" y="32711"/>
                  <a:pt x="5734152" y="-16600"/>
                  <a:pt x="6353174" y="0"/>
                </a:cubicBezTo>
                <a:cubicBezTo>
                  <a:pt x="6568121" y="96"/>
                  <a:pt x="6631597" y="16898"/>
                  <a:pt x="6896084" y="0"/>
                </a:cubicBezTo>
                <a:cubicBezTo>
                  <a:pt x="7373923" y="17992"/>
                  <a:pt x="7633674" y="298044"/>
                  <a:pt x="7623809" y="727725"/>
                </a:cubicBezTo>
                <a:cubicBezTo>
                  <a:pt x="7652614" y="1240696"/>
                  <a:pt x="7593410" y="2322589"/>
                  <a:pt x="7623809" y="2546985"/>
                </a:cubicBezTo>
                <a:cubicBezTo>
                  <a:pt x="7692505" y="2590651"/>
                  <a:pt x="8047571" y="2619126"/>
                  <a:pt x="8263523" y="2577229"/>
                </a:cubicBezTo>
                <a:cubicBezTo>
                  <a:pt x="8130608" y="2702745"/>
                  <a:pt x="7696010" y="3303566"/>
                  <a:pt x="7623809" y="3638550"/>
                </a:cubicBezTo>
                <a:cubicBezTo>
                  <a:pt x="7623808" y="3638544"/>
                  <a:pt x="7623808" y="3638540"/>
                  <a:pt x="7623809" y="3638535"/>
                </a:cubicBezTo>
                <a:cubicBezTo>
                  <a:pt x="7664344" y="4078747"/>
                  <a:pt x="7360363" y="4359577"/>
                  <a:pt x="6896084" y="4366260"/>
                </a:cubicBezTo>
                <a:cubicBezTo>
                  <a:pt x="6666424" y="4403704"/>
                  <a:pt x="6568152" y="4405189"/>
                  <a:pt x="6353174" y="4366260"/>
                </a:cubicBezTo>
                <a:cubicBezTo>
                  <a:pt x="6137570" y="4211302"/>
                  <a:pt x="4761217" y="4287060"/>
                  <a:pt x="4447222" y="4366260"/>
                </a:cubicBezTo>
                <a:lnTo>
                  <a:pt x="4447222" y="4366260"/>
                </a:lnTo>
                <a:cubicBezTo>
                  <a:pt x="2976645" y="4515952"/>
                  <a:pt x="2499081" y="4316311"/>
                  <a:pt x="727725" y="4366260"/>
                </a:cubicBezTo>
                <a:cubicBezTo>
                  <a:pt x="305481" y="4395608"/>
                  <a:pt x="-15069" y="4063947"/>
                  <a:pt x="0" y="3638535"/>
                </a:cubicBezTo>
                <a:cubicBezTo>
                  <a:pt x="-1" y="3638540"/>
                  <a:pt x="1" y="3638549"/>
                  <a:pt x="0" y="3638550"/>
                </a:cubicBezTo>
                <a:cubicBezTo>
                  <a:pt x="28255" y="3249548"/>
                  <a:pt x="-80154" y="2865423"/>
                  <a:pt x="0" y="2546985"/>
                </a:cubicBezTo>
                <a:lnTo>
                  <a:pt x="0" y="2546985"/>
                </a:lnTo>
                <a:cubicBezTo>
                  <a:pt x="-4207" y="2092522"/>
                  <a:pt x="94702" y="1032135"/>
                  <a:pt x="0" y="727725"/>
                </a:cubicBezTo>
                <a:close/>
              </a:path>
              <a:path w="7623809" h="4366260" stroke="0" extrusionOk="0">
                <a:moveTo>
                  <a:pt x="0" y="727725"/>
                </a:moveTo>
                <a:cubicBezTo>
                  <a:pt x="10762" y="290787"/>
                  <a:pt x="320767" y="5205"/>
                  <a:pt x="727725" y="0"/>
                </a:cubicBezTo>
                <a:cubicBezTo>
                  <a:pt x="2489791" y="-30226"/>
                  <a:pt x="2860757" y="19287"/>
                  <a:pt x="4447222" y="0"/>
                </a:cubicBezTo>
                <a:lnTo>
                  <a:pt x="4447222" y="0"/>
                </a:lnTo>
                <a:cubicBezTo>
                  <a:pt x="5343571" y="136756"/>
                  <a:pt x="5889977" y="-46743"/>
                  <a:pt x="6353174" y="0"/>
                </a:cubicBezTo>
                <a:cubicBezTo>
                  <a:pt x="6492534" y="19784"/>
                  <a:pt x="6627738" y="35214"/>
                  <a:pt x="6896084" y="0"/>
                </a:cubicBezTo>
                <a:cubicBezTo>
                  <a:pt x="7348266" y="-6001"/>
                  <a:pt x="7593375" y="282281"/>
                  <a:pt x="7623809" y="727725"/>
                </a:cubicBezTo>
                <a:cubicBezTo>
                  <a:pt x="7542487" y="1451081"/>
                  <a:pt x="7619702" y="1697133"/>
                  <a:pt x="7623809" y="2546985"/>
                </a:cubicBezTo>
                <a:cubicBezTo>
                  <a:pt x="7747339" y="2561073"/>
                  <a:pt x="7992779" y="2592035"/>
                  <a:pt x="8263523" y="2577229"/>
                </a:cubicBezTo>
                <a:cubicBezTo>
                  <a:pt x="8122879" y="2841689"/>
                  <a:pt x="7732557" y="3496938"/>
                  <a:pt x="7623809" y="3638550"/>
                </a:cubicBezTo>
                <a:cubicBezTo>
                  <a:pt x="7623809" y="3638546"/>
                  <a:pt x="7623810" y="3638538"/>
                  <a:pt x="7623809" y="3638535"/>
                </a:cubicBezTo>
                <a:cubicBezTo>
                  <a:pt x="7622763" y="3990895"/>
                  <a:pt x="7261704" y="4343568"/>
                  <a:pt x="6896084" y="4366260"/>
                </a:cubicBezTo>
                <a:cubicBezTo>
                  <a:pt x="6678176" y="4339911"/>
                  <a:pt x="6530781" y="4321266"/>
                  <a:pt x="6353174" y="4366260"/>
                </a:cubicBezTo>
                <a:cubicBezTo>
                  <a:pt x="5501743" y="4461292"/>
                  <a:pt x="4702964" y="4316337"/>
                  <a:pt x="4447222" y="4366260"/>
                </a:cubicBezTo>
                <a:lnTo>
                  <a:pt x="4447222" y="4366260"/>
                </a:lnTo>
                <a:cubicBezTo>
                  <a:pt x="3531542" y="4347392"/>
                  <a:pt x="1287475" y="4346658"/>
                  <a:pt x="727725" y="4366260"/>
                </a:cubicBezTo>
                <a:cubicBezTo>
                  <a:pt x="345329" y="4295515"/>
                  <a:pt x="2499" y="4054505"/>
                  <a:pt x="0" y="3638535"/>
                </a:cubicBezTo>
                <a:cubicBezTo>
                  <a:pt x="-1" y="3638540"/>
                  <a:pt x="-1" y="3638543"/>
                  <a:pt x="0" y="3638550"/>
                </a:cubicBezTo>
                <a:cubicBezTo>
                  <a:pt x="-95197" y="3364479"/>
                  <a:pt x="-21818" y="2942448"/>
                  <a:pt x="0" y="2546985"/>
                </a:cubicBezTo>
                <a:lnTo>
                  <a:pt x="0" y="2546985"/>
                </a:lnTo>
                <a:cubicBezTo>
                  <a:pt x="39937" y="2228465"/>
                  <a:pt x="161643" y="1451307"/>
                  <a:pt x="0" y="72772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58391"/>
                      <a:gd name="adj2" fmla="val 902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 chúng ta hết sức lưu ý: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hông tự ý đi câu cá ở sông hồ.</a:t>
            </a:r>
            <a:endParaRPr 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 câu các ở sông hồ luôn tiềm ẩn nguy hiểm, dễ xảy ra hiện tượng đuối nước.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8F121C-F66C-6E65-EFF9-11D1204822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DEFF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5FE2C41-D7BE-14BF-41A1-D523BE75EB62}"/>
              </a:ext>
            </a:extLst>
          </p:cNvPr>
          <p:cNvSpPr/>
          <p:nvPr/>
        </p:nvSpPr>
        <p:spPr>
          <a:xfrm>
            <a:off x="0" y="4741621"/>
            <a:ext cx="12192000" cy="2116378"/>
          </a:xfrm>
          <a:custGeom>
            <a:avLst/>
            <a:gdLst>
              <a:gd name="connsiteX0" fmla="*/ 12192000 w 12192000"/>
              <a:gd name="connsiteY0" fmla="*/ 2116379 h 2116378"/>
              <a:gd name="connsiteX1" fmla="*/ 12192000 w 12192000"/>
              <a:gd name="connsiteY1" fmla="*/ 440283 h 2116378"/>
              <a:gd name="connsiteX2" fmla="*/ 6096000 w 12192000"/>
              <a:gd name="connsiteY2" fmla="*/ 0 h 2116378"/>
              <a:gd name="connsiteX3" fmla="*/ 0 w 12192000"/>
              <a:gd name="connsiteY3" fmla="*/ 440283 h 2116378"/>
              <a:gd name="connsiteX4" fmla="*/ 0 w 12192000"/>
              <a:gd name="connsiteY4" fmla="*/ 2116379 h 2116378"/>
              <a:gd name="connsiteX5" fmla="*/ 12192000 w 12192000"/>
              <a:gd name="connsiteY5" fmla="*/ 2116379 h 2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16378">
                <a:moveTo>
                  <a:pt x="12192000" y="2116379"/>
                </a:moveTo>
                <a:lnTo>
                  <a:pt x="12192000" y="440283"/>
                </a:lnTo>
                <a:cubicBezTo>
                  <a:pt x="10521696" y="164592"/>
                  <a:pt x="8402727" y="0"/>
                  <a:pt x="6096000" y="0"/>
                </a:cubicBezTo>
                <a:cubicBezTo>
                  <a:pt x="3789274" y="0"/>
                  <a:pt x="1670304" y="164592"/>
                  <a:pt x="0" y="440283"/>
                </a:cubicBezTo>
                <a:lnTo>
                  <a:pt x="0" y="2116379"/>
                </a:lnTo>
                <a:lnTo>
                  <a:pt x="12192000" y="2116379"/>
                </a:lnTo>
                <a:close/>
              </a:path>
            </a:pathLst>
          </a:custGeom>
          <a:solidFill>
            <a:srgbClr val="99FF99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xmlns="" id="{5000AD7F-B89E-AC32-C190-F0A64EDB0B78}"/>
              </a:ext>
            </a:extLst>
          </p:cNvPr>
          <p:cNvGrpSpPr/>
          <p:nvPr/>
        </p:nvGrpSpPr>
        <p:grpSpPr>
          <a:xfrm>
            <a:off x="184009" y="166345"/>
            <a:ext cx="11930385" cy="2596508"/>
            <a:chOff x="383638" y="416667"/>
            <a:chExt cx="10910347" cy="1251018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C1887DC-9E4B-029D-F831-DFAAEE3D05E2}"/>
                </a:ext>
              </a:extLst>
            </p:cNvPr>
            <p:cNvSpPr/>
            <p:nvPr/>
          </p:nvSpPr>
          <p:spPr>
            <a:xfrm>
              <a:off x="10008386" y="703151"/>
              <a:ext cx="1285599" cy="451637"/>
            </a:xfrm>
            <a:custGeom>
              <a:avLst/>
              <a:gdLst>
                <a:gd name="connsiteX0" fmla="*/ 261472 w 1285599"/>
                <a:gd name="connsiteY0" fmla="*/ 126626 h 451637"/>
                <a:gd name="connsiteX1" fmla="*/ 468736 w 1285599"/>
                <a:gd name="connsiteY1" fmla="*/ 3182 h 451637"/>
                <a:gd name="connsiteX2" fmla="*/ 702822 w 1285599"/>
                <a:gd name="connsiteY2" fmla="*/ 92336 h 451637"/>
                <a:gd name="connsiteX3" fmla="*/ 1017376 w 1285599"/>
                <a:gd name="connsiteY3" fmla="*/ 69019 h 451637"/>
                <a:gd name="connsiteX4" fmla="*/ 1134419 w 1285599"/>
                <a:gd name="connsiteY4" fmla="*/ 199321 h 451637"/>
                <a:gd name="connsiteX5" fmla="*/ 1285600 w 1285599"/>
                <a:gd name="connsiteY5" fmla="*/ 288475 h 451637"/>
                <a:gd name="connsiteX6" fmla="*/ 1051513 w 1285599"/>
                <a:gd name="connsiteY6" fmla="*/ 365285 h 451637"/>
                <a:gd name="connsiteX7" fmla="*/ 900332 w 1285599"/>
                <a:gd name="connsiteY7" fmla="*/ 448952 h 451637"/>
                <a:gd name="connsiteX8" fmla="*/ 644300 w 1285599"/>
                <a:gd name="connsiteY8" fmla="*/ 389973 h 451637"/>
                <a:gd name="connsiteX9" fmla="*/ 422406 w 1285599"/>
                <a:gd name="connsiteY9" fmla="*/ 448952 h 451637"/>
                <a:gd name="connsiteX10" fmla="*/ 259033 w 1285599"/>
                <a:gd name="connsiteY10" fmla="*/ 354312 h 451637"/>
                <a:gd name="connsiteX11" fmla="*/ 563 w 1285599"/>
                <a:gd name="connsiteY11" fmla="*/ 239097 h 451637"/>
                <a:gd name="connsiteX12" fmla="*/ 261472 w 1285599"/>
                <a:gd name="connsiteY12" fmla="*/ 126626 h 4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599" h="451637">
                  <a:moveTo>
                    <a:pt x="261472" y="126626"/>
                  </a:moveTo>
                  <a:cubicBezTo>
                    <a:pt x="261472" y="126626"/>
                    <a:pt x="327308" y="22385"/>
                    <a:pt x="468736" y="3182"/>
                  </a:cubicBezTo>
                  <a:cubicBezTo>
                    <a:pt x="651616" y="-20135"/>
                    <a:pt x="702822" y="92336"/>
                    <a:pt x="702822" y="92336"/>
                  </a:cubicBezTo>
                  <a:cubicBezTo>
                    <a:pt x="702822" y="92336"/>
                    <a:pt x="878387" y="21013"/>
                    <a:pt x="1017376" y="69019"/>
                  </a:cubicBezTo>
                  <a:cubicBezTo>
                    <a:pt x="1156364" y="117025"/>
                    <a:pt x="1134419" y="199321"/>
                    <a:pt x="1134419" y="199321"/>
                  </a:cubicBezTo>
                  <a:cubicBezTo>
                    <a:pt x="1134419" y="199321"/>
                    <a:pt x="1285600" y="204807"/>
                    <a:pt x="1285600" y="288475"/>
                  </a:cubicBezTo>
                  <a:cubicBezTo>
                    <a:pt x="1285600" y="372143"/>
                    <a:pt x="1051513" y="365285"/>
                    <a:pt x="1051513" y="365285"/>
                  </a:cubicBezTo>
                  <a:cubicBezTo>
                    <a:pt x="1051513" y="365285"/>
                    <a:pt x="1039321" y="442094"/>
                    <a:pt x="900332" y="448952"/>
                  </a:cubicBezTo>
                  <a:cubicBezTo>
                    <a:pt x="761344" y="454439"/>
                    <a:pt x="644300" y="389973"/>
                    <a:pt x="644300" y="389973"/>
                  </a:cubicBezTo>
                  <a:cubicBezTo>
                    <a:pt x="644300" y="389973"/>
                    <a:pt x="573587" y="466783"/>
                    <a:pt x="422406" y="448952"/>
                  </a:cubicBezTo>
                  <a:cubicBezTo>
                    <a:pt x="307801" y="435236"/>
                    <a:pt x="259033" y="354312"/>
                    <a:pt x="259033" y="354312"/>
                  </a:cubicBezTo>
                  <a:cubicBezTo>
                    <a:pt x="259033" y="354312"/>
                    <a:pt x="17632" y="339224"/>
                    <a:pt x="563" y="239097"/>
                  </a:cubicBezTo>
                  <a:cubicBezTo>
                    <a:pt x="-14068" y="138971"/>
                    <a:pt x="261472" y="126626"/>
                    <a:pt x="261472" y="12662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EBE1453B-C525-E059-7B87-545BD5C9EC97}"/>
                </a:ext>
              </a:extLst>
            </p:cNvPr>
            <p:cNvSpPr/>
            <p:nvPr/>
          </p:nvSpPr>
          <p:spPr>
            <a:xfrm>
              <a:off x="7409448" y="416667"/>
              <a:ext cx="688478" cy="244443"/>
            </a:xfrm>
            <a:custGeom>
              <a:avLst/>
              <a:gdLst>
                <a:gd name="connsiteX0" fmla="*/ 144715 w 688478"/>
                <a:gd name="connsiteY0" fmla="*/ 64764 h 244443"/>
                <a:gd name="connsiteX1" fmla="*/ 225182 w 688478"/>
                <a:gd name="connsiteY1" fmla="*/ 5785 h 244443"/>
                <a:gd name="connsiteX2" fmla="*/ 361733 w 688478"/>
                <a:gd name="connsiteY2" fmla="*/ 34589 h 244443"/>
                <a:gd name="connsiteX3" fmla="*/ 532421 w 688478"/>
                <a:gd name="connsiteY3" fmla="*/ 7157 h 244443"/>
                <a:gd name="connsiteX4" fmla="*/ 590942 w 688478"/>
                <a:gd name="connsiteY4" fmla="*/ 81223 h 244443"/>
                <a:gd name="connsiteX5" fmla="*/ 688478 w 688478"/>
                <a:gd name="connsiteY5" fmla="*/ 137459 h 244443"/>
                <a:gd name="connsiteX6" fmla="*/ 564120 w 688478"/>
                <a:gd name="connsiteY6" fmla="*/ 185465 h 244443"/>
                <a:gd name="connsiteX7" fmla="*/ 454392 w 688478"/>
                <a:gd name="connsiteY7" fmla="*/ 244444 h 244443"/>
                <a:gd name="connsiteX8" fmla="*/ 330033 w 688478"/>
                <a:gd name="connsiteY8" fmla="*/ 201924 h 244443"/>
                <a:gd name="connsiteX9" fmla="*/ 127646 w 688478"/>
                <a:gd name="connsiteY9" fmla="*/ 225241 h 244443"/>
                <a:gd name="connsiteX10" fmla="*/ 76440 w 688478"/>
                <a:gd name="connsiteY10" fmla="*/ 156661 h 244443"/>
                <a:gd name="connsiteX11" fmla="*/ 3288 w 688478"/>
                <a:gd name="connsiteY11" fmla="*/ 89453 h 244443"/>
                <a:gd name="connsiteX12" fmla="*/ 144715 w 688478"/>
                <a:gd name="connsiteY12" fmla="*/ 64764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478" h="244443">
                  <a:moveTo>
                    <a:pt x="144715" y="64764"/>
                  </a:moveTo>
                  <a:cubicBezTo>
                    <a:pt x="144715" y="64764"/>
                    <a:pt x="152030" y="24988"/>
                    <a:pt x="225182" y="5785"/>
                  </a:cubicBezTo>
                  <a:cubicBezTo>
                    <a:pt x="298334" y="-12045"/>
                    <a:pt x="361733" y="34589"/>
                    <a:pt x="361733" y="34589"/>
                  </a:cubicBezTo>
                  <a:cubicBezTo>
                    <a:pt x="361733" y="34589"/>
                    <a:pt x="447077" y="-18903"/>
                    <a:pt x="532421" y="7157"/>
                  </a:cubicBezTo>
                  <a:cubicBezTo>
                    <a:pt x="617765" y="33217"/>
                    <a:pt x="590942" y="81223"/>
                    <a:pt x="590942" y="81223"/>
                  </a:cubicBezTo>
                  <a:cubicBezTo>
                    <a:pt x="590942" y="81223"/>
                    <a:pt x="688478" y="88081"/>
                    <a:pt x="688478" y="137459"/>
                  </a:cubicBezTo>
                  <a:cubicBezTo>
                    <a:pt x="688478" y="186837"/>
                    <a:pt x="564120" y="185465"/>
                    <a:pt x="564120" y="185465"/>
                  </a:cubicBezTo>
                  <a:cubicBezTo>
                    <a:pt x="564120" y="185465"/>
                    <a:pt x="537297" y="244444"/>
                    <a:pt x="454392" y="244444"/>
                  </a:cubicBezTo>
                  <a:cubicBezTo>
                    <a:pt x="371486" y="244444"/>
                    <a:pt x="330033" y="201924"/>
                    <a:pt x="330033" y="201924"/>
                  </a:cubicBezTo>
                  <a:cubicBezTo>
                    <a:pt x="330033" y="201924"/>
                    <a:pt x="210552" y="252673"/>
                    <a:pt x="127646" y="225241"/>
                  </a:cubicBezTo>
                  <a:cubicBezTo>
                    <a:pt x="44741" y="197809"/>
                    <a:pt x="76440" y="156661"/>
                    <a:pt x="76440" y="156661"/>
                  </a:cubicBezTo>
                  <a:cubicBezTo>
                    <a:pt x="76440" y="156661"/>
                    <a:pt x="-18658" y="130601"/>
                    <a:pt x="3288" y="89453"/>
                  </a:cubicBezTo>
                  <a:cubicBezTo>
                    <a:pt x="27672" y="51048"/>
                    <a:pt x="144715" y="64764"/>
                    <a:pt x="144715" y="6476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45D59B1-79EA-A9A4-6803-3F99630C2DCD}"/>
                </a:ext>
              </a:extLst>
            </p:cNvPr>
            <p:cNvSpPr/>
            <p:nvPr/>
          </p:nvSpPr>
          <p:spPr>
            <a:xfrm>
              <a:off x="383638" y="1217178"/>
              <a:ext cx="1308735" cy="430348"/>
            </a:xfrm>
            <a:custGeom>
              <a:avLst/>
              <a:gdLst>
                <a:gd name="connsiteX0" fmla="*/ 1115618 w 1308735"/>
                <a:gd name="connsiteY0" fmla="*/ 144286 h 430348"/>
                <a:gd name="connsiteX1" fmla="*/ 1091234 w 1308735"/>
                <a:gd name="connsiteY1" fmla="*/ 52388 h 430348"/>
                <a:gd name="connsiteX2" fmla="*/ 830325 w 1308735"/>
                <a:gd name="connsiteY2" fmla="*/ 7126 h 430348"/>
                <a:gd name="connsiteX3" fmla="*/ 603554 w 1308735"/>
                <a:gd name="connsiteY3" fmla="*/ 57875 h 430348"/>
                <a:gd name="connsiteX4" fmla="*/ 479196 w 1308735"/>
                <a:gd name="connsiteY4" fmla="*/ 3011 h 430348"/>
                <a:gd name="connsiteX5" fmla="*/ 271932 w 1308735"/>
                <a:gd name="connsiteY5" fmla="*/ 83935 h 430348"/>
                <a:gd name="connsiteX6" fmla="*/ 271932 w 1308735"/>
                <a:gd name="connsiteY6" fmla="*/ 133313 h 430348"/>
                <a:gd name="connsiteX7" fmla="*/ 6146 w 1308735"/>
                <a:gd name="connsiteY7" fmla="*/ 280074 h 430348"/>
                <a:gd name="connsiteX8" fmla="*/ 249986 w 1308735"/>
                <a:gd name="connsiteY8" fmla="*/ 360998 h 430348"/>
                <a:gd name="connsiteX9" fmla="*/ 388975 w 1308735"/>
                <a:gd name="connsiteY9" fmla="*/ 341796 h 430348"/>
                <a:gd name="connsiteX10" fmla="*/ 413359 w 1308735"/>
                <a:gd name="connsiteY10" fmla="*/ 376086 h 430348"/>
                <a:gd name="connsiteX11" fmla="*/ 649884 w 1308735"/>
                <a:gd name="connsiteY11" fmla="*/ 428207 h 430348"/>
                <a:gd name="connsiteX12" fmla="*/ 832764 w 1308735"/>
                <a:gd name="connsiteY12" fmla="*/ 339053 h 430348"/>
                <a:gd name="connsiteX13" fmla="*/ 1227785 w 1308735"/>
                <a:gd name="connsiteY13" fmla="*/ 323965 h 430348"/>
                <a:gd name="connsiteX14" fmla="*/ 1115618 w 1308735"/>
                <a:gd name="connsiteY14" fmla="*/ 144286 h 4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735" h="430348">
                  <a:moveTo>
                    <a:pt x="1115618" y="144286"/>
                  </a:moveTo>
                  <a:cubicBezTo>
                    <a:pt x="1132687" y="112739"/>
                    <a:pt x="1127810" y="79820"/>
                    <a:pt x="1091234" y="52388"/>
                  </a:cubicBezTo>
                  <a:cubicBezTo>
                    <a:pt x="1032713" y="12612"/>
                    <a:pt x="922985" y="-1104"/>
                    <a:pt x="830325" y="7126"/>
                  </a:cubicBezTo>
                  <a:cubicBezTo>
                    <a:pt x="759612" y="12612"/>
                    <a:pt x="676706" y="31814"/>
                    <a:pt x="603554" y="57875"/>
                  </a:cubicBezTo>
                  <a:cubicBezTo>
                    <a:pt x="566978" y="30443"/>
                    <a:pt x="523087" y="8497"/>
                    <a:pt x="479196" y="3011"/>
                  </a:cubicBezTo>
                  <a:cubicBezTo>
                    <a:pt x="367029" y="-12077"/>
                    <a:pt x="293877" y="31814"/>
                    <a:pt x="271932" y="83935"/>
                  </a:cubicBezTo>
                  <a:cubicBezTo>
                    <a:pt x="264617" y="101766"/>
                    <a:pt x="264617" y="119597"/>
                    <a:pt x="271932" y="133313"/>
                  </a:cubicBezTo>
                  <a:cubicBezTo>
                    <a:pt x="120751" y="137428"/>
                    <a:pt x="-32868" y="199150"/>
                    <a:pt x="6146" y="280074"/>
                  </a:cubicBezTo>
                  <a:cubicBezTo>
                    <a:pt x="30530" y="332195"/>
                    <a:pt x="154889" y="358255"/>
                    <a:pt x="249986" y="360998"/>
                  </a:cubicBezTo>
                  <a:cubicBezTo>
                    <a:pt x="301193" y="362370"/>
                    <a:pt x="345084" y="351397"/>
                    <a:pt x="388975" y="341796"/>
                  </a:cubicBezTo>
                  <a:cubicBezTo>
                    <a:pt x="393852" y="352769"/>
                    <a:pt x="401167" y="365113"/>
                    <a:pt x="413359" y="376086"/>
                  </a:cubicBezTo>
                  <a:cubicBezTo>
                    <a:pt x="457250" y="421349"/>
                    <a:pt x="559663" y="436436"/>
                    <a:pt x="649884" y="428207"/>
                  </a:cubicBezTo>
                  <a:cubicBezTo>
                    <a:pt x="720597" y="421349"/>
                    <a:pt x="796188" y="382944"/>
                    <a:pt x="832764" y="339053"/>
                  </a:cubicBezTo>
                  <a:cubicBezTo>
                    <a:pt x="964437" y="367856"/>
                    <a:pt x="1105865" y="367856"/>
                    <a:pt x="1227785" y="323965"/>
                  </a:cubicBezTo>
                  <a:cubicBezTo>
                    <a:pt x="1396034" y="262243"/>
                    <a:pt x="1274114" y="174461"/>
                    <a:pt x="1115618" y="14428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6563BFF-3952-F7ED-C3D1-C7BDCF0B0932}"/>
                </a:ext>
              </a:extLst>
            </p:cNvPr>
            <p:cNvSpPr/>
            <p:nvPr/>
          </p:nvSpPr>
          <p:spPr>
            <a:xfrm>
              <a:off x="3351622" y="498902"/>
              <a:ext cx="900972" cy="302602"/>
            </a:xfrm>
            <a:custGeom>
              <a:avLst/>
              <a:gdLst>
                <a:gd name="connsiteX0" fmla="*/ 776511 w 900972"/>
                <a:gd name="connsiteY0" fmla="*/ 84746 h 302602"/>
                <a:gd name="connsiteX1" fmla="*/ 764319 w 900972"/>
                <a:gd name="connsiteY1" fmla="*/ 83374 h 302602"/>
                <a:gd name="connsiteX2" fmla="*/ 637522 w 900972"/>
                <a:gd name="connsiteY2" fmla="*/ 3821 h 302602"/>
                <a:gd name="connsiteX3" fmla="*/ 486341 w 900972"/>
                <a:gd name="connsiteY3" fmla="*/ 20280 h 302602"/>
                <a:gd name="connsiteX4" fmla="*/ 447326 w 900972"/>
                <a:gd name="connsiteY4" fmla="*/ 40854 h 302602"/>
                <a:gd name="connsiteX5" fmla="*/ 418066 w 900972"/>
                <a:gd name="connsiteY5" fmla="*/ 29882 h 302602"/>
                <a:gd name="connsiteX6" fmla="*/ 252254 w 900972"/>
                <a:gd name="connsiteY6" fmla="*/ 32625 h 302602"/>
                <a:gd name="connsiteX7" fmla="*/ 186418 w 900972"/>
                <a:gd name="connsiteY7" fmla="*/ 108063 h 302602"/>
                <a:gd name="connsiteX8" fmla="*/ 188856 w 900972"/>
                <a:gd name="connsiteY8" fmla="*/ 112178 h 302602"/>
                <a:gd name="connsiteX9" fmla="*/ 49867 w 900972"/>
                <a:gd name="connsiteY9" fmla="*/ 256196 h 302602"/>
                <a:gd name="connsiteX10" fmla="*/ 330283 w 900972"/>
                <a:gd name="connsiteY10" fmla="*/ 298715 h 302602"/>
                <a:gd name="connsiteX11" fmla="*/ 396120 w 900972"/>
                <a:gd name="connsiteY11" fmla="*/ 279513 h 302602"/>
                <a:gd name="connsiteX12" fmla="*/ 554616 w 900972"/>
                <a:gd name="connsiteY12" fmla="*/ 282256 h 302602"/>
                <a:gd name="connsiteX13" fmla="*/ 615576 w 900972"/>
                <a:gd name="connsiteY13" fmla="*/ 247966 h 302602"/>
                <a:gd name="connsiteX14" fmla="*/ 900869 w 900972"/>
                <a:gd name="connsiteY14" fmla="*/ 165670 h 302602"/>
                <a:gd name="connsiteX15" fmla="*/ 776511 w 900972"/>
                <a:gd name="connsiteY15" fmla="*/ 84746 h 3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2" h="302602">
                  <a:moveTo>
                    <a:pt x="776511" y="84746"/>
                  </a:moveTo>
                  <a:cubicBezTo>
                    <a:pt x="771634" y="83374"/>
                    <a:pt x="766757" y="83374"/>
                    <a:pt x="764319" y="83374"/>
                  </a:cubicBezTo>
                  <a:cubicBezTo>
                    <a:pt x="761880" y="46341"/>
                    <a:pt x="705797" y="14794"/>
                    <a:pt x="637522" y="3821"/>
                  </a:cubicBezTo>
                  <a:cubicBezTo>
                    <a:pt x="586315" y="-5780"/>
                    <a:pt x="527794" y="3821"/>
                    <a:pt x="486341" y="20280"/>
                  </a:cubicBezTo>
                  <a:cubicBezTo>
                    <a:pt x="471710" y="25767"/>
                    <a:pt x="459518" y="32625"/>
                    <a:pt x="447326" y="40854"/>
                  </a:cubicBezTo>
                  <a:cubicBezTo>
                    <a:pt x="440011" y="36740"/>
                    <a:pt x="430258" y="33996"/>
                    <a:pt x="418066" y="29882"/>
                  </a:cubicBezTo>
                  <a:cubicBezTo>
                    <a:pt x="361982" y="13422"/>
                    <a:pt x="308338" y="13422"/>
                    <a:pt x="252254" y="32625"/>
                  </a:cubicBezTo>
                  <a:cubicBezTo>
                    <a:pt x="213240" y="47712"/>
                    <a:pt x="169349" y="80631"/>
                    <a:pt x="186418" y="108063"/>
                  </a:cubicBezTo>
                  <a:cubicBezTo>
                    <a:pt x="186418" y="109434"/>
                    <a:pt x="188856" y="110806"/>
                    <a:pt x="188856" y="112178"/>
                  </a:cubicBezTo>
                  <a:cubicBezTo>
                    <a:pt x="57182" y="125894"/>
                    <a:pt x="-74491" y="194474"/>
                    <a:pt x="49867" y="256196"/>
                  </a:cubicBezTo>
                  <a:cubicBezTo>
                    <a:pt x="123019" y="293229"/>
                    <a:pt x="232747" y="311060"/>
                    <a:pt x="330283" y="298715"/>
                  </a:cubicBezTo>
                  <a:cubicBezTo>
                    <a:pt x="354667" y="295972"/>
                    <a:pt x="379051" y="289114"/>
                    <a:pt x="396120" y="279513"/>
                  </a:cubicBezTo>
                  <a:cubicBezTo>
                    <a:pt x="442450" y="294600"/>
                    <a:pt x="503410" y="295972"/>
                    <a:pt x="554616" y="282256"/>
                  </a:cubicBezTo>
                  <a:cubicBezTo>
                    <a:pt x="581439" y="275398"/>
                    <a:pt x="603384" y="263054"/>
                    <a:pt x="615576" y="247966"/>
                  </a:cubicBezTo>
                  <a:cubicBezTo>
                    <a:pt x="737496" y="254824"/>
                    <a:pt x="905746" y="242480"/>
                    <a:pt x="900869" y="165670"/>
                  </a:cubicBezTo>
                  <a:cubicBezTo>
                    <a:pt x="900869" y="130008"/>
                    <a:pt x="837471" y="95718"/>
                    <a:pt x="776511" y="8474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61D0CAC-1275-1856-0E84-90D812703431}"/>
                </a:ext>
              </a:extLst>
            </p:cNvPr>
            <p:cNvSpPr/>
            <p:nvPr/>
          </p:nvSpPr>
          <p:spPr>
            <a:xfrm>
              <a:off x="7668018" y="1384635"/>
              <a:ext cx="885121" cy="283050"/>
            </a:xfrm>
            <a:custGeom>
              <a:avLst/>
              <a:gdLst>
                <a:gd name="connsiteX0" fmla="*/ 827367 w 885121"/>
                <a:gd name="connsiteY0" fmla="*/ 140584 h 283050"/>
                <a:gd name="connsiteX1" fmla="*/ 751777 w 885121"/>
                <a:gd name="connsiteY1" fmla="*/ 125496 h 283050"/>
                <a:gd name="connsiteX2" fmla="*/ 729831 w 885121"/>
                <a:gd name="connsiteY2" fmla="*/ 78862 h 283050"/>
                <a:gd name="connsiteX3" fmla="*/ 593281 w 885121"/>
                <a:gd name="connsiteY3" fmla="*/ 40457 h 283050"/>
                <a:gd name="connsiteX4" fmla="*/ 505499 w 885121"/>
                <a:gd name="connsiteY4" fmla="*/ 45943 h 283050"/>
                <a:gd name="connsiteX5" fmla="*/ 495745 w 885121"/>
                <a:gd name="connsiteY5" fmla="*/ 32227 h 283050"/>
                <a:gd name="connsiteX6" fmla="*/ 356756 w 885121"/>
                <a:gd name="connsiteY6" fmla="*/ 3424 h 283050"/>
                <a:gd name="connsiteX7" fmla="*/ 239713 w 885121"/>
                <a:gd name="connsiteY7" fmla="*/ 67889 h 283050"/>
                <a:gd name="connsiteX8" fmla="*/ 234836 w 885121"/>
                <a:gd name="connsiteY8" fmla="*/ 74747 h 283050"/>
                <a:gd name="connsiteX9" fmla="*/ 750 w 885121"/>
                <a:gd name="connsiteY9" fmla="*/ 140584 h 283050"/>
                <a:gd name="connsiteX10" fmla="*/ 147054 w 885121"/>
                <a:gd name="connsiteY10" fmla="*/ 202306 h 283050"/>
                <a:gd name="connsiteX11" fmla="*/ 166561 w 885121"/>
                <a:gd name="connsiteY11" fmla="*/ 202306 h 283050"/>
                <a:gd name="connsiteX12" fmla="*/ 244590 w 885121"/>
                <a:gd name="connsiteY12" fmla="*/ 269514 h 283050"/>
                <a:gd name="connsiteX13" fmla="*/ 410401 w 885121"/>
                <a:gd name="connsiteY13" fmla="*/ 235224 h 283050"/>
                <a:gd name="connsiteX14" fmla="*/ 415278 w 885121"/>
                <a:gd name="connsiteY14" fmla="*/ 236596 h 283050"/>
                <a:gd name="connsiteX15" fmla="*/ 624980 w 885121"/>
                <a:gd name="connsiteY15" fmla="*/ 280487 h 283050"/>
                <a:gd name="connsiteX16" fmla="*/ 722516 w 885121"/>
                <a:gd name="connsiteY16" fmla="*/ 244825 h 283050"/>
                <a:gd name="connsiteX17" fmla="*/ 841998 w 885121"/>
                <a:gd name="connsiteY17" fmla="*/ 233852 h 283050"/>
                <a:gd name="connsiteX18" fmla="*/ 827367 w 885121"/>
                <a:gd name="connsiteY18" fmla="*/ 140584 h 2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5121" h="283050">
                  <a:moveTo>
                    <a:pt x="827367" y="140584"/>
                  </a:moveTo>
                  <a:cubicBezTo>
                    <a:pt x="802983" y="133726"/>
                    <a:pt x="776161" y="129611"/>
                    <a:pt x="751777" y="125496"/>
                  </a:cubicBezTo>
                  <a:cubicBezTo>
                    <a:pt x="754215" y="109037"/>
                    <a:pt x="746900" y="93949"/>
                    <a:pt x="729831" y="78862"/>
                  </a:cubicBezTo>
                  <a:cubicBezTo>
                    <a:pt x="695694" y="50058"/>
                    <a:pt x="644487" y="40457"/>
                    <a:pt x="593281" y="40457"/>
                  </a:cubicBezTo>
                  <a:cubicBezTo>
                    <a:pt x="566459" y="40457"/>
                    <a:pt x="534759" y="40457"/>
                    <a:pt x="505499" y="45943"/>
                  </a:cubicBezTo>
                  <a:cubicBezTo>
                    <a:pt x="503060" y="41828"/>
                    <a:pt x="498183" y="37714"/>
                    <a:pt x="495745" y="32227"/>
                  </a:cubicBezTo>
                  <a:cubicBezTo>
                    <a:pt x="466484" y="680"/>
                    <a:pt x="405524" y="-4806"/>
                    <a:pt x="356756" y="3424"/>
                  </a:cubicBezTo>
                  <a:cubicBezTo>
                    <a:pt x="307988" y="11653"/>
                    <a:pt x="261659" y="37714"/>
                    <a:pt x="239713" y="67889"/>
                  </a:cubicBezTo>
                  <a:cubicBezTo>
                    <a:pt x="237275" y="70632"/>
                    <a:pt x="237275" y="72004"/>
                    <a:pt x="234836" y="74747"/>
                  </a:cubicBezTo>
                  <a:cubicBezTo>
                    <a:pt x="127547" y="65146"/>
                    <a:pt x="-11442" y="72004"/>
                    <a:pt x="750" y="140584"/>
                  </a:cubicBezTo>
                  <a:cubicBezTo>
                    <a:pt x="10503" y="188590"/>
                    <a:pt x="86094" y="200934"/>
                    <a:pt x="147054" y="202306"/>
                  </a:cubicBezTo>
                  <a:cubicBezTo>
                    <a:pt x="154369" y="202306"/>
                    <a:pt x="159246" y="202306"/>
                    <a:pt x="166561" y="202306"/>
                  </a:cubicBezTo>
                  <a:cubicBezTo>
                    <a:pt x="161684" y="233852"/>
                    <a:pt x="200699" y="259913"/>
                    <a:pt x="244590" y="269514"/>
                  </a:cubicBezTo>
                  <a:cubicBezTo>
                    <a:pt x="300673" y="281858"/>
                    <a:pt x="368948" y="258541"/>
                    <a:pt x="410401" y="235224"/>
                  </a:cubicBezTo>
                  <a:cubicBezTo>
                    <a:pt x="412839" y="236596"/>
                    <a:pt x="412839" y="236596"/>
                    <a:pt x="415278" y="236596"/>
                  </a:cubicBezTo>
                  <a:cubicBezTo>
                    <a:pt x="478676" y="265399"/>
                    <a:pt x="542075" y="291460"/>
                    <a:pt x="624980" y="280487"/>
                  </a:cubicBezTo>
                  <a:cubicBezTo>
                    <a:pt x="663995" y="275000"/>
                    <a:pt x="698132" y="262656"/>
                    <a:pt x="722516" y="244825"/>
                  </a:cubicBezTo>
                  <a:cubicBezTo>
                    <a:pt x="763969" y="247568"/>
                    <a:pt x="805422" y="244825"/>
                    <a:pt x="841998" y="233852"/>
                  </a:cubicBezTo>
                  <a:cubicBezTo>
                    <a:pt x="912711" y="214650"/>
                    <a:pt x="888327" y="157043"/>
                    <a:pt x="827367" y="14058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xmlns="" id="{4F3815A0-073E-A67C-3BC9-BB554B108902}"/>
              </a:ext>
            </a:extLst>
          </p:cNvPr>
          <p:cNvGrpSpPr/>
          <p:nvPr/>
        </p:nvGrpSpPr>
        <p:grpSpPr>
          <a:xfrm>
            <a:off x="336499" y="253746"/>
            <a:ext cx="11589715" cy="6135166"/>
            <a:chOff x="336499" y="253746"/>
            <a:chExt cx="11589715" cy="613516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41D5581-D802-CBCB-A4C9-6461548EAC1B}"/>
                </a:ext>
              </a:extLst>
            </p:cNvPr>
            <p:cNvSpPr/>
            <p:nvPr/>
          </p:nvSpPr>
          <p:spPr>
            <a:xfrm>
              <a:off x="519379" y="2301846"/>
              <a:ext cx="358444" cy="193093"/>
            </a:xfrm>
            <a:custGeom>
              <a:avLst/>
              <a:gdLst>
                <a:gd name="connsiteX0" fmla="*/ 0 w 358444"/>
                <a:gd name="connsiteY0" fmla="*/ 97082 h 193093"/>
                <a:gd name="connsiteX1" fmla="*/ 65837 w 358444"/>
                <a:gd name="connsiteY1" fmla="*/ 193094 h 193093"/>
                <a:gd name="connsiteX2" fmla="*/ 87782 w 358444"/>
                <a:gd name="connsiteY2" fmla="*/ 184864 h 193093"/>
                <a:gd name="connsiteX3" fmla="*/ 302362 w 358444"/>
                <a:gd name="connsiteY3" fmla="*/ 79251 h 193093"/>
                <a:gd name="connsiteX4" fmla="*/ 358445 w 358444"/>
                <a:gd name="connsiteY4" fmla="*/ 23015 h 193093"/>
                <a:gd name="connsiteX5" fmla="*/ 275539 w 358444"/>
                <a:gd name="connsiteY5" fmla="*/ 1070 h 193093"/>
                <a:gd name="connsiteX6" fmla="*/ 114605 w 358444"/>
                <a:gd name="connsiteY6" fmla="*/ 31245 h 193093"/>
                <a:gd name="connsiteX7" fmla="*/ 0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0" y="97082"/>
                  </a:moveTo>
                  <a:cubicBezTo>
                    <a:pt x="7315" y="130000"/>
                    <a:pt x="34138" y="162918"/>
                    <a:pt x="65837" y="193094"/>
                  </a:cubicBezTo>
                  <a:cubicBezTo>
                    <a:pt x="73152" y="190350"/>
                    <a:pt x="80467" y="187607"/>
                    <a:pt x="87782" y="184864"/>
                  </a:cubicBezTo>
                  <a:cubicBezTo>
                    <a:pt x="165811" y="154689"/>
                    <a:pt x="204826" y="81994"/>
                    <a:pt x="302362" y="79251"/>
                  </a:cubicBezTo>
                  <a:cubicBezTo>
                    <a:pt x="316992" y="60048"/>
                    <a:pt x="334061" y="40846"/>
                    <a:pt x="358445" y="23015"/>
                  </a:cubicBezTo>
                  <a:cubicBezTo>
                    <a:pt x="334061" y="12042"/>
                    <a:pt x="309677" y="3813"/>
                    <a:pt x="275539" y="1070"/>
                  </a:cubicBezTo>
                  <a:cubicBezTo>
                    <a:pt x="219456" y="-4417"/>
                    <a:pt x="158496" y="12042"/>
                    <a:pt x="114605" y="31245"/>
                  </a:cubicBezTo>
                  <a:cubicBezTo>
                    <a:pt x="70714" y="50447"/>
                    <a:pt x="41453" y="77879"/>
                    <a:pt x="0" y="97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4089E78-221E-0BC9-F35F-C99F299BD7AD}"/>
                </a:ext>
              </a:extLst>
            </p:cNvPr>
            <p:cNvSpPr/>
            <p:nvPr/>
          </p:nvSpPr>
          <p:spPr>
            <a:xfrm>
              <a:off x="1238707" y="5398617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8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90" y="134417"/>
                    <a:pt x="51206" y="117958"/>
                    <a:pt x="0" y="97384"/>
                  </a:cubicBezTo>
                  <a:cubicBezTo>
                    <a:pt x="9754" y="82296"/>
                    <a:pt x="19507" y="68580"/>
                    <a:pt x="34138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1271B58-49D6-1776-89FC-5EAF50808E1A}"/>
                </a:ext>
              </a:extLst>
            </p:cNvPr>
            <p:cNvSpPr/>
            <p:nvPr/>
          </p:nvSpPr>
          <p:spPr>
            <a:xfrm>
              <a:off x="612987" y="409766"/>
              <a:ext cx="238014" cy="206082"/>
            </a:xfrm>
            <a:custGeom>
              <a:avLst/>
              <a:gdLst>
                <a:gd name="connsiteX0" fmla="*/ 113656 w 238014"/>
                <a:gd name="connsiteY0" fmla="*/ 206082 h 206082"/>
                <a:gd name="connsiteX1" fmla="*/ 238014 w 238014"/>
                <a:gd name="connsiteY1" fmla="*/ 116928 h 206082"/>
                <a:gd name="connsiteX2" fmla="*/ 211192 w 238014"/>
                <a:gd name="connsiteY2" fmla="*/ 100469 h 206082"/>
                <a:gd name="connsiteX3" fmla="*/ 184369 w 238014"/>
                <a:gd name="connsiteY3" fmla="*/ 5829 h 206082"/>
                <a:gd name="connsiteX4" fmla="*/ 30750 w 238014"/>
                <a:gd name="connsiteY4" fmla="*/ 1714 h 206082"/>
                <a:gd name="connsiteX5" fmla="*/ 77080 w 238014"/>
                <a:gd name="connsiteY5" fmla="*/ 185508 h 206082"/>
                <a:gd name="connsiteX6" fmla="*/ 113656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13656" y="206082"/>
                  </a:moveTo>
                  <a:cubicBezTo>
                    <a:pt x="150232" y="174535"/>
                    <a:pt x="194123" y="144360"/>
                    <a:pt x="238014" y="116928"/>
                  </a:cubicBezTo>
                  <a:cubicBezTo>
                    <a:pt x="228261" y="112813"/>
                    <a:pt x="218507" y="107327"/>
                    <a:pt x="211192" y="100469"/>
                  </a:cubicBezTo>
                  <a:cubicBezTo>
                    <a:pt x="179493" y="73037"/>
                    <a:pt x="179493" y="38747"/>
                    <a:pt x="184369" y="5829"/>
                  </a:cubicBezTo>
                  <a:cubicBezTo>
                    <a:pt x="135601" y="-1029"/>
                    <a:pt x="81957" y="-1029"/>
                    <a:pt x="30750" y="1714"/>
                  </a:cubicBezTo>
                  <a:cubicBezTo>
                    <a:pt x="-18018" y="63436"/>
                    <a:pt x="-13141" y="129273"/>
                    <a:pt x="77080" y="185508"/>
                  </a:cubicBezTo>
                  <a:cubicBezTo>
                    <a:pt x="84395" y="192366"/>
                    <a:pt x="99025" y="199224"/>
                    <a:pt x="113656" y="206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EB2DDAF-BD74-4D7A-8160-5AA6D1F58B1F}"/>
                </a:ext>
              </a:extLst>
            </p:cNvPr>
            <p:cNvSpPr/>
            <p:nvPr/>
          </p:nvSpPr>
          <p:spPr>
            <a:xfrm>
              <a:off x="11694126" y="3150565"/>
              <a:ext cx="232087" cy="160477"/>
            </a:xfrm>
            <a:custGeom>
              <a:avLst/>
              <a:gdLst>
                <a:gd name="connsiteX0" fmla="*/ 166251 w 232087"/>
                <a:gd name="connsiteY0" fmla="*/ 0 h 160477"/>
                <a:gd name="connsiteX1" fmla="*/ 440 w 232087"/>
                <a:gd name="connsiteY1" fmla="*/ 16459 h 160477"/>
                <a:gd name="connsiteX2" fmla="*/ 66276 w 232087"/>
                <a:gd name="connsiteY2" fmla="*/ 145390 h 160477"/>
                <a:gd name="connsiteX3" fmla="*/ 83345 w 232087"/>
                <a:gd name="connsiteY3" fmla="*/ 160477 h 160477"/>
                <a:gd name="connsiteX4" fmla="*/ 232088 w 232087"/>
                <a:gd name="connsiteY4" fmla="*/ 137160 h 160477"/>
                <a:gd name="connsiteX5" fmla="*/ 166251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166251" y="0"/>
                  </a:moveTo>
                  <a:cubicBezTo>
                    <a:pt x="110168" y="5487"/>
                    <a:pt x="56523" y="12345"/>
                    <a:pt x="440" y="16459"/>
                  </a:cubicBezTo>
                  <a:cubicBezTo>
                    <a:pt x="-4437" y="58979"/>
                    <a:pt x="32139" y="109728"/>
                    <a:pt x="66276" y="145390"/>
                  </a:cubicBezTo>
                  <a:cubicBezTo>
                    <a:pt x="71153" y="150876"/>
                    <a:pt x="76030" y="156363"/>
                    <a:pt x="83345" y="160477"/>
                  </a:cubicBezTo>
                  <a:cubicBezTo>
                    <a:pt x="129675" y="149505"/>
                    <a:pt x="180881" y="142647"/>
                    <a:pt x="232088" y="137160"/>
                  </a:cubicBezTo>
                  <a:cubicBezTo>
                    <a:pt x="202827" y="93269"/>
                    <a:pt x="180881" y="48006"/>
                    <a:pt x="166251" y="0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EB21A97-CCD9-829E-0B17-93DCAF0140C5}"/>
                </a:ext>
              </a:extLst>
            </p:cNvPr>
            <p:cNvSpPr/>
            <p:nvPr/>
          </p:nvSpPr>
          <p:spPr>
            <a:xfrm>
              <a:off x="11113889" y="1533448"/>
              <a:ext cx="373412" cy="141274"/>
            </a:xfrm>
            <a:custGeom>
              <a:avLst/>
              <a:gdLst>
                <a:gd name="connsiteX0" fmla="*/ 273438 w 373412"/>
                <a:gd name="connsiteY0" fmla="*/ 141275 h 141274"/>
                <a:gd name="connsiteX1" fmla="*/ 373413 w 373412"/>
                <a:gd name="connsiteY1" fmla="*/ 56236 h 141274"/>
                <a:gd name="connsiteX2" fmla="*/ 117381 w 373412"/>
                <a:gd name="connsiteY2" fmla="*/ 1372 h 141274"/>
                <a:gd name="connsiteX3" fmla="*/ 5214 w 373412"/>
                <a:gd name="connsiteY3" fmla="*/ 0 h 141274"/>
                <a:gd name="connsiteX4" fmla="*/ 7653 w 373412"/>
                <a:gd name="connsiteY4" fmla="*/ 50749 h 141274"/>
                <a:gd name="connsiteX5" fmla="*/ 129573 w 373412"/>
                <a:gd name="connsiteY5" fmla="*/ 116586 h 141274"/>
                <a:gd name="connsiteX6" fmla="*/ 273438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273438" y="141275"/>
                  </a:moveTo>
                  <a:cubicBezTo>
                    <a:pt x="305137" y="111100"/>
                    <a:pt x="341713" y="80924"/>
                    <a:pt x="373413" y="56236"/>
                  </a:cubicBezTo>
                  <a:cubicBezTo>
                    <a:pt x="290507" y="35662"/>
                    <a:pt x="163710" y="46634"/>
                    <a:pt x="117381" y="1372"/>
                  </a:cubicBezTo>
                  <a:cubicBezTo>
                    <a:pt x="78366" y="2743"/>
                    <a:pt x="41790" y="2743"/>
                    <a:pt x="5214" y="0"/>
                  </a:cubicBezTo>
                  <a:cubicBezTo>
                    <a:pt x="-2101" y="16459"/>
                    <a:pt x="-2101" y="32918"/>
                    <a:pt x="7653" y="50749"/>
                  </a:cubicBezTo>
                  <a:cubicBezTo>
                    <a:pt x="24721" y="82296"/>
                    <a:pt x="78366" y="102870"/>
                    <a:pt x="129573" y="116586"/>
                  </a:cubicBezTo>
                  <a:cubicBezTo>
                    <a:pt x="173464" y="128930"/>
                    <a:pt x="227109" y="131674"/>
                    <a:pt x="273438" y="141275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BF4843D-CC5D-3FD8-1C4C-F91D330815DF}"/>
                </a:ext>
              </a:extLst>
            </p:cNvPr>
            <p:cNvSpPr/>
            <p:nvPr/>
          </p:nvSpPr>
          <p:spPr>
            <a:xfrm>
              <a:off x="4245254" y="253746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7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89" y="134417"/>
                    <a:pt x="51206" y="117958"/>
                    <a:pt x="0" y="97384"/>
                  </a:cubicBezTo>
                  <a:cubicBezTo>
                    <a:pt x="9753" y="82296"/>
                    <a:pt x="19507" y="68580"/>
                    <a:pt x="34137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5FC1B87-F266-3D82-40A6-5A2460861531}"/>
                </a:ext>
              </a:extLst>
            </p:cNvPr>
            <p:cNvSpPr/>
            <p:nvPr/>
          </p:nvSpPr>
          <p:spPr>
            <a:xfrm>
              <a:off x="5065184" y="1445666"/>
              <a:ext cx="245651" cy="196138"/>
            </a:xfrm>
            <a:custGeom>
              <a:avLst/>
              <a:gdLst>
                <a:gd name="connsiteX0" fmla="*/ 128608 w 245651"/>
                <a:gd name="connsiteY0" fmla="*/ 196139 h 196138"/>
                <a:gd name="connsiteX1" fmla="*/ 245651 w 245651"/>
                <a:gd name="connsiteY1" fmla="*/ 124816 h 196138"/>
                <a:gd name="connsiteX2" fmla="*/ 128608 w 245651"/>
                <a:gd name="connsiteY2" fmla="*/ 28804 h 196138"/>
                <a:gd name="connsiteX3" fmla="*/ 21318 w 245651"/>
                <a:gd name="connsiteY3" fmla="*/ 0 h 196138"/>
                <a:gd name="connsiteX4" fmla="*/ 77401 w 245651"/>
                <a:gd name="connsiteY4" fmla="*/ 168707 h 196138"/>
                <a:gd name="connsiteX5" fmla="*/ 128608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28608" y="196139"/>
                  </a:moveTo>
                  <a:cubicBezTo>
                    <a:pt x="162745" y="170078"/>
                    <a:pt x="201760" y="146761"/>
                    <a:pt x="245651" y="124816"/>
                  </a:cubicBezTo>
                  <a:cubicBezTo>
                    <a:pt x="192006" y="101498"/>
                    <a:pt x="152992" y="68580"/>
                    <a:pt x="128608" y="28804"/>
                  </a:cubicBezTo>
                  <a:cubicBezTo>
                    <a:pt x="89593" y="21946"/>
                    <a:pt x="55456" y="12344"/>
                    <a:pt x="21318" y="0"/>
                  </a:cubicBezTo>
                  <a:cubicBezTo>
                    <a:pt x="-17696" y="57607"/>
                    <a:pt x="-5504" y="116586"/>
                    <a:pt x="77401" y="168707"/>
                  </a:cubicBezTo>
                  <a:cubicBezTo>
                    <a:pt x="92032" y="178308"/>
                    <a:pt x="109101" y="187909"/>
                    <a:pt x="128608" y="196139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899BE3DF-B99F-3C8A-05BE-48E229EDE9E1}"/>
                </a:ext>
              </a:extLst>
            </p:cNvPr>
            <p:cNvSpPr/>
            <p:nvPr/>
          </p:nvSpPr>
          <p:spPr>
            <a:xfrm>
              <a:off x="8689959" y="681685"/>
              <a:ext cx="176063" cy="135788"/>
            </a:xfrm>
            <a:custGeom>
              <a:avLst/>
              <a:gdLst>
                <a:gd name="connsiteX0" fmla="*/ 176063 w 176063"/>
                <a:gd name="connsiteY0" fmla="*/ 120701 h 135788"/>
                <a:gd name="connsiteX1" fmla="*/ 127295 w 176063"/>
                <a:gd name="connsiteY1" fmla="*/ 0 h 135788"/>
                <a:gd name="connsiteX2" fmla="*/ 498 w 176063"/>
                <a:gd name="connsiteY2" fmla="*/ 10973 h 135788"/>
                <a:gd name="connsiteX3" fmla="*/ 61458 w 176063"/>
                <a:gd name="connsiteY3" fmla="*/ 135788 h 135788"/>
                <a:gd name="connsiteX4" fmla="*/ 176063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176063" y="120701"/>
                  </a:moveTo>
                  <a:cubicBezTo>
                    <a:pt x="149241" y="82296"/>
                    <a:pt x="132172" y="41148"/>
                    <a:pt x="127295" y="0"/>
                  </a:cubicBezTo>
                  <a:cubicBezTo>
                    <a:pt x="85842" y="4115"/>
                    <a:pt x="44390" y="8230"/>
                    <a:pt x="498" y="10973"/>
                  </a:cubicBezTo>
                  <a:cubicBezTo>
                    <a:pt x="-4378" y="52121"/>
                    <a:pt x="27321" y="100127"/>
                    <a:pt x="61458" y="135788"/>
                  </a:cubicBezTo>
                  <a:cubicBezTo>
                    <a:pt x="100473" y="130302"/>
                    <a:pt x="139487" y="124816"/>
                    <a:pt x="176063" y="12070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F8DCB91-34CF-BBCC-627D-85F5DEAF25FD}"/>
                </a:ext>
              </a:extLst>
            </p:cNvPr>
            <p:cNvSpPr/>
            <p:nvPr/>
          </p:nvSpPr>
          <p:spPr>
            <a:xfrm>
              <a:off x="6986016" y="1299207"/>
              <a:ext cx="358445" cy="193093"/>
            </a:xfrm>
            <a:custGeom>
              <a:avLst/>
              <a:gdLst>
                <a:gd name="connsiteX0" fmla="*/ 358445 w 358445"/>
                <a:gd name="connsiteY0" fmla="*/ 97082 h 193093"/>
                <a:gd name="connsiteX1" fmla="*/ 292608 w 358445"/>
                <a:gd name="connsiteY1" fmla="*/ 193094 h 193093"/>
                <a:gd name="connsiteX2" fmla="*/ 270663 w 358445"/>
                <a:gd name="connsiteY2" fmla="*/ 184864 h 193093"/>
                <a:gd name="connsiteX3" fmla="*/ 56083 w 358445"/>
                <a:gd name="connsiteY3" fmla="*/ 79251 h 193093"/>
                <a:gd name="connsiteX4" fmla="*/ 0 w 358445"/>
                <a:gd name="connsiteY4" fmla="*/ 23015 h 193093"/>
                <a:gd name="connsiteX5" fmla="*/ 82905 w 358445"/>
                <a:gd name="connsiteY5" fmla="*/ 1070 h 193093"/>
                <a:gd name="connsiteX6" fmla="*/ 243840 w 358445"/>
                <a:gd name="connsiteY6" fmla="*/ 31245 h 193093"/>
                <a:gd name="connsiteX7" fmla="*/ 358445 w 358445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5" h="193093">
                  <a:moveTo>
                    <a:pt x="358445" y="97082"/>
                  </a:moveTo>
                  <a:cubicBezTo>
                    <a:pt x="351129" y="130000"/>
                    <a:pt x="324307" y="162918"/>
                    <a:pt x="292608" y="193094"/>
                  </a:cubicBezTo>
                  <a:cubicBezTo>
                    <a:pt x="285293" y="190350"/>
                    <a:pt x="277977" y="187607"/>
                    <a:pt x="270663" y="184864"/>
                  </a:cubicBezTo>
                  <a:cubicBezTo>
                    <a:pt x="192633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5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5293" y="49076"/>
                    <a:pt x="316992" y="76508"/>
                    <a:pt x="358445" y="97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5AFC5D9-B80B-ADD3-4CDF-73D2776D468E}"/>
                </a:ext>
              </a:extLst>
            </p:cNvPr>
            <p:cNvSpPr/>
            <p:nvPr/>
          </p:nvSpPr>
          <p:spPr>
            <a:xfrm>
              <a:off x="10331501" y="1995678"/>
              <a:ext cx="246277" cy="154990"/>
            </a:xfrm>
            <a:custGeom>
              <a:avLst/>
              <a:gdLst>
                <a:gd name="connsiteX0" fmla="*/ 87782 w 246277"/>
                <a:gd name="connsiteY0" fmla="*/ 154991 h 154990"/>
                <a:gd name="connsiteX1" fmla="*/ 246278 w 246277"/>
                <a:gd name="connsiteY1" fmla="*/ 97384 h 154990"/>
                <a:gd name="connsiteX2" fmla="*/ 212140 w 246277"/>
                <a:gd name="connsiteY2" fmla="*/ 53492 h 154990"/>
                <a:gd name="connsiteX3" fmla="*/ 112166 w 246277"/>
                <a:gd name="connsiteY3" fmla="*/ 0 h 154990"/>
                <a:gd name="connsiteX4" fmla="*/ 0 w 246277"/>
                <a:gd name="connsiteY4" fmla="*/ 64465 h 154990"/>
                <a:gd name="connsiteX5" fmla="*/ 70713 w 246277"/>
                <a:gd name="connsiteY5" fmla="*/ 120701 h 154990"/>
                <a:gd name="connsiteX6" fmla="*/ 87782 w 246277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7" h="154990">
                  <a:moveTo>
                    <a:pt x="87782" y="154991"/>
                  </a:moveTo>
                  <a:cubicBezTo>
                    <a:pt x="138988" y="134417"/>
                    <a:pt x="195072" y="117958"/>
                    <a:pt x="246278" y="97384"/>
                  </a:cubicBezTo>
                  <a:cubicBezTo>
                    <a:pt x="236524" y="82296"/>
                    <a:pt x="226771" y="68580"/>
                    <a:pt x="212140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8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DCC55FA-0544-A08D-F316-243D41301351}"/>
                </a:ext>
              </a:extLst>
            </p:cNvPr>
            <p:cNvSpPr/>
            <p:nvPr/>
          </p:nvSpPr>
          <p:spPr>
            <a:xfrm>
              <a:off x="9419538" y="588074"/>
              <a:ext cx="238014" cy="206082"/>
            </a:xfrm>
            <a:custGeom>
              <a:avLst/>
              <a:gdLst>
                <a:gd name="connsiteX0" fmla="*/ 124359 w 238014"/>
                <a:gd name="connsiteY0" fmla="*/ 206082 h 206082"/>
                <a:gd name="connsiteX1" fmla="*/ 0 w 238014"/>
                <a:gd name="connsiteY1" fmla="*/ 116928 h 206082"/>
                <a:gd name="connsiteX2" fmla="*/ 26823 w 238014"/>
                <a:gd name="connsiteY2" fmla="*/ 100469 h 206082"/>
                <a:gd name="connsiteX3" fmla="*/ 53645 w 238014"/>
                <a:gd name="connsiteY3" fmla="*/ 5829 h 206082"/>
                <a:gd name="connsiteX4" fmla="*/ 207264 w 238014"/>
                <a:gd name="connsiteY4" fmla="*/ 1714 h 206082"/>
                <a:gd name="connsiteX5" fmla="*/ 160935 w 238014"/>
                <a:gd name="connsiteY5" fmla="*/ 185508 h 206082"/>
                <a:gd name="connsiteX6" fmla="*/ 124359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24359" y="206082"/>
                  </a:moveTo>
                  <a:cubicBezTo>
                    <a:pt x="87783" y="174535"/>
                    <a:pt x="43892" y="144360"/>
                    <a:pt x="0" y="116928"/>
                  </a:cubicBezTo>
                  <a:cubicBezTo>
                    <a:pt x="9754" y="112813"/>
                    <a:pt x="19508" y="107327"/>
                    <a:pt x="26823" y="100469"/>
                  </a:cubicBezTo>
                  <a:cubicBezTo>
                    <a:pt x="58522" y="73037"/>
                    <a:pt x="58522" y="38747"/>
                    <a:pt x="53645" y="5829"/>
                  </a:cubicBezTo>
                  <a:cubicBezTo>
                    <a:pt x="102413" y="-1029"/>
                    <a:pt x="156058" y="-1029"/>
                    <a:pt x="207264" y="1714"/>
                  </a:cubicBezTo>
                  <a:cubicBezTo>
                    <a:pt x="256032" y="63436"/>
                    <a:pt x="251156" y="129273"/>
                    <a:pt x="160935" y="185508"/>
                  </a:cubicBezTo>
                  <a:cubicBezTo>
                    <a:pt x="151181" y="192366"/>
                    <a:pt x="138989" y="199224"/>
                    <a:pt x="124359" y="206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C8F6D46E-4693-16D9-9248-A03894B1540F}"/>
                </a:ext>
              </a:extLst>
            </p:cNvPr>
            <p:cNvSpPr/>
            <p:nvPr/>
          </p:nvSpPr>
          <p:spPr>
            <a:xfrm>
              <a:off x="1033881" y="1903780"/>
              <a:ext cx="232087" cy="160477"/>
            </a:xfrm>
            <a:custGeom>
              <a:avLst/>
              <a:gdLst>
                <a:gd name="connsiteX0" fmla="*/ 65837 w 232087"/>
                <a:gd name="connsiteY0" fmla="*/ 0 h 160477"/>
                <a:gd name="connsiteX1" fmla="*/ 231648 w 232087"/>
                <a:gd name="connsiteY1" fmla="*/ 16459 h 160477"/>
                <a:gd name="connsiteX2" fmla="*/ 165811 w 232087"/>
                <a:gd name="connsiteY2" fmla="*/ 145389 h 160477"/>
                <a:gd name="connsiteX3" fmla="*/ 148742 w 232087"/>
                <a:gd name="connsiteY3" fmla="*/ 160477 h 160477"/>
                <a:gd name="connsiteX4" fmla="*/ 0 w 232087"/>
                <a:gd name="connsiteY4" fmla="*/ 137160 h 160477"/>
                <a:gd name="connsiteX5" fmla="*/ 65837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89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29261" y="93269"/>
                    <a:pt x="51206" y="46634"/>
                    <a:pt x="65837" y="0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8979F74-58C5-FFE4-BF69-955A9D338F91}"/>
                </a:ext>
              </a:extLst>
            </p:cNvPr>
            <p:cNvSpPr/>
            <p:nvPr/>
          </p:nvSpPr>
          <p:spPr>
            <a:xfrm>
              <a:off x="5003596" y="560984"/>
              <a:ext cx="373412" cy="141274"/>
            </a:xfrm>
            <a:custGeom>
              <a:avLst/>
              <a:gdLst>
                <a:gd name="connsiteX0" fmla="*/ 99975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9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5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5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6" y="35662"/>
                    <a:pt x="209703" y="46634"/>
                    <a:pt x="256032" y="1372"/>
                  </a:cubicBezTo>
                  <a:cubicBezTo>
                    <a:pt x="295047" y="2743"/>
                    <a:pt x="331623" y="2743"/>
                    <a:pt x="368199" y="0"/>
                  </a:cubicBezTo>
                  <a:cubicBezTo>
                    <a:pt x="375514" y="16459"/>
                    <a:pt x="375514" y="32918"/>
                    <a:pt x="365760" y="50749"/>
                  </a:cubicBezTo>
                  <a:cubicBezTo>
                    <a:pt x="348691" y="82296"/>
                    <a:pt x="295047" y="102870"/>
                    <a:pt x="243840" y="116586"/>
                  </a:cubicBezTo>
                  <a:cubicBezTo>
                    <a:pt x="197511" y="128930"/>
                    <a:pt x="146304" y="131674"/>
                    <a:pt x="99975" y="141275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A90B1EBC-4FA3-F719-3AE9-1176F08E2C3B}"/>
                </a:ext>
              </a:extLst>
            </p:cNvPr>
            <p:cNvSpPr/>
            <p:nvPr/>
          </p:nvSpPr>
          <p:spPr>
            <a:xfrm>
              <a:off x="7837017" y="6188659"/>
              <a:ext cx="246278" cy="154990"/>
            </a:xfrm>
            <a:custGeom>
              <a:avLst/>
              <a:gdLst>
                <a:gd name="connsiteX0" fmla="*/ 87783 w 246278"/>
                <a:gd name="connsiteY0" fmla="*/ 154991 h 154990"/>
                <a:gd name="connsiteX1" fmla="*/ 246279 w 246278"/>
                <a:gd name="connsiteY1" fmla="*/ 97383 h 154990"/>
                <a:gd name="connsiteX2" fmla="*/ 212141 w 246278"/>
                <a:gd name="connsiteY2" fmla="*/ 53492 h 154990"/>
                <a:gd name="connsiteX3" fmla="*/ 112167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3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3" y="154991"/>
                  </a:moveTo>
                  <a:cubicBezTo>
                    <a:pt x="138989" y="134417"/>
                    <a:pt x="195072" y="117957"/>
                    <a:pt x="246279" y="97383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1"/>
                    <a:pt x="153620" y="13716"/>
                    <a:pt x="112167" y="0"/>
                  </a:cubicBezTo>
                  <a:cubicBezTo>
                    <a:pt x="70713" y="20574"/>
                    <a:pt x="36576" y="42519"/>
                    <a:pt x="0" y="64465"/>
                  </a:cubicBezTo>
                  <a:cubicBezTo>
                    <a:pt x="24384" y="82296"/>
                    <a:pt x="56084" y="98755"/>
                    <a:pt x="70713" y="120701"/>
                  </a:cubicBezTo>
                  <a:cubicBezTo>
                    <a:pt x="75591" y="133045"/>
                    <a:pt x="80468" y="144018"/>
                    <a:pt x="87783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CAC9012C-937D-1F1C-7228-2EC11420282F}"/>
                </a:ext>
              </a:extLst>
            </p:cNvPr>
            <p:cNvSpPr/>
            <p:nvPr/>
          </p:nvSpPr>
          <p:spPr>
            <a:xfrm>
              <a:off x="524256" y="5205222"/>
              <a:ext cx="245651" cy="196138"/>
            </a:xfrm>
            <a:custGeom>
              <a:avLst/>
              <a:gdLst>
                <a:gd name="connsiteX0" fmla="*/ 117043 w 245651"/>
                <a:gd name="connsiteY0" fmla="*/ 196139 h 196138"/>
                <a:gd name="connsiteX1" fmla="*/ 0 w 245651"/>
                <a:gd name="connsiteY1" fmla="*/ 124816 h 196138"/>
                <a:gd name="connsiteX2" fmla="*/ 117043 w 245651"/>
                <a:gd name="connsiteY2" fmla="*/ 28804 h 196138"/>
                <a:gd name="connsiteX3" fmla="*/ 224333 w 245651"/>
                <a:gd name="connsiteY3" fmla="*/ 0 h 196138"/>
                <a:gd name="connsiteX4" fmla="*/ 168250 w 245651"/>
                <a:gd name="connsiteY4" fmla="*/ 168707 h 196138"/>
                <a:gd name="connsiteX5" fmla="*/ 117043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17043" y="196139"/>
                  </a:moveTo>
                  <a:cubicBezTo>
                    <a:pt x="82906" y="170078"/>
                    <a:pt x="43891" y="146761"/>
                    <a:pt x="0" y="124816"/>
                  </a:cubicBezTo>
                  <a:cubicBezTo>
                    <a:pt x="53645" y="101498"/>
                    <a:pt x="92659" y="68580"/>
                    <a:pt x="117043" y="28804"/>
                  </a:cubicBezTo>
                  <a:cubicBezTo>
                    <a:pt x="156058" y="21946"/>
                    <a:pt x="190195" y="12344"/>
                    <a:pt x="224333" y="0"/>
                  </a:cubicBezTo>
                  <a:cubicBezTo>
                    <a:pt x="263347" y="57607"/>
                    <a:pt x="251155" y="116586"/>
                    <a:pt x="168250" y="168707"/>
                  </a:cubicBezTo>
                  <a:cubicBezTo>
                    <a:pt x="153619" y="179680"/>
                    <a:pt x="136550" y="187909"/>
                    <a:pt x="117043" y="196139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F3802EE-BD28-0B12-F23B-8FDF25147271}"/>
                </a:ext>
              </a:extLst>
            </p:cNvPr>
            <p:cNvSpPr/>
            <p:nvPr/>
          </p:nvSpPr>
          <p:spPr>
            <a:xfrm>
              <a:off x="3577132" y="1671980"/>
              <a:ext cx="176063" cy="135788"/>
            </a:xfrm>
            <a:custGeom>
              <a:avLst/>
              <a:gdLst>
                <a:gd name="connsiteX0" fmla="*/ 0 w 176063"/>
                <a:gd name="connsiteY0" fmla="*/ 120701 h 135788"/>
                <a:gd name="connsiteX1" fmla="*/ 48768 w 176063"/>
                <a:gd name="connsiteY1" fmla="*/ 0 h 135788"/>
                <a:gd name="connsiteX2" fmla="*/ 175565 w 176063"/>
                <a:gd name="connsiteY2" fmla="*/ 10973 h 135788"/>
                <a:gd name="connsiteX3" fmla="*/ 114605 w 176063"/>
                <a:gd name="connsiteY3" fmla="*/ 135788 h 135788"/>
                <a:gd name="connsiteX4" fmla="*/ 0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0" y="120701"/>
                  </a:moveTo>
                  <a:cubicBezTo>
                    <a:pt x="26823" y="82296"/>
                    <a:pt x="43891" y="41148"/>
                    <a:pt x="48768" y="0"/>
                  </a:cubicBezTo>
                  <a:cubicBezTo>
                    <a:pt x="90221" y="4115"/>
                    <a:pt x="131674" y="8230"/>
                    <a:pt x="175565" y="10973"/>
                  </a:cubicBezTo>
                  <a:cubicBezTo>
                    <a:pt x="180442" y="52121"/>
                    <a:pt x="148743" y="100127"/>
                    <a:pt x="114605" y="135788"/>
                  </a:cubicBezTo>
                  <a:cubicBezTo>
                    <a:pt x="75591" y="130302"/>
                    <a:pt x="39015" y="124816"/>
                    <a:pt x="0" y="12070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1751BF6-F903-86B1-5D15-99DE083A6203}"/>
                </a:ext>
              </a:extLst>
            </p:cNvPr>
            <p:cNvSpPr/>
            <p:nvPr/>
          </p:nvSpPr>
          <p:spPr>
            <a:xfrm>
              <a:off x="336499" y="3731054"/>
              <a:ext cx="358444" cy="193093"/>
            </a:xfrm>
            <a:custGeom>
              <a:avLst/>
              <a:gdLst>
                <a:gd name="connsiteX0" fmla="*/ 358445 w 358444"/>
                <a:gd name="connsiteY0" fmla="*/ 97082 h 193093"/>
                <a:gd name="connsiteX1" fmla="*/ 292608 w 358444"/>
                <a:gd name="connsiteY1" fmla="*/ 193094 h 193093"/>
                <a:gd name="connsiteX2" fmla="*/ 270662 w 358444"/>
                <a:gd name="connsiteY2" fmla="*/ 184864 h 193093"/>
                <a:gd name="connsiteX3" fmla="*/ 56083 w 358444"/>
                <a:gd name="connsiteY3" fmla="*/ 79251 h 193093"/>
                <a:gd name="connsiteX4" fmla="*/ 0 w 358444"/>
                <a:gd name="connsiteY4" fmla="*/ 23015 h 193093"/>
                <a:gd name="connsiteX5" fmla="*/ 82906 w 358444"/>
                <a:gd name="connsiteY5" fmla="*/ 1070 h 193093"/>
                <a:gd name="connsiteX6" fmla="*/ 243840 w 358444"/>
                <a:gd name="connsiteY6" fmla="*/ 31245 h 193093"/>
                <a:gd name="connsiteX7" fmla="*/ 358445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358445" y="97082"/>
                  </a:moveTo>
                  <a:cubicBezTo>
                    <a:pt x="351130" y="130000"/>
                    <a:pt x="324307" y="162918"/>
                    <a:pt x="292608" y="193094"/>
                  </a:cubicBezTo>
                  <a:cubicBezTo>
                    <a:pt x="285293" y="190350"/>
                    <a:pt x="277978" y="187607"/>
                    <a:pt x="270662" y="184864"/>
                  </a:cubicBezTo>
                  <a:cubicBezTo>
                    <a:pt x="192634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6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7731" y="50447"/>
                    <a:pt x="316992" y="77879"/>
                    <a:pt x="358445" y="97082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BD4E5DB-4B8D-9C20-3F5D-092009BAA3A9}"/>
                </a:ext>
              </a:extLst>
            </p:cNvPr>
            <p:cNvSpPr/>
            <p:nvPr/>
          </p:nvSpPr>
          <p:spPr>
            <a:xfrm>
              <a:off x="11516562" y="5683910"/>
              <a:ext cx="246278" cy="154991"/>
            </a:xfrm>
            <a:custGeom>
              <a:avLst/>
              <a:gdLst>
                <a:gd name="connsiteX0" fmla="*/ 87783 w 246278"/>
                <a:gd name="connsiteY0" fmla="*/ 154991 h 154991"/>
                <a:gd name="connsiteX1" fmla="*/ 246279 w 246278"/>
                <a:gd name="connsiteY1" fmla="*/ 97384 h 154991"/>
                <a:gd name="connsiteX2" fmla="*/ 212141 w 246278"/>
                <a:gd name="connsiteY2" fmla="*/ 53492 h 154991"/>
                <a:gd name="connsiteX3" fmla="*/ 112167 w 246278"/>
                <a:gd name="connsiteY3" fmla="*/ 0 h 154991"/>
                <a:gd name="connsiteX4" fmla="*/ 0 w 246278"/>
                <a:gd name="connsiteY4" fmla="*/ 64465 h 154991"/>
                <a:gd name="connsiteX5" fmla="*/ 70714 w 246278"/>
                <a:gd name="connsiteY5" fmla="*/ 120701 h 154991"/>
                <a:gd name="connsiteX6" fmla="*/ 87783 w 246278"/>
                <a:gd name="connsiteY6" fmla="*/ 154991 h 15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1">
                  <a:moveTo>
                    <a:pt x="87783" y="154991"/>
                  </a:moveTo>
                  <a:cubicBezTo>
                    <a:pt x="138989" y="134417"/>
                    <a:pt x="195072" y="117958"/>
                    <a:pt x="246279" y="97384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2"/>
                    <a:pt x="153620" y="13716"/>
                    <a:pt x="112167" y="0"/>
                  </a:cubicBezTo>
                  <a:cubicBezTo>
                    <a:pt x="70714" y="20574"/>
                    <a:pt x="36576" y="42520"/>
                    <a:pt x="0" y="64465"/>
                  </a:cubicBezTo>
                  <a:cubicBezTo>
                    <a:pt x="24384" y="82296"/>
                    <a:pt x="56084" y="98755"/>
                    <a:pt x="70714" y="120701"/>
                  </a:cubicBezTo>
                  <a:cubicBezTo>
                    <a:pt x="78029" y="133045"/>
                    <a:pt x="82906" y="144018"/>
                    <a:pt x="87783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BDC58718-1B63-F858-291A-7EE834506228}"/>
                </a:ext>
              </a:extLst>
            </p:cNvPr>
            <p:cNvSpPr/>
            <p:nvPr/>
          </p:nvSpPr>
          <p:spPr>
            <a:xfrm>
              <a:off x="1741017" y="503377"/>
              <a:ext cx="331622" cy="161982"/>
            </a:xfrm>
            <a:custGeom>
              <a:avLst/>
              <a:gdLst>
                <a:gd name="connsiteX0" fmla="*/ 0 w 331622"/>
                <a:gd name="connsiteY0" fmla="*/ 159106 h 161982"/>
                <a:gd name="connsiteX1" fmla="*/ 41453 w 331622"/>
                <a:gd name="connsiteY1" fmla="*/ 48006 h 161982"/>
                <a:gd name="connsiteX2" fmla="*/ 80467 w 331622"/>
                <a:gd name="connsiteY2" fmla="*/ 49378 h 161982"/>
                <a:gd name="connsiteX3" fmla="*/ 226771 w 331622"/>
                <a:gd name="connsiteY3" fmla="*/ 0 h 161982"/>
                <a:gd name="connsiteX4" fmla="*/ 331622 w 331622"/>
                <a:gd name="connsiteY4" fmla="*/ 63094 h 161982"/>
                <a:gd name="connsiteX5" fmla="*/ 51206 w 331622"/>
                <a:gd name="connsiteY5" fmla="*/ 161849 h 161982"/>
                <a:gd name="connsiteX6" fmla="*/ 0 w 331622"/>
                <a:gd name="connsiteY6" fmla="*/ 159106 h 1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22" h="161982">
                  <a:moveTo>
                    <a:pt x="0" y="159106"/>
                  </a:moveTo>
                  <a:cubicBezTo>
                    <a:pt x="19507" y="123444"/>
                    <a:pt x="31699" y="85039"/>
                    <a:pt x="41453" y="48006"/>
                  </a:cubicBezTo>
                  <a:cubicBezTo>
                    <a:pt x="53645" y="49378"/>
                    <a:pt x="68275" y="50749"/>
                    <a:pt x="80467" y="49378"/>
                  </a:cubicBezTo>
                  <a:cubicBezTo>
                    <a:pt x="138989" y="45263"/>
                    <a:pt x="185318" y="23317"/>
                    <a:pt x="226771" y="0"/>
                  </a:cubicBezTo>
                  <a:cubicBezTo>
                    <a:pt x="268224" y="16459"/>
                    <a:pt x="302362" y="39776"/>
                    <a:pt x="331622" y="63094"/>
                  </a:cubicBezTo>
                  <a:cubicBezTo>
                    <a:pt x="277978" y="124816"/>
                    <a:pt x="187757" y="164592"/>
                    <a:pt x="51206" y="161849"/>
                  </a:cubicBezTo>
                  <a:cubicBezTo>
                    <a:pt x="36576" y="161849"/>
                    <a:pt x="17069" y="161849"/>
                    <a:pt x="0" y="159106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90AB7D4-4D63-6859-DA7F-D623E5466918}"/>
                </a:ext>
              </a:extLst>
            </p:cNvPr>
            <p:cNvSpPr/>
            <p:nvPr/>
          </p:nvSpPr>
          <p:spPr>
            <a:xfrm>
              <a:off x="853440" y="6228435"/>
              <a:ext cx="232087" cy="160476"/>
            </a:xfrm>
            <a:custGeom>
              <a:avLst/>
              <a:gdLst>
                <a:gd name="connsiteX0" fmla="*/ 65837 w 232087"/>
                <a:gd name="connsiteY0" fmla="*/ 0 h 160476"/>
                <a:gd name="connsiteX1" fmla="*/ 231648 w 232087"/>
                <a:gd name="connsiteY1" fmla="*/ 16459 h 160476"/>
                <a:gd name="connsiteX2" fmla="*/ 165811 w 232087"/>
                <a:gd name="connsiteY2" fmla="*/ 145390 h 160476"/>
                <a:gd name="connsiteX3" fmla="*/ 148742 w 232087"/>
                <a:gd name="connsiteY3" fmla="*/ 160477 h 160476"/>
                <a:gd name="connsiteX4" fmla="*/ 0 w 232087"/>
                <a:gd name="connsiteY4" fmla="*/ 137160 h 160476"/>
                <a:gd name="connsiteX5" fmla="*/ 65837 w 232087"/>
                <a:gd name="connsiteY5" fmla="*/ 0 h 16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6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90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31699" y="93269"/>
                    <a:pt x="53645" y="46634"/>
                    <a:pt x="65837" y="0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48310B73-4ACD-3FEC-095A-2908E06A39B7}"/>
                </a:ext>
              </a:extLst>
            </p:cNvPr>
            <p:cNvSpPr/>
            <p:nvPr/>
          </p:nvSpPr>
          <p:spPr>
            <a:xfrm>
              <a:off x="7685837" y="1954530"/>
              <a:ext cx="373412" cy="141274"/>
            </a:xfrm>
            <a:custGeom>
              <a:avLst/>
              <a:gdLst>
                <a:gd name="connsiteX0" fmla="*/ 99974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8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4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4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5" y="35662"/>
                    <a:pt x="209702" y="46634"/>
                    <a:pt x="256032" y="1372"/>
                  </a:cubicBezTo>
                  <a:cubicBezTo>
                    <a:pt x="295046" y="2743"/>
                    <a:pt x="331622" y="2743"/>
                    <a:pt x="368198" y="0"/>
                  </a:cubicBezTo>
                  <a:cubicBezTo>
                    <a:pt x="375513" y="16459"/>
                    <a:pt x="375513" y="32918"/>
                    <a:pt x="365760" y="50749"/>
                  </a:cubicBezTo>
                  <a:cubicBezTo>
                    <a:pt x="348691" y="82296"/>
                    <a:pt x="295046" y="102870"/>
                    <a:pt x="243840" y="116586"/>
                  </a:cubicBezTo>
                  <a:cubicBezTo>
                    <a:pt x="197510" y="128930"/>
                    <a:pt x="146304" y="131674"/>
                    <a:pt x="99974" y="141275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16721FEF-E757-32A7-A743-013778D4A50F}"/>
                </a:ext>
              </a:extLst>
            </p:cNvPr>
            <p:cNvSpPr/>
            <p:nvPr/>
          </p:nvSpPr>
          <p:spPr>
            <a:xfrm>
              <a:off x="5774131" y="475945"/>
              <a:ext cx="246278" cy="154990"/>
            </a:xfrm>
            <a:custGeom>
              <a:avLst/>
              <a:gdLst>
                <a:gd name="connsiteX0" fmla="*/ 87782 w 246278"/>
                <a:gd name="connsiteY0" fmla="*/ 154991 h 154990"/>
                <a:gd name="connsiteX1" fmla="*/ 246278 w 246278"/>
                <a:gd name="connsiteY1" fmla="*/ 97384 h 154990"/>
                <a:gd name="connsiteX2" fmla="*/ 212141 w 246278"/>
                <a:gd name="connsiteY2" fmla="*/ 53492 h 154990"/>
                <a:gd name="connsiteX3" fmla="*/ 112166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2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2" y="154991"/>
                  </a:moveTo>
                  <a:cubicBezTo>
                    <a:pt x="138989" y="134417"/>
                    <a:pt x="195072" y="117958"/>
                    <a:pt x="246278" y="97384"/>
                  </a:cubicBezTo>
                  <a:cubicBezTo>
                    <a:pt x="236525" y="82296"/>
                    <a:pt x="226771" y="68580"/>
                    <a:pt x="212141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9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7E47073A-694E-B9B0-913B-894669928DD6}"/>
                </a:ext>
              </a:extLst>
            </p:cNvPr>
            <p:cNvSpPr/>
            <p:nvPr/>
          </p:nvSpPr>
          <p:spPr>
            <a:xfrm>
              <a:off x="3672230" y="1153515"/>
              <a:ext cx="297484" cy="152247"/>
            </a:xfrm>
            <a:custGeom>
              <a:avLst/>
              <a:gdLst>
                <a:gd name="connsiteX0" fmla="*/ 51206 w 297484"/>
                <a:gd name="connsiteY0" fmla="*/ 152248 h 152247"/>
                <a:gd name="connsiteX1" fmla="*/ 0 w 297484"/>
                <a:gd name="connsiteY1" fmla="*/ 58979 h 152247"/>
                <a:gd name="connsiteX2" fmla="*/ 178003 w 297484"/>
                <a:gd name="connsiteY2" fmla="*/ 0 h 152247"/>
                <a:gd name="connsiteX3" fmla="*/ 297485 w 297484"/>
                <a:gd name="connsiteY3" fmla="*/ 0 h 152247"/>
                <a:gd name="connsiteX4" fmla="*/ 119481 w 297484"/>
                <a:gd name="connsiteY4" fmla="*/ 139903 h 152247"/>
                <a:gd name="connsiteX5" fmla="*/ 51206 w 297484"/>
                <a:gd name="connsiteY5" fmla="*/ 152248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84" h="152247">
                  <a:moveTo>
                    <a:pt x="51206" y="152248"/>
                  </a:moveTo>
                  <a:cubicBezTo>
                    <a:pt x="39014" y="120701"/>
                    <a:pt x="21945" y="89154"/>
                    <a:pt x="0" y="58979"/>
                  </a:cubicBezTo>
                  <a:cubicBezTo>
                    <a:pt x="65837" y="49378"/>
                    <a:pt x="126797" y="30175"/>
                    <a:pt x="178003" y="0"/>
                  </a:cubicBezTo>
                  <a:cubicBezTo>
                    <a:pt x="217017" y="2743"/>
                    <a:pt x="258470" y="2743"/>
                    <a:pt x="297485" y="0"/>
                  </a:cubicBezTo>
                  <a:cubicBezTo>
                    <a:pt x="287731" y="61722"/>
                    <a:pt x="234086" y="112471"/>
                    <a:pt x="119481" y="139903"/>
                  </a:cubicBezTo>
                  <a:cubicBezTo>
                    <a:pt x="97536" y="145390"/>
                    <a:pt x="75590" y="149504"/>
                    <a:pt x="51206" y="152248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E556E682-51F9-962E-429C-F02A2A3E4B12}"/>
                </a:ext>
              </a:extLst>
            </p:cNvPr>
            <p:cNvSpPr/>
            <p:nvPr/>
          </p:nvSpPr>
          <p:spPr>
            <a:xfrm>
              <a:off x="10316870" y="261975"/>
              <a:ext cx="251154" cy="134416"/>
            </a:xfrm>
            <a:custGeom>
              <a:avLst/>
              <a:gdLst>
                <a:gd name="connsiteX0" fmla="*/ 0 w 251154"/>
                <a:gd name="connsiteY0" fmla="*/ 89154 h 134416"/>
                <a:gd name="connsiteX1" fmla="*/ 153619 w 251154"/>
                <a:gd name="connsiteY1" fmla="*/ 0 h 134416"/>
                <a:gd name="connsiteX2" fmla="*/ 251155 w 251154"/>
                <a:gd name="connsiteY2" fmla="*/ 46634 h 134416"/>
                <a:gd name="connsiteX3" fmla="*/ 82905 w 251154"/>
                <a:gd name="connsiteY3" fmla="*/ 134417 h 134416"/>
                <a:gd name="connsiteX4" fmla="*/ 0 w 251154"/>
                <a:gd name="connsiteY4" fmla="*/ 89154 h 1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54" h="134416">
                  <a:moveTo>
                    <a:pt x="0" y="89154"/>
                  </a:moveTo>
                  <a:cubicBezTo>
                    <a:pt x="58521" y="64465"/>
                    <a:pt x="112167" y="34290"/>
                    <a:pt x="153619" y="0"/>
                  </a:cubicBezTo>
                  <a:cubicBezTo>
                    <a:pt x="185319" y="16459"/>
                    <a:pt x="217017" y="31547"/>
                    <a:pt x="251155" y="46634"/>
                  </a:cubicBezTo>
                  <a:cubicBezTo>
                    <a:pt x="217017" y="83668"/>
                    <a:pt x="143865" y="113843"/>
                    <a:pt x="82905" y="134417"/>
                  </a:cubicBezTo>
                  <a:cubicBezTo>
                    <a:pt x="56083" y="119329"/>
                    <a:pt x="29260" y="104242"/>
                    <a:pt x="0" y="89154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pic>
        <p:nvPicPr>
          <p:cNvPr id="3" name="Picture 2" descr="A picture containing toy, doll, decorated&#10;&#10;Description automatically generated">
            <a:extLst>
              <a:ext uri="{FF2B5EF4-FFF2-40B4-BE49-F238E27FC236}">
                <a16:creationId xmlns:a16="http://schemas.microsoft.com/office/drawing/2014/main" xmlns="" id="{78F3704D-C88C-0130-7B5E-61E95958F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88" y="2329977"/>
            <a:ext cx="6595085" cy="44502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1C42A7-BAFF-4EEB-BA51-1CFF76323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560" y="1294593"/>
            <a:ext cx="10132430" cy="1030313"/>
          </a:xfrm>
          <a:prstGeom prst="rect">
            <a:avLst/>
          </a:prstGeom>
        </p:spPr>
      </p:pic>
      <p:pic>
        <p:nvPicPr>
          <p:cNvPr id="41" name="Picture 40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5400A621-1458-4146-852D-BBB427CEFD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342900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44B726E-4EBA-A1E3-B09D-2B33A8D5DCB7}"/>
              </a:ext>
            </a:extLst>
          </p:cNvPr>
          <p:cNvSpPr/>
          <p:nvPr/>
        </p:nvSpPr>
        <p:spPr>
          <a:xfrm>
            <a:off x="152399" y="142875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08" y="36956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62A6E7-8ED4-4520-A915-A2737B184107}"/>
              </a:ext>
            </a:extLst>
          </p:cNvPr>
          <p:cNvSpPr/>
          <p:nvPr/>
        </p:nvSpPr>
        <p:spPr>
          <a:xfrm>
            <a:off x="95983" y="2150744"/>
            <a:ext cx="4485541" cy="289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74A9195-4CD6-431C-BF9B-C1A7819AA01D}"/>
              </a:ext>
            </a:extLst>
          </p:cNvPr>
          <p:cNvSpPr/>
          <p:nvPr/>
        </p:nvSpPr>
        <p:spPr>
          <a:xfrm>
            <a:off x="95983" y="4760594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5B959CF-E02C-47F0-A974-92B2BD8DFBBC}"/>
              </a:ext>
            </a:extLst>
          </p:cNvPr>
          <p:cNvSpPr/>
          <p:nvPr/>
        </p:nvSpPr>
        <p:spPr>
          <a:xfrm>
            <a:off x="4144108" y="96011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32E4CF-E275-48BC-BFFC-9C9AFA8D5B51}"/>
              </a:ext>
            </a:extLst>
          </p:cNvPr>
          <p:cNvSpPr/>
          <p:nvPr/>
        </p:nvSpPr>
        <p:spPr>
          <a:xfrm>
            <a:off x="4153633" y="2827019"/>
            <a:ext cx="4485541" cy="249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51FC60D-4CFA-4FBC-9EFE-9654A82B9E17}"/>
              </a:ext>
            </a:extLst>
          </p:cNvPr>
          <p:cNvSpPr/>
          <p:nvPr/>
        </p:nvSpPr>
        <p:spPr>
          <a:xfrm>
            <a:off x="5772883" y="5208269"/>
            <a:ext cx="4485541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F0AC6E1-D317-4169-BDD3-E58A8B1E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86" y="236951"/>
            <a:ext cx="4255377" cy="707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B27B9A0-321A-446E-8CA7-133AF51C7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98" y="209758"/>
            <a:ext cx="4517913" cy="401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9E80A62-C8C9-49FF-AFC4-F0C51FCC9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4195762"/>
            <a:ext cx="2633662" cy="234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45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F366051-38F2-6C4D-E674-64829B891359}"/>
              </a:ext>
            </a:extLst>
          </p:cNvPr>
          <p:cNvSpPr/>
          <p:nvPr/>
        </p:nvSpPr>
        <p:spPr>
          <a:xfrm>
            <a:off x="720589" y="571500"/>
            <a:ext cx="10985635" cy="4962525"/>
          </a:xfrm>
          <a:custGeom>
            <a:avLst/>
            <a:gdLst>
              <a:gd name="connsiteX0" fmla="*/ 0 w 10985635"/>
              <a:gd name="connsiteY0" fmla="*/ 827104 h 4962525"/>
              <a:gd name="connsiteX1" fmla="*/ 827104 w 10985635"/>
              <a:gd name="connsiteY1" fmla="*/ 0 h 4962525"/>
              <a:gd name="connsiteX2" fmla="*/ 10158531 w 10985635"/>
              <a:gd name="connsiteY2" fmla="*/ 0 h 4962525"/>
              <a:gd name="connsiteX3" fmla="*/ 10985635 w 10985635"/>
              <a:gd name="connsiteY3" fmla="*/ 827104 h 4962525"/>
              <a:gd name="connsiteX4" fmla="*/ 10985635 w 10985635"/>
              <a:gd name="connsiteY4" fmla="*/ 4135421 h 4962525"/>
              <a:gd name="connsiteX5" fmla="*/ 10158531 w 10985635"/>
              <a:gd name="connsiteY5" fmla="*/ 4962525 h 4962525"/>
              <a:gd name="connsiteX6" fmla="*/ 827104 w 10985635"/>
              <a:gd name="connsiteY6" fmla="*/ 4962525 h 4962525"/>
              <a:gd name="connsiteX7" fmla="*/ 0 w 10985635"/>
              <a:gd name="connsiteY7" fmla="*/ 4135421 h 4962525"/>
              <a:gd name="connsiteX8" fmla="*/ 0 w 10985635"/>
              <a:gd name="connsiteY8" fmla="*/ 827104 h 49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85635" h="4962525" fill="none" extrusionOk="0">
                <a:moveTo>
                  <a:pt x="0" y="827104"/>
                </a:moveTo>
                <a:cubicBezTo>
                  <a:pt x="5711" y="333471"/>
                  <a:pt x="339604" y="16998"/>
                  <a:pt x="827104" y="0"/>
                </a:cubicBezTo>
                <a:cubicBezTo>
                  <a:pt x="5109159" y="-73180"/>
                  <a:pt x="7117563" y="86135"/>
                  <a:pt x="10158531" y="0"/>
                </a:cubicBezTo>
                <a:cubicBezTo>
                  <a:pt x="10674987" y="17761"/>
                  <a:pt x="10941924" y="350673"/>
                  <a:pt x="10985635" y="827104"/>
                </a:cubicBezTo>
                <a:cubicBezTo>
                  <a:pt x="11141545" y="2300946"/>
                  <a:pt x="10846141" y="3802787"/>
                  <a:pt x="10985635" y="4135421"/>
                </a:cubicBezTo>
                <a:cubicBezTo>
                  <a:pt x="10941388" y="4587407"/>
                  <a:pt x="10652034" y="4916512"/>
                  <a:pt x="10158531" y="4962525"/>
                </a:cubicBezTo>
                <a:cubicBezTo>
                  <a:pt x="8956883" y="5007385"/>
                  <a:pt x="5333063" y="5080147"/>
                  <a:pt x="827104" y="4962525"/>
                </a:cubicBezTo>
                <a:cubicBezTo>
                  <a:pt x="333269" y="5041873"/>
                  <a:pt x="24307" y="4578195"/>
                  <a:pt x="0" y="4135421"/>
                </a:cubicBezTo>
                <a:cubicBezTo>
                  <a:pt x="-60313" y="3788653"/>
                  <a:pt x="168062" y="1725804"/>
                  <a:pt x="0" y="827104"/>
                </a:cubicBezTo>
                <a:close/>
              </a:path>
              <a:path w="10985635" h="4962525" stroke="0" extrusionOk="0">
                <a:moveTo>
                  <a:pt x="0" y="827104"/>
                </a:moveTo>
                <a:cubicBezTo>
                  <a:pt x="1068" y="377075"/>
                  <a:pt x="345647" y="-31176"/>
                  <a:pt x="827104" y="0"/>
                </a:cubicBezTo>
                <a:cubicBezTo>
                  <a:pt x="2607095" y="33707"/>
                  <a:pt x="6866521" y="-162475"/>
                  <a:pt x="10158531" y="0"/>
                </a:cubicBezTo>
                <a:cubicBezTo>
                  <a:pt x="10624992" y="-2968"/>
                  <a:pt x="10943179" y="402086"/>
                  <a:pt x="10985635" y="827104"/>
                </a:cubicBezTo>
                <a:cubicBezTo>
                  <a:pt x="10889446" y="2374480"/>
                  <a:pt x="11039150" y="2813543"/>
                  <a:pt x="10985635" y="4135421"/>
                </a:cubicBezTo>
                <a:cubicBezTo>
                  <a:pt x="11038322" y="4636231"/>
                  <a:pt x="10535595" y="4923575"/>
                  <a:pt x="10158531" y="4962525"/>
                </a:cubicBezTo>
                <a:cubicBezTo>
                  <a:pt x="7544092" y="5015376"/>
                  <a:pt x="4533252" y="5084807"/>
                  <a:pt x="827104" y="4962525"/>
                </a:cubicBezTo>
                <a:cubicBezTo>
                  <a:pt x="380123" y="5016448"/>
                  <a:pt x="80812" y="4599436"/>
                  <a:pt x="0" y="4135421"/>
                </a:cubicBezTo>
                <a:cubicBezTo>
                  <a:pt x="41338" y="3139642"/>
                  <a:pt x="-94415" y="2288143"/>
                  <a:pt x="0" y="82710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27455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CCC4E70-5D83-4398-80AC-9BF12CBB16FA}"/>
              </a:ext>
            </a:extLst>
          </p:cNvPr>
          <p:cNvGrpSpPr/>
          <p:nvPr/>
        </p:nvGrpSpPr>
        <p:grpSpPr>
          <a:xfrm>
            <a:off x="1676720" y="2301967"/>
            <a:ext cx="4535254" cy="1031631"/>
            <a:chOff x="6308591" y="1081302"/>
            <a:chExt cx="4535254" cy="103163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B0464D05-D861-4E5A-A3B1-3EDB25A859DB}"/>
                </a:ext>
              </a:extLst>
            </p:cNvPr>
            <p:cNvSpPr/>
            <p:nvPr/>
          </p:nvSpPr>
          <p:spPr>
            <a:xfrm>
              <a:off x="6824406" y="1268211"/>
              <a:ext cx="4019439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vác</a:t>
              </a:r>
              <a:endPara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06F1DCF-4875-4993-ABF5-0CD1F17A3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8591" y="1081302"/>
              <a:ext cx="1031631" cy="103163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8C7F647-EE1A-48DA-A3C5-59EEA78744FE}"/>
              </a:ext>
            </a:extLst>
          </p:cNvPr>
          <p:cNvGrpSpPr/>
          <p:nvPr/>
        </p:nvGrpSpPr>
        <p:grpSpPr>
          <a:xfrm>
            <a:off x="1676720" y="3425350"/>
            <a:ext cx="4535254" cy="1035920"/>
            <a:chOff x="6308591" y="2204685"/>
            <a:chExt cx="4535254" cy="10359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ED36138F-D218-4369-B805-229C0A2AD6ED}"/>
                </a:ext>
              </a:extLst>
            </p:cNvPr>
            <p:cNvSpPr/>
            <p:nvPr/>
          </p:nvSpPr>
          <p:spPr>
            <a:xfrm>
              <a:off x="6824407" y="2395883"/>
              <a:ext cx="4019438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giỏ</a:t>
              </a:r>
              <a:endPara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08E88A1-24E1-459A-A398-D473892C3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8591" y="2204685"/>
              <a:ext cx="1031631" cy="1031631"/>
            </a:xfrm>
            <a:prstGeom prst="rect">
              <a:avLst/>
            </a:prstGeom>
          </p:spPr>
        </p:pic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5ADC6D8-371F-4699-9721-047AE4D7AD9B}"/>
              </a:ext>
            </a:extLst>
          </p:cNvPr>
          <p:cNvSpPr/>
          <p:nvPr/>
        </p:nvSpPr>
        <p:spPr>
          <a:xfrm>
            <a:off x="3735635" y="1076325"/>
            <a:ext cx="4881770" cy="844722"/>
          </a:xfrm>
          <a:custGeom>
            <a:avLst/>
            <a:gdLst>
              <a:gd name="connsiteX0" fmla="*/ 0 w 4881770"/>
              <a:gd name="connsiteY0" fmla="*/ 422361 h 844722"/>
              <a:gd name="connsiteX1" fmla="*/ 422361 w 4881770"/>
              <a:gd name="connsiteY1" fmla="*/ 0 h 844722"/>
              <a:gd name="connsiteX2" fmla="*/ 1135573 w 4881770"/>
              <a:gd name="connsiteY2" fmla="*/ 0 h 844722"/>
              <a:gd name="connsiteX3" fmla="*/ 1889155 w 4881770"/>
              <a:gd name="connsiteY3" fmla="*/ 0 h 844722"/>
              <a:gd name="connsiteX4" fmla="*/ 2602367 w 4881770"/>
              <a:gd name="connsiteY4" fmla="*/ 0 h 844722"/>
              <a:gd name="connsiteX5" fmla="*/ 3234838 w 4881770"/>
              <a:gd name="connsiteY5" fmla="*/ 0 h 844722"/>
              <a:gd name="connsiteX6" fmla="*/ 3867309 w 4881770"/>
              <a:gd name="connsiteY6" fmla="*/ 0 h 844722"/>
              <a:gd name="connsiteX7" fmla="*/ 4459409 w 4881770"/>
              <a:gd name="connsiteY7" fmla="*/ 0 h 844722"/>
              <a:gd name="connsiteX8" fmla="*/ 4881770 w 4881770"/>
              <a:gd name="connsiteY8" fmla="*/ 422361 h 844722"/>
              <a:gd name="connsiteX9" fmla="*/ 4881770 w 4881770"/>
              <a:gd name="connsiteY9" fmla="*/ 422361 h 844722"/>
              <a:gd name="connsiteX10" fmla="*/ 4459409 w 4881770"/>
              <a:gd name="connsiteY10" fmla="*/ 844722 h 844722"/>
              <a:gd name="connsiteX11" fmla="*/ 3746197 w 4881770"/>
              <a:gd name="connsiteY11" fmla="*/ 844722 h 844722"/>
              <a:gd name="connsiteX12" fmla="*/ 3154097 w 4881770"/>
              <a:gd name="connsiteY12" fmla="*/ 844722 h 844722"/>
              <a:gd name="connsiteX13" fmla="*/ 2481255 w 4881770"/>
              <a:gd name="connsiteY13" fmla="*/ 844722 h 844722"/>
              <a:gd name="connsiteX14" fmla="*/ 1929526 w 4881770"/>
              <a:gd name="connsiteY14" fmla="*/ 844722 h 844722"/>
              <a:gd name="connsiteX15" fmla="*/ 1377796 w 4881770"/>
              <a:gd name="connsiteY15" fmla="*/ 844722 h 844722"/>
              <a:gd name="connsiteX16" fmla="*/ 422361 w 4881770"/>
              <a:gd name="connsiteY16" fmla="*/ 844722 h 844722"/>
              <a:gd name="connsiteX17" fmla="*/ 0 w 4881770"/>
              <a:gd name="connsiteY17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81770" h="844722" fill="none" extrusionOk="0">
                <a:moveTo>
                  <a:pt x="0" y="422361"/>
                </a:moveTo>
                <a:cubicBezTo>
                  <a:pt x="13372" y="208062"/>
                  <a:pt x="179292" y="-28592"/>
                  <a:pt x="422361" y="0"/>
                </a:cubicBezTo>
                <a:cubicBezTo>
                  <a:pt x="775591" y="24639"/>
                  <a:pt x="975047" y="-22289"/>
                  <a:pt x="1135573" y="0"/>
                </a:cubicBezTo>
                <a:cubicBezTo>
                  <a:pt x="1296099" y="22289"/>
                  <a:pt x="1595124" y="18895"/>
                  <a:pt x="1889155" y="0"/>
                </a:cubicBezTo>
                <a:cubicBezTo>
                  <a:pt x="2183186" y="-18895"/>
                  <a:pt x="2326840" y="12919"/>
                  <a:pt x="2602367" y="0"/>
                </a:cubicBezTo>
                <a:cubicBezTo>
                  <a:pt x="2877894" y="-12919"/>
                  <a:pt x="3094056" y="26062"/>
                  <a:pt x="3234838" y="0"/>
                </a:cubicBezTo>
                <a:cubicBezTo>
                  <a:pt x="3375620" y="-26062"/>
                  <a:pt x="3574444" y="25157"/>
                  <a:pt x="3867309" y="0"/>
                </a:cubicBezTo>
                <a:cubicBezTo>
                  <a:pt x="4160174" y="-25157"/>
                  <a:pt x="4253437" y="19508"/>
                  <a:pt x="4459409" y="0"/>
                </a:cubicBezTo>
                <a:cubicBezTo>
                  <a:pt x="4703369" y="-11765"/>
                  <a:pt x="4864043" y="237362"/>
                  <a:pt x="4881770" y="422361"/>
                </a:cubicBezTo>
                <a:lnTo>
                  <a:pt x="4881770" y="422361"/>
                </a:lnTo>
                <a:cubicBezTo>
                  <a:pt x="4860004" y="645653"/>
                  <a:pt x="4714377" y="811005"/>
                  <a:pt x="4459409" y="844722"/>
                </a:cubicBezTo>
                <a:cubicBezTo>
                  <a:pt x="4235873" y="822273"/>
                  <a:pt x="3961079" y="845340"/>
                  <a:pt x="3746197" y="844722"/>
                </a:cubicBezTo>
                <a:cubicBezTo>
                  <a:pt x="3531315" y="844104"/>
                  <a:pt x="3364110" y="862346"/>
                  <a:pt x="3154097" y="844722"/>
                </a:cubicBezTo>
                <a:cubicBezTo>
                  <a:pt x="2944084" y="827098"/>
                  <a:pt x="2673668" y="876006"/>
                  <a:pt x="2481255" y="844722"/>
                </a:cubicBezTo>
                <a:cubicBezTo>
                  <a:pt x="2288842" y="813438"/>
                  <a:pt x="2047444" y="823116"/>
                  <a:pt x="1929526" y="844722"/>
                </a:cubicBezTo>
                <a:cubicBezTo>
                  <a:pt x="1811608" y="866328"/>
                  <a:pt x="1503483" y="832731"/>
                  <a:pt x="1377796" y="844722"/>
                </a:cubicBezTo>
                <a:cubicBezTo>
                  <a:pt x="1252109" y="856714"/>
                  <a:pt x="710063" y="851589"/>
                  <a:pt x="422361" y="844722"/>
                </a:cubicBezTo>
                <a:cubicBezTo>
                  <a:pt x="232393" y="843308"/>
                  <a:pt x="-19223" y="682674"/>
                  <a:pt x="0" y="422361"/>
                </a:cubicBezTo>
                <a:close/>
              </a:path>
              <a:path w="4881770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624503" y="15680"/>
                  <a:pt x="806952" y="19741"/>
                  <a:pt x="1014461" y="0"/>
                </a:cubicBezTo>
                <a:cubicBezTo>
                  <a:pt x="1221970" y="-19741"/>
                  <a:pt x="1365552" y="-14820"/>
                  <a:pt x="1646932" y="0"/>
                </a:cubicBezTo>
                <a:cubicBezTo>
                  <a:pt x="1928312" y="14820"/>
                  <a:pt x="1937911" y="-5625"/>
                  <a:pt x="2198662" y="0"/>
                </a:cubicBezTo>
                <a:cubicBezTo>
                  <a:pt x="2459413" y="5625"/>
                  <a:pt x="2729303" y="18505"/>
                  <a:pt x="2911874" y="0"/>
                </a:cubicBezTo>
                <a:cubicBezTo>
                  <a:pt x="3094445" y="-18505"/>
                  <a:pt x="3333363" y="-11544"/>
                  <a:pt x="3463604" y="0"/>
                </a:cubicBezTo>
                <a:cubicBezTo>
                  <a:pt x="3593845" y="11544"/>
                  <a:pt x="4245978" y="-3105"/>
                  <a:pt x="4459409" y="0"/>
                </a:cubicBezTo>
                <a:cubicBezTo>
                  <a:pt x="4666005" y="-2994"/>
                  <a:pt x="4896040" y="206266"/>
                  <a:pt x="4881770" y="422361"/>
                </a:cubicBezTo>
                <a:lnTo>
                  <a:pt x="4881770" y="422361"/>
                </a:lnTo>
                <a:cubicBezTo>
                  <a:pt x="4914439" y="681231"/>
                  <a:pt x="4679975" y="852405"/>
                  <a:pt x="4459409" y="844722"/>
                </a:cubicBezTo>
                <a:cubicBezTo>
                  <a:pt x="4157359" y="878179"/>
                  <a:pt x="4027239" y="825280"/>
                  <a:pt x="3786568" y="844722"/>
                </a:cubicBezTo>
                <a:cubicBezTo>
                  <a:pt x="3545897" y="864164"/>
                  <a:pt x="3463765" y="866241"/>
                  <a:pt x="3234838" y="844722"/>
                </a:cubicBezTo>
                <a:cubicBezTo>
                  <a:pt x="3005911" y="823204"/>
                  <a:pt x="2819113" y="816791"/>
                  <a:pt x="2642737" y="844722"/>
                </a:cubicBezTo>
                <a:cubicBezTo>
                  <a:pt x="2466361" y="872653"/>
                  <a:pt x="2238897" y="861999"/>
                  <a:pt x="1929526" y="844722"/>
                </a:cubicBezTo>
                <a:cubicBezTo>
                  <a:pt x="1620155" y="827445"/>
                  <a:pt x="1456208" y="840987"/>
                  <a:pt x="1297055" y="844722"/>
                </a:cubicBezTo>
                <a:cubicBezTo>
                  <a:pt x="1137902" y="848457"/>
                  <a:pt x="780737" y="861340"/>
                  <a:pt x="422361" y="844722"/>
                </a:cubicBezTo>
                <a:cubicBezTo>
                  <a:pt x="164294" y="850495"/>
                  <a:pt x="46731" y="626004"/>
                  <a:pt x="0" y="422361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B9B3287-FE3B-432C-A197-736FF7DED504}"/>
              </a:ext>
            </a:extLst>
          </p:cNvPr>
          <p:cNvGrpSpPr/>
          <p:nvPr/>
        </p:nvGrpSpPr>
        <p:grpSpPr>
          <a:xfrm>
            <a:off x="7147000" y="2107185"/>
            <a:ext cx="3432554" cy="1121791"/>
            <a:chOff x="6273421" y="3334445"/>
            <a:chExt cx="3432554" cy="112179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D146FEC3-6149-4423-A877-F40EBD7845F3}"/>
                </a:ext>
              </a:extLst>
            </p:cNvPr>
            <p:cNvSpPr/>
            <p:nvPr/>
          </p:nvSpPr>
          <p:spPr>
            <a:xfrm>
              <a:off x="6972299" y="3523556"/>
              <a:ext cx="2733676" cy="932680"/>
            </a:xfrm>
            <a:prstGeom prst="roundRect">
              <a:avLst>
                <a:gd name="adj" fmla="val 15549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riêng</a:t>
              </a:r>
              <a:endPara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C4DDF9B4-3747-4F31-A59E-58468628F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3421" y="3334445"/>
              <a:ext cx="1031631" cy="103163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DEAF4AF-33CA-4274-B9F9-1D833813F34F}"/>
              </a:ext>
            </a:extLst>
          </p:cNvPr>
          <p:cNvGrpSpPr/>
          <p:nvPr/>
        </p:nvGrpSpPr>
        <p:grpSpPr>
          <a:xfrm>
            <a:off x="7182170" y="3433283"/>
            <a:ext cx="3438205" cy="1031631"/>
            <a:chOff x="6308591" y="5708293"/>
            <a:chExt cx="3438205" cy="103163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3F884847-7EFD-46D3-A953-B12A29FA3770}"/>
                </a:ext>
              </a:extLst>
            </p:cNvPr>
            <p:cNvSpPr/>
            <p:nvPr/>
          </p:nvSpPr>
          <p:spPr>
            <a:xfrm>
              <a:off x="6824407" y="5848302"/>
              <a:ext cx="2922389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ngả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lưng</a:t>
              </a:r>
              <a:endPara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BA9CF8E-1431-49E7-9956-10E1C6E6C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8591" y="5708293"/>
              <a:ext cx="1031631" cy="1031631"/>
            </a:xfrm>
            <a:prstGeom prst="rect">
              <a:avLst/>
            </a:prstGeom>
          </p:spPr>
        </p:pic>
      </p:grpSp>
      <p:pic>
        <p:nvPicPr>
          <p:cNvPr id="25" name="Picture 24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xmlns="" id="{6A933AF8-1625-4880-903A-458BD653F3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26" y="3988253"/>
            <a:ext cx="1881074" cy="2759523"/>
          </a:xfrm>
          <a:prstGeom prst="rect">
            <a:avLst/>
          </a:prstGeom>
        </p:spPr>
      </p:pic>
      <p:pic>
        <p:nvPicPr>
          <p:cNvPr id="26" name="Picture 2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09F56ABA-6C7E-4729-B416-E2DD87B2EA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32" y="4180347"/>
            <a:ext cx="2775524" cy="27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F366051-38F2-6C4D-E674-64829B891359}"/>
              </a:ext>
            </a:extLst>
          </p:cNvPr>
          <p:cNvSpPr/>
          <p:nvPr/>
        </p:nvSpPr>
        <p:spPr>
          <a:xfrm>
            <a:off x="720589" y="571500"/>
            <a:ext cx="10985635" cy="4962525"/>
          </a:xfrm>
          <a:custGeom>
            <a:avLst/>
            <a:gdLst>
              <a:gd name="connsiteX0" fmla="*/ 0 w 10985635"/>
              <a:gd name="connsiteY0" fmla="*/ 827104 h 4962525"/>
              <a:gd name="connsiteX1" fmla="*/ 827104 w 10985635"/>
              <a:gd name="connsiteY1" fmla="*/ 0 h 4962525"/>
              <a:gd name="connsiteX2" fmla="*/ 10158531 w 10985635"/>
              <a:gd name="connsiteY2" fmla="*/ 0 h 4962525"/>
              <a:gd name="connsiteX3" fmla="*/ 10985635 w 10985635"/>
              <a:gd name="connsiteY3" fmla="*/ 827104 h 4962525"/>
              <a:gd name="connsiteX4" fmla="*/ 10985635 w 10985635"/>
              <a:gd name="connsiteY4" fmla="*/ 4135421 h 4962525"/>
              <a:gd name="connsiteX5" fmla="*/ 10158531 w 10985635"/>
              <a:gd name="connsiteY5" fmla="*/ 4962525 h 4962525"/>
              <a:gd name="connsiteX6" fmla="*/ 827104 w 10985635"/>
              <a:gd name="connsiteY6" fmla="*/ 4962525 h 4962525"/>
              <a:gd name="connsiteX7" fmla="*/ 0 w 10985635"/>
              <a:gd name="connsiteY7" fmla="*/ 4135421 h 4962525"/>
              <a:gd name="connsiteX8" fmla="*/ 0 w 10985635"/>
              <a:gd name="connsiteY8" fmla="*/ 827104 h 49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85635" h="4962525" fill="none" extrusionOk="0">
                <a:moveTo>
                  <a:pt x="0" y="827104"/>
                </a:moveTo>
                <a:cubicBezTo>
                  <a:pt x="5711" y="333471"/>
                  <a:pt x="339604" y="16998"/>
                  <a:pt x="827104" y="0"/>
                </a:cubicBezTo>
                <a:cubicBezTo>
                  <a:pt x="5109159" y="-73180"/>
                  <a:pt x="7117563" y="86135"/>
                  <a:pt x="10158531" y="0"/>
                </a:cubicBezTo>
                <a:cubicBezTo>
                  <a:pt x="10674987" y="17761"/>
                  <a:pt x="10941924" y="350673"/>
                  <a:pt x="10985635" y="827104"/>
                </a:cubicBezTo>
                <a:cubicBezTo>
                  <a:pt x="11141545" y="2300946"/>
                  <a:pt x="10846141" y="3802787"/>
                  <a:pt x="10985635" y="4135421"/>
                </a:cubicBezTo>
                <a:cubicBezTo>
                  <a:pt x="10941388" y="4587407"/>
                  <a:pt x="10652034" y="4916512"/>
                  <a:pt x="10158531" y="4962525"/>
                </a:cubicBezTo>
                <a:cubicBezTo>
                  <a:pt x="8956883" y="5007385"/>
                  <a:pt x="5333063" y="5080147"/>
                  <a:pt x="827104" y="4962525"/>
                </a:cubicBezTo>
                <a:cubicBezTo>
                  <a:pt x="333269" y="5041873"/>
                  <a:pt x="24307" y="4578195"/>
                  <a:pt x="0" y="4135421"/>
                </a:cubicBezTo>
                <a:cubicBezTo>
                  <a:pt x="-60313" y="3788653"/>
                  <a:pt x="168062" y="1725804"/>
                  <a:pt x="0" y="827104"/>
                </a:cubicBezTo>
                <a:close/>
              </a:path>
              <a:path w="10985635" h="4962525" stroke="0" extrusionOk="0">
                <a:moveTo>
                  <a:pt x="0" y="827104"/>
                </a:moveTo>
                <a:cubicBezTo>
                  <a:pt x="1068" y="377075"/>
                  <a:pt x="345647" y="-31176"/>
                  <a:pt x="827104" y="0"/>
                </a:cubicBezTo>
                <a:cubicBezTo>
                  <a:pt x="2607095" y="33707"/>
                  <a:pt x="6866521" y="-162475"/>
                  <a:pt x="10158531" y="0"/>
                </a:cubicBezTo>
                <a:cubicBezTo>
                  <a:pt x="10624992" y="-2968"/>
                  <a:pt x="10943179" y="402086"/>
                  <a:pt x="10985635" y="827104"/>
                </a:cubicBezTo>
                <a:cubicBezTo>
                  <a:pt x="10889446" y="2374480"/>
                  <a:pt x="11039150" y="2813543"/>
                  <a:pt x="10985635" y="4135421"/>
                </a:cubicBezTo>
                <a:cubicBezTo>
                  <a:pt x="11038322" y="4636231"/>
                  <a:pt x="10535595" y="4923575"/>
                  <a:pt x="10158531" y="4962525"/>
                </a:cubicBezTo>
                <a:cubicBezTo>
                  <a:pt x="7544092" y="5015376"/>
                  <a:pt x="4533252" y="5084807"/>
                  <a:pt x="827104" y="4962525"/>
                </a:cubicBezTo>
                <a:cubicBezTo>
                  <a:pt x="380123" y="5016448"/>
                  <a:pt x="80812" y="4599436"/>
                  <a:pt x="0" y="4135421"/>
                </a:cubicBezTo>
                <a:cubicBezTo>
                  <a:pt x="41338" y="3139642"/>
                  <a:pt x="-94415" y="2288143"/>
                  <a:pt x="0" y="82710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27455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5ADC6D8-371F-4699-9721-047AE4D7AD9B}"/>
              </a:ext>
            </a:extLst>
          </p:cNvPr>
          <p:cNvSpPr/>
          <p:nvPr/>
        </p:nvSpPr>
        <p:spPr>
          <a:xfrm>
            <a:off x="3735635" y="1076325"/>
            <a:ext cx="4881770" cy="844722"/>
          </a:xfrm>
          <a:custGeom>
            <a:avLst/>
            <a:gdLst>
              <a:gd name="connsiteX0" fmla="*/ 0 w 4881770"/>
              <a:gd name="connsiteY0" fmla="*/ 422361 h 844722"/>
              <a:gd name="connsiteX1" fmla="*/ 422361 w 4881770"/>
              <a:gd name="connsiteY1" fmla="*/ 0 h 844722"/>
              <a:gd name="connsiteX2" fmla="*/ 1135573 w 4881770"/>
              <a:gd name="connsiteY2" fmla="*/ 0 h 844722"/>
              <a:gd name="connsiteX3" fmla="*/ 1889155 w 4881770"/>
              <a:gd name="connsiteY3" fmla="*/ 0 h 844722"/>
              <a:gd name="connsiteX4" fmla="*/ 2602367 w 4881770"/>
              <a:gd name="connsiteY4" fmla="*/ 0 h 844722"/>
              <a:gd name="connsiteX5" fmla="*/ 3234838 w 4881770"/>
              <a:gd name="connsiteY5" fmla="*/ 0 h 844722"/>
              <a:gd name="connsiteX6" fmla="*/ 3867309 w 4881770"/>
              <a:gd name="connsiteY6" fmla="*/ 0 h 844722"/>
              <a:gd name="connsiteX7" fmla="*/ 4459409 w 4881770"/>
              <a:gd name="connsiteY7" fmla="*/ 0 h 844722"/>
              <a:gd name="connsiteX8" fmla="*/ 4881770 w 4881770"/>
              <a:gd name="connsiteY8" fmla="*/ 422361 h 844722"/>
              <a:gd name="connsiteX9" fmla="*/ 4881770 w 4881770"/>
              <a:gd name="connsiteY9" fmla="*/ 422361 h 844722"/>
              <a:gd name="connsiteX10" fmla="*/ 4459409 w 4881770"/>
              <a:gd name="connsiteY10" fmla="*/ 844722 h 844722"/>
              <a:gd name="connsiteX11" fmla="*/ 3746197 w 4881770"/>
              <a:gd name="connsiteY11" fmla="*/ 844722 h 844722"/>
              <a:gd name="connsiteX12" fmla="*/ 3154097 w 4881770"/>
              <a:gd name="connsiteY12" fmla="*/ 844722 h 844722"/>
              <a:gd name="connsiteX13" fmla="*/ 2481255 w 4881770"/>
              <a:gd name="connsiteY13" fmla="*/ 844722 h 844722"/>
              <a:gd name="connsiteX14" fmla="*/ 1929526 w 4881770"/>
              <a:gd name="connsiteY14" fmla="*/ 844722 h 844722"/>
              <a:gd name="connsiteX15" fmla="*/ 1377796 w 4881770"/>
              <a:gd name="connsiteY15" fmla="*/ 844722 h 844722"/>
              <a:gd name="connsiteX16" fmla="*/ 422361 w 4881770"/>
              <a:gd name="connsiteY16" fmla="*/ 844722 h 844722"/>
              <a:gd name="connsiteX17" fmla="*/ 0 w 4881770"/>
              <a:gd name="connsiteY17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81770" h="844722" fill="none" extrusionOk="0">
                <a:moveTo>
                  <a:pt x="0" y="422361"/>
                </a:moveTo>
                <a:cubicBezTo>
                  <a:pt x="13372" y="208062"/>
                  <a:pt x="179292" y="-28592"/>
                  <a:pt x="422361" y="0"/>
                </a:cubicBezTo>
                <a:cubicBezTo>
                  <a:pt x="775591" y="24639"/>
                  <a:pt x="975047" y="-22289"/>
                  <a:pt x="1135573" y="0"/>
                </a:cubicBezTo>
                <a:cubicBezTo>
                  <a:pt x="1296099" y="22289"/>
                  <a:pt x="1595124" y="18895"/>
                  <a:pt x="1889155" y="0"/>
                </a:cubicBezTo>
                <a:cubicBezTo>
                  <a:pt x="2183186" y="-18895"/>
                  <a:pt x="2326840" y="12919"/>
                  <a:pt x="2602367" y="0"/>
                </a:cubicBezTo>
                <a:cubicBezTo>
                  <a:pt x="2877894" y="-12919"/>
                  <a:pt x="3094056" y="26062"/>
                  <a:pt x="3234838" y="0"/>
                </a:cubicBezTo>
                <a:cubicBezTo>
                  <a:pt x="3375620" y="-26062"/>
                  <a:pt x="3574444" y="25157"/>
                  <a:pt x="3867309" y="0"/>
                </a:cubicBezTo>
                <a:cubicBezTo>
                  <a:pt x="4160174" y="-25157"/>
                  <a:pt x="4253437" y="19508"/>
                  <a:pt x="4459409" y="0"/>
                </a:cubicBezTo>
                <a:cubicBezTo>
                  <a:pt x="4703369" y="-11765"/>
                  <a:pt x="4864043" y="237362"/>
                  <a:pt x="4881770" y="422361"/>
                </a:cubicBezTo>
                <a:lnTo>
                  <a:pt x="4881770" y="422361"/>
                </a:lnTo>
                <a:cubicBezTo>
                  <a:pt x="4860004" y="645653"/>
                  <a:pt x="4714377" y="811005"/>
                  <a:pt x="4459409" y="844722"/>
                </a:cubicBezTo>
                <a:cubicBezTo>
                  <a:pt x="4235873" y="822273"/>
                  <a:pt x="3961079" y="845340"/>
                  <a:pt x="3746197" y="844722"/>
                </a:cubicBezTo>
                <a:cubicBezTo>
                  <a:pt x="3531315" y="844104"/>
                  <a:pt x="3364110" y="862346"/>
                  <a:pt x="3154097" y="844722"/>
                </a:cubicBezTo>
                <a:cubicBezTo>
                  <a:pt x="2944084" y="827098"/>
                  <a:pt x="2673668" y="876006"/>
                  <a:pt x="2481255" y="844722"/>
                </a:cubicBezTo>
                <a:cubicBezTo>
                  <a:pt x="2288842" y="813438"/>
                  <a:pt x="2047444" y="823116"/>
                  <a:pt x="1929526" y="844722"/>
                </a:cubicBezTo>
                <a:cubicBezTo>
                  <a:pt x="1811608" y="866328"/>
                  <a:pt x="1503483" y="832731"/>
                  <a:pt x="1377796" y="844722"/>
                </a:cubicBezTo>
                <a:cubicBezTo>
                  <a:pt x="1252109" y="856714"/>
                  <a:pt x="710063" y="851589"/>
                  <a:pt x="422361" y="844722"/>
                </a:cubicBezTo>
                <a:cubicBezTo>
                  <a:pt x="232393" y="843308"/>
                  <a:pt x="-19223" y="682674"/>
                  <a:pt x="0" y="422361"/>
                </a:cubicBezTo>
                <a:close/>
              </a:path>
              <a:path w="4881770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624503" y="15680"/>
                  <a:pt x="806952" y="19741"/>
                  <a:pt x="1014461" y="0"/>
                </a:cubicBezTo>
                <a:cubicBezTo>
                  <a:pt x="1221970" y="-19741"/>
                  <a:pt x="1365552" y="-14820"/>
                  <a:pt x="1646932" y="0"/>
                </a:cubicBezTo>
                <a:cubicBezTo>
                  <a:pt x="1928312" y="14820"/>
                  <a:pt x="1937911" y="-5625"/>
                  <a:pt x="2198662" y="0"/>
                </a:cubicBezTo>
                <a:cubicBezTo>
                  <a:pt x="2459413" y="5625"/>
                  <a:pt x="2729303" y="18505"/>
                  <a:pt x="2911874" y="0"/>
                </a:cubicBezTo>
                <a:cubicBezTo>
                  <a:pt x="3094445" y="-18505"/>
                  <a:pt x="3333363" y="-11544"/>
                  <a:pt x="3463604" y="0"/>
                </a:cubicBezTo>
                <a:cubicBezTo>
                  <a:pt x="3593845" y="11544"/>
                  <a:pt x="4245978" y="-3105"/>
                  <a:pt x="4459409" y="0"/>
                </a:cubicBezTo>
                <a:cubicBezTo>
                  <a:pt x="4666005" y="-2994"/>
                  <a:pt x="4896040" y="206266"/>
                  <a:pt x="4881770" y="422361"/>
                </a:cubicBezTo>
                <a:lnTo>
                  <a:pt x="4881770" y="422361"/>
                </a:lnTo>
                <a:cubicBezTo>
                  <a:pt x="4914439" y="681231"/>
                  <a:pt x="4679975" y="852405"/>
                  <a:pt x="4459409" y="844722"/>
                </a:cubicBezTo>
                <a:cubicBezTo>
                  <a:pt x="4157359" y="878179"/>
                  <a:pt x="4027239" y="825280"/>
                  <a:pt x="3786568" y="844722"/>
                </a:cubicBezTo>
                <a:cubicBezTo>
                  <a:pt x="3545897" y="864164"/>
                  <a:pt x="3463765" y="866241"/>
                  <a:pt x="3234838" y="844722"/>
                </a:cubicBezTo>
                <a:cubicBezTo>
                  <a:pt x="3005911" y="823204"/>
                  <a:pt x="2819113" y="816791"/>
                  <a:pt x="2642737" y="844722"/>
                </a:cubicBezTo>
                <a:cubicBezTo>
                  <a:pt x="2466361" y="872653"/>
                  <a:pt x="2238897" y="861999"/>
                  <a:pt x="1929526" y="844722"/>
                </a:cubicBezTo>
                <a:cubicBezTo>
                  <a:pt x="1620155" y="827445"/>
                  <a:pt x="1456208" y="840987"/>
                  <a:pt x="1297055" y="844722"/>
                </a:cubicBezTo>
                <a:cubicBezTo>
                  <a:pt x="1137902" y="848457"/>
                  <a:pt x="780737" y="861340"/>
                  <a:pt x="422361" y="844722"/>
                </a:cubicBezTo>
                <a:cubicBezTo>
                  <a:pt x="164294" y="850495"/>
                  <a:pt x="46731" y="626004"/>
                  <a:pt x="0" y="422361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24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xmlns="" id="{6A933AF8-1625-4880-903A-458BD653F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26" y="3988253"/>
            <a:ext cx="1881074" cy="2759523"/>
          </a:xfrm>
          <a:prstGeom prst="rect">
            <a:avLst/>
          </a:prstGeom>
        </p:spPr>
      </p:pic>
      <p:pic>
        <p:nvPicPr>
          <p:cNvPr id="26" name="Picture 2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09F56ABA-6C7E-4729-B416-E2DD87B2E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32" y="4180347"/>
            <a:ext cx="2775524" cy="2759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8E936B-3B42-4120-8102-D1892BCB70F5}"/>
              </a:ext>
            </a:extLst>
          </p:cNvPr>
          <p:cNvSpPr txBox="1"/>
          <p:nvPr/>
        </p:nvSpPr>
        <p:spPr>
          <a:xfrm>
            <a:off x="3829050" y="2200275"/>
            <a:ext cx="541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44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44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sz="44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21771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539362-7E97-7CA5-471D-FF8140851544}"/>
              </a:ext>
            </a:extLst>
          </p:cNvPr>
          <p:cNvSpPr txBox="1"/>
          <p:nvPr/>
        </p:nvSpPr>
        <p:spPr>
          <a:xfrm>
            <a:off x="2050865" y="100039"/>
            <a:ext cx="7889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TRONG NHÓM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0038E5-8487-B90D-E2D4-8546DF40CBF4}"/>
              </a:ext>
            </a:extLst>
          </p:cNvPr>
          <p:cNvGrpSpPr/>
          <p:nvPr/>
        </p:nvGrpSpPr>
        <p:grpSpPr>
          <a:xfrm>
            <a:off x="234853" y="1123615"/>
            <a:ext cx="6137812" cy="3008813"/>
            <a:chOff x="2975205" y="1283787"/>
            <a:chExt cx="5432196" cy="300881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44B726E-4EBA-A1E3-B09D-2B33A8D5DCB7}"/>
                </a:ext>
              </a:extLst>
            </p:cNvPr>
            <p:cNvSpPr/>
            <p:nvPr/>
          </p:nvSpPr>
          <p:spPr>
            <a:xfrm>
              <a:off x="2975205" y="1724298"/>
              <a:ext cx="5432196" cy="2568302"/>
            </a:xfrm>
            <a:custGeom>
              <a:avLst/>
              <a:gdLst>
                <a:gd name="connsiteX0" fmla="*/ 0 w 5432196"/>
                <a:gd name="connsiteY0" fmla="*/ 518078 h 2568302"/>
                <a:gd name="connsiteX1" fmla="*/ 458518 w 5432196"/>
                <a:gd name="connsiteY1" fmla="*/ 0 h 2568302"/>
                <a:gd name="connsiteX2" fmla="*/ 1068065 w 5432196"/>
                <a:gd name="connsiteY2" fmla="*/ 0 h 2568302"/>
                <a:gd name="connsiteX3" fmla="*/ 1677611 w 5432196"/>
                <a:gd name="connsiteY3" fmla="*/ 0 h 2568302"/>
                <a:gd name="connsiteX4" fmla="*/ 2106551 w 5432196"/>
                <a:gd name="connsiteY4" fmla="*/ 0 h 2568302"/>
                <a:gd name="connsiteX5" fmla="*/ 2580642 w 5432196"/>
                <a:gd name="connsiteY5" fmla="*/ 0 h 2568302"/>
                <a:gd name="connsiteX6" fmla="*/ 3235340 w 5432196"/>
                <a:gd name="connsiteY6" fmla="*/ 0 h 2568302"/>
                <a:gd name="connsiteX7" fmla="*/ 3664281 w 5432196"/>
                <a:gd name="connsiteY7" fmla="*/ 0 h 2568302"/>
                <a:gd name="connsiteX8" fmla="*/ 4093221 w 5432196"/>
                <a:gd name="connsiteY8" fmla="*/ 0 h 2568302"/>
                <a:gd name="connsiteX9" fmla="*/ 4973677 w 5432196"/>
                <a:gd name="connsiteY9" fmla="*/ 0 h 2568302"/>
                <a:gd name="connsiteX10" fmla="*/ 5432196 w 5432196"/>
                <a:gd name="connsiteY10" fmla="*/ 518078 h 2568302"/>
                <a:gd name="connsiteX11" fmla="*/ 5432196 w 5432196"/>
                <a:gd name="connsiteY11" fmla="*/ 982829 h 2568302"/>
                <a:gd name="connsiteX12" fmla="*/ 5432196 w 5432196"/>
                <a:gd name="connsiteY12" fmla="*/ 1524187 h 2568302"/>
                <a:gd name="connsiteX13" fmla="*/ 5432196 w 5432196"/>
                <a:gd name="connsiteY13" fmla="*/ 2050224 h 2568302"/>
                <a:gd name="connsiteX14" fmla="*/ 4973677 w 5432196"/>
                <a:gd name="connsiteY14" fmla="*/ 2568302 h 2568302"/>
                <a:gd name="connsiteX15" fmla="*/ 4499585 w 5432196"/>
                <a:gd name="connsiteY15" fmla="*/ 2568302 h 2568302"/>
                <a:gd name="connsiteX16" fmla="*/ 3980342 w 5432196"/>
                <a:gd name="connsiteY16" fmla="*/ 2568302 h 2568302"/>
                <a:gd name="connsiteX17" fmla="*/ 3461098 w 5432196"/>
                <a:gd name="connsiteY17" fmla="*/ 2568302 h 2568302"/>
                <a:gd name="connsiteX18" fmla="*/ 3032159 w 5432196"/>
                <a:gd name="connsiteY18" fmla="*/ 2568302 h 2568302"/>
                <a:gd name="connsiteX19" fmla="*/ 2512915 w 5432196"/>
                <a:gd name="connsiteY19" fmla="*/ 2568302 h 2568302"/>
                <a:gd name="connsiteX20" fmla="*/ 2038824 w 5432196"/>
                <a:gd name="connsiteY20" fmla="*/ 2568302 h 2568302"/>
                <a:gd name="connsiteX21" fmla="*/ 1609883 w 5432196"/>
                <a:gd name="connsiteY21" fmla="*/ 2568302 h 2568302"/>
                <a:gd name="connsiteX22" fmla="*/ 955185 w 5432196"/>
                <a:gd name="connsiteY22" fmla="*/ 2568302 h 2568302"/>
                <a:gd name="connsiteX23" fmla="*/ 458518 w 5432196"/>
                <a:gd name="connsiteY23" fmla="*/ 2568302 h 2568302"/>
                <a:gd name="connsiteX24" fmla="*/ 0 w 5432196"/>
                <a:gd name="connsiteY24" fmla="*/ 2050224 h 2568302"/>
                <a:gd name="connsiteX25" fmla="*/ 0 w 5432196"/>
                <a:gd name="connsiteY25" fmla="*/ 1539509 h 2568302"/>
                <a:gd name="connsiteX26" fmla="*/ 0 w 5432196"/>
                <a:gd name="connsiteY26" fmla="*/ 1044115 h 2568302"/>
                <a:gd name="connsiteX27" fmla="*/ 0 w 5432196"/>
                <a:gd name="connsiteY27" fmla="*/ 518078 h 2568302"/>
                <a:gd name="connsiteX0" fmla="*/ 0 w 5432196"/>
                <a:gd name="connsiteY0" fmla="*/ 518078 h 2568302"/>
                <a:gd name="connsiteX1" fmla="*/ 458518 w 5432196"/>
                <a:gd name="connsiteY1" fmla="*/ 0 h 2568302"/>
                <a:gd name="connsiteX2" fmla="*/ 1068065 w 5432196"/>
                <a:gd name="connsiteY2" fmla="*/ 0 h 2568302"/>
                <a:gd name="connsiteX3" fmla="*/ 1542156 w 5432196"/>
                <a:gd name="connsiteY3" fmla="*/ 0 h 2568302"/>
                <a:gd name="connsiteX4" fmla="*/ 2016248 w 5432196"/>
                <a:gd name="connsiteY4" fmla="*/ 0 h 2568302"/>
                <a:gd name="connsiteX5" fmla="*/ 2625794 w 5432196"/>
                <a:gd name="connsiteY5" fmla="*/ 0 h 2568302"/>
                <a:gd name="connsiteX6" fmla="*/ 3145037 w 5432196"/>
                <a:gd name="connsiteY6" fmla="*/ 0 h 2568302"/>
                <a:gd name="connsiteX7" fmla="*/ 3799735 w 5432196"/>
                <a:gd name="connsiteY7" fmla="*/ 0 h 2568302"/>
                <a:gd name="connsiteX8" fmla="*/ 4454434 w 5432196"/>
                <a:gd name="connsiteY8" fmla="*/ 0 h 2568302"/>
                <a:gd name="connsiteX9" fmla="*/ 4973677 w 5432196"/>
                <a:gd name="connsiteY9" fmla="*/ 0 h 2568302"/>
                <a:gd name="connsiteX10" fmla="*/ 5432196 w 5432196"/>
                <a:gd name="connsiteY10" fmla="*/ 518078 h 2568302"/>
                <a:gd name="connsiteX11" fmla="*/ 5432196 w 5432196"/>
                <a:gd name="connsiteY11" fmla="*/ 1028793 h 2568302"/>
                <a:gd name="connsiteX12" fmla="*/ 5432196 w 5432196"/>
                <a:gd name="connsiteY12" fmla="*/ 1539509 h 2568302"/>
                <a:gd name="connsiteX13" fmla="*/ 5432196 w 5432196"/>
                <a:gd name="connsiteY13" fmla="*/ 2050224 h 2568302"/>
                <a:gd name="connsiteX14" fmla="*/ 4973677 w 5432196"/>
                <a:gd name="connsiteY14" fmla="*/ 2568302 h 2568302"/>
                <a:gd name="connsiteX15" fmla="*/ 4364130 w 5432196"/>
                <a:gd name="connsiteY15" fmla="*/ 2568302 h 2568302"/>
                <a:gd name="connsiteX16" fmla="*/ 3844887 w 5432196"/>
                <a:gd name="connsiteY16" fmla="*/ 2568302 h 2568302"/>
                <a:gd name="connsiteX17" fmla="*/ 3325644 w 5432196"/>
                <a:gd name="connsiteY17" fmla="*/ 2568302 h 2568302"/>
                <a:gd name="connsiteX18" fmla="*/ 2670946 w 5432196"/>
                <a:gd name="connsiteY18" fmla="*/ 2568302 h 2568302"/>
                <a:gd name="connsiteX19" fmla="*/ 2061400 w 5432196"/>
                <a:gd name="connsiteY19" fmla="*/ 2568302 h 2568302"/>
                <a:gd name="connsiteX20" fmla="*/ 1542156 w 5432196"/>
                <a:gd name="connsiteY20" fmla="*/ 2568302 h 2568302"/>
                <a:gd name="connsiteX21" fmla="*/ 1068065 w 5432196"/>
                <a:gd name="connsiteY21" fmla="*/ 2568302 h 2568302"/>
                <a:gd name="connsiteX22" fmla="*/ 458518 w 5432196"/>
                <a:gd name="connsiteY22" fmla="*/ 2568302 h 2568302"/>
                <a:gd name="connsiteX23" fmla="*/ 0 w 5432196"/>
                <a:gd name="connsiteY23" fmla="*/ 2050224 h 2568302"/>
                <a:gd name="connsiteX24" fmla="*/ 0 w 5432196"/>
                <a:gd name="connsiteY24" fmla="*/ 1508866 h 2568302"/>
                <a:gd name="connsiteX25" fmla="*/ 0 w 5432196"/>
                <a:gd name="connsiteY25" fmla="*/ 967507 h 2568302"/>
                <a:gd name="connsiteX26" fmla="*/ 0 w 5432196"/>
                <a:gd name="connsiteY26" fmla="*/ 518078 h 256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32196" h="2568302" fill="none" extrusionOk="0">
                  <a:moveTo>
                    <a:pt x="0" y="518078"/>
                  </a:moveTo>
                  <a:cubicBezTo>
                    <a:pt x="-22584" y="225809"/>
                    <a:pt x="221634" y="61001"/>
                    <a:pt x="458518" y="0"/>
                  </a:cubicBezTo>
                  <a:cubicBezTo>
                    <a:pt x="766550" y="6859"/>
                    <a:pt x="881317" y="-5449"/>
                    <a:pt x="1068065" y="0"/>
                  </a:cubicBezTo>
                  <a:cubicBezTo>
                    <a:pt x="1248010" y="38261"/>
                    <a:pt x="1572292" y="48028"/>
                    <a:pt x="1677611" y="0"/>
                  </a:cubicBezTo>
                  <a:cubicBezTo>
                    <a:pt x="1785106" y="-19193"/>
                    <a:pt x="1971102" y="-2292"/>
                    <a:pt x="2106551" y="0"/>
                  </a:cubicBezTo>
                  <a:cubicBezTo>
                    <a:pt x="2224551" y="-18094"/>
                    <a:pt x="2381225" y="3980"/>
                    <a:pt x="2580642" y="0"/>
                  </a:cubicBezTo>
                  <a:cubicBezTo>
                    <a:pt x="2776195" y="-23766"/>
                    <a:pt x="2957695" y="-7172"/>
                    <a:pt x="3235340" y="0"/>
                  </a:cubicBezTo>
                  <a:cubicBezTo>
                    <a:pt x="3505630" y="29852"/>
                    <a:pt x="3475236" y="7561"/>
                    <a:pt x="3664281" y="0"/>
                  </a:cubicBezTo>
                  <a:cubicBezTo>
                    <a:pt x="3846305" y="-11449"/>
                    <a:pt x="3993129" y="-34896"/>
                    <a:pt x="4093221" y="0"/>
                  </a:cubicBezTo>
                  <a:cubicBezTo>
                    <a:pt x="4149834" y="46175"/>
                    <a:pt x="4678240" y="-22704"/>
                    <a:pt x="4973677" y="0"/>
                  </a:cubicBezTo>
                  <a:cubicBezTo>
                    <a:pt x="5178445" y="14102"/>
                    <a:pt x="5466967" y="221538"/>
                    <a:pt x="5432196" y="518078"/>
                  </a:cubicBezTo>
                  <a:cubicBezTo>
                    <a:pt x="5430651" y="745802"/>
                    <a:pt x="5446777" y="868822"/>
                    <a:pt x="5432196" y="982829"/>
                  </a:cubicBezTo>
                  <a:cubicBezTo>
                    <a:pt x="5419703" y="1082106"/>
                    <a:pt x="5392064" y="1297097"/>
                    <a:pt x="5432196" y="1524187"/>
                  </a:cubicBezTo>
                  <a:cubicBezTo>
                    <a:pt x="5423821" y="1749199"/>
                    <a:pt x="5424538" y="1838519"/>
                    <a:pt x="5432196" y="2050224"/>
                  </a:cubicBezTo>
                  <a:cubicBezTo>
                    <a:pt x="5457584" y="2391080"/>
                    <a:pt x="5200442" y="2630714"/>
                    <a:pt x="4973677" y="2568302"/>
                  </a:cubicBezTo>
                  <a:cubicBezTo>
                    <a:pt x="4893407" y="2615765"/>
                    <a:pt x="4630926" y="2575912"/>
                    <a:pt x="4499585" y="2568302"/>
                  </a:cubicBezTo>
                  <a:cubicBezTo>
                    <a:pt x="4345455" y="2506167"/>
                    <a:pt x="4211529" y="2552200"/>
                    <a:pt x="3980342" y="2568302"/>
                  </a:cubicBezTo>
                  <a:cubicBezTo>
                    <a:pt x="3759344" y="2572306"/>
                    <a:pt x="3611070" y="2591266"/>
                    <a:pt x="3461098" y="2568302"/>
                  </a:cubicBezTo>
                  <a:cubicBezTo>
                    <a:pt x="3319531" y="2539792"/>
                    <a:pt x="3252770" y="2546877"/>
                    <a:pt x="3032159" y="2568302"/>
                  </a:cubicBezTo>
                  <a:cubicBezTo>
                    <a:pt x="2833853" y="2604176"/>
                    <a:pt x="2630767" y="2589621"/>
                    <a:pt x="2512915" y="2568302"/>
                  </a:cubicBezTo>
                  <a:cubicBezTo>
                    <a:pt x="2386223" y="2545692"/>
                    <a:pt x="2243951" y="2604201"/>
                    <a:pt x="2038824" y="2568302"/>
                  </a:cubicBezTo>
                  <a:cubicBezTo>
                    <a:pt x="1831798" y="2561439"/>
                    <a:pt x="1804694" y="2554109"/>
                    <a:pt x="1609883" y="2568302"/>
                  </a:cubicBezTo>
                  <a:cubicBezTo>
                    <a:pt x="1418593" y="2582946"/>
                    <a:pt x="1209495" y="2522527"/>
                    <a:pt x="955185" y="2568302"/>
                  </a:cubicBezTo>
                  <a:cubicBezTo>
                    <a:pt x="702741" y="2575319"/>
                    <a:pt x="606769" y="2546005"/>
                    <a:pt x="458518" y="2568302"/>
                  </a:cubicBezTo>
                  <a:cubicBezTo>
                    <a:pt x="184336" y="2492567"/>
                    <a:pt x="86968" y="2290512"/>
                    <a:pt x="0" y="2050224"/>
                  </a:cubicBezTo>
                  <a:cubicBezTo>
                    <a:pt x="17936" y="1919439"/>
                    <a:pt x="40529" y="1680021"/>
                    <a:pt x="0" y="1539509"/>
                  </a:cubicBezTo>
                  <a:cubicBezTo>
                    <a:pt x="-51567" y="1398292"/>
                    <a:pt x="-14411" y="1176232"/>
                    <a:pt x="0" y="1044115"/>
                  </a:cubicBezTo>
                  <a:cubicBezTo>
                    <a:pt x="-7156" y="950245"/>
                    <a:pt x="-46941" y="687078"/>
                    <a:pt x="0" y="518078"/>
                  </a:cubicBezTo>
                  <a:close/>
                </a:path>
                <a:path w="5432196" h="2568302" stroke="0" extrusionOk="0">
                  <a:moveTo>
                    <a:pt x="0" y="518078"/>
                  </a:moveTo>
                  <a:cubicBezTo>
                    <a:pt x="38369" y="290542"/>
                    <a:pt x="228407" y="48918"/>
                    <a:pt x="458518" y="0"/>
                  </a:cubicBezTo>
                  <a:cubicBezTo>
                    <a:pt x="646147" y="24875"/>
                    <a:pt x="765552" y="9083"/>
                    <a:pt x="1068065" y="0"/>
                  </a:cubicBezTo>
                  <a:cubicBezTo>
                    <a:pt x="1368783" y="14060"/>
                    <a:pt x="1352421" y="14652"/>
                    <a:pt x="1542156" y="0"/>
                  </a:cubicBezTo>
                  <a:cubicBezTo>
                    <a:pt x="1727898" y="-17499"/>
                    <a:pt x="1847248" y="11379"/>
                    <a:pt x="2016248" y="0"/>
                  </a:cubicBezTo>
                  <a:cubicBezTo>
                    <a:pt x="2204506" y="-47422"/>
                    <a:pt x="2499262" y="10739"/>
                    <a:pt x="2625794" y="0"/>
                  </a:cubicBezTo>
                  <a:cubicBezTo>
                    <a:pt x="2766346" y="17274"/>
                    <a:pt x="2927750" y="-24620"/>
                    <a:pt x="3145037" y="0"/>
                  </a:cubicBezTo>
                  <a:cubicBezTo>
                    <a:pt x="3354033" y="-23589"/>
                    <a:pt x="3451294" y="13768"/>
                    <a:pt x="3799735" y="0"/>
                  </a:cubicBezTo>
                  <a:cubicBezTo>
                    <a:pt x="4132551" y="-8929"/>
                    <a:pt x="4274287" y="-12517"/>
                    <a:pt x="4454434" y="0"/>
                  </a:cubicBezTo>
                  <a:cubicBezTo>
                    <a:pt x="4619986" y="13385"/>
                    <a:pt x="4855217" y="35398"/>
                    <a:pt x="4973677" y="0"/>
                  </a:cubicBezTo>
                  <a:cubicBezTo>
                    <a:pt x="5230634" y="-65009"/>
                    <a:pt x="5428996" y="177590"/>
                    <a:pt x="5432196" y="518078"/>
                  </a:cubicBezTo>
                  <a:cubicBezTo>
                    <a:pt x="5412964" y="671433"/>
                    <a:pt x="5444560" y="910388"/>
                    <a:pt x="5432196" y="1028793"/>
                  </a:cubicBezTo>
                  <a:cubicBezTo>
                    <a:pt x="5432541" y="1140227"/>
                    <a:pt x="5464575" y="1291954"/>
                    <a:pt x="5432196" y="1539509"/>
                  </a:cubicBezTo>
                  <a:cubicBezTo>
                    <a:pt x="5431969" y="1785133"/>
                    <a:pt x="5417391" y="1863939"/>
                    <a:pt x="5432196" y="2050224"/>
                  </a:cubicBezTo>
                  <a:cubicBezTo>
                    <a:pt x="5485273" y="2358913"/>
                    <a:pt x="5238689" y="2607558"/>
                    <a:pt x="4973677" y="2568302"/>
                  </a:cubicBezTo>
                  <a:cubicBezTo>
                    <a:pt x="4754069" y="2531474"/>
                    <a:pt x="4640267" y="2558904"/>
                    <a:pt x="4364130" y="2568302"/>
                  </a:cubicBezTo>
                  <a:cubicBezTo>
                    <a:pt x="4072631" y="2584297"/>
                    <a:pt x="4047499" y="2577611"/>
                    <a:pt x="3844887" y="2568302"/>
                  </a:cubicBezTo>
                  <a:cubicBezTo>
                    <a:pt x="3631470" y="2591464"/>
                    <a:pt x="3510950" y="2598557"/>
                    <a:pt x="3325644" y="2568302"/>
                  </a:cubicBezTo>
                  <a:cubicBezTo>
                    <a:pt x="3167139" y="2541115"/>
                    <a:pt x="2998822" y="2624003"/>
                    <a:pt x="2670946" y="2568302"/>
                  </a:cubicBezTo>
                  <a:cubicBezTo>
                    <a:pt x="2351964" y="2522364"/>
                    <a:pt x="2273594" y="2570398"/>
                    <a:pt x="2061400" y="2568302"/>
                  </a:cubicBezTo>
                  <a:cubicBezTo>
                    <a:pt x="1875216" y="2561712"/>
                    <a:pt x="1668137" y="2544103"/>
                    <a:pt x="1542156" y="2568302"/>
                  </a:cubicBezTo>
                  <a:cubicBezTo>
                    <a:pt x="1405692" y="2566421"/>
                    <a:pt x="1177343" y="2548509"/>
                    <a:pt x="1068065" y="2568302"/>
                  </a:cubicBezTo>
                  <a:cubicBezTo>
                    <a:pt x="961254" y="2588942"/>
                    <a:pt x="701744" y="2590949"/>
                    <a:pt x="458518" y="2568302"/>
                  </a:cubicBezTo>
                  <a:cubicBezTo>
                    <a:pt x="280624" y="2544714"/>
                    <a:pt x="225" y="2335643"/>
                    <a:pt x="0" y="2050224"/>
                  </a:cubicBezTo>
                  <a:cubicBezTo>
                    <a:pt x="-1302" y="1818192"/>
                    <a:pt x="12702" y="1686836"/>
                    <a:pt x="0" y="1508866"/>
                  </a:cubicBezTo>
                  <a:cubicBezTo>
                    <a:pt x="-8789" y="1310025"/>
                    <a:pt x="-24626" y="1092492"/>
                    <a:pt x="0" y="967507"/>
                  </a:cubicBezTo>
                  <a:cubicBezTo>
                    <a:pt x="15420" y="853515"/>
                    <a:pt x="-8622" y="681808"/>
                    <a:pt x="0" y="518078"/>
                  </a:cubicBezTo>
                  <a:close/>
                </a:path>
                <a:path w="5432196" h="2568302" fill="none" stroke="0" extrusionOk="0">
                  <a:moveTo>
                    <a:pt x="0" y="518078"/>
                  </a:moveTo>
                  <a:cubicBezTo>
                    <a:pt x="-13011" y="236373"/>
                    <a:pt x="231848" y="67104"/>
                    <a:pt x="458518" y="0"/>
                  </a:cubicBezTo>
                  <a:cubicBezTo>
                    <a:pt x="730853" y="13704"/>
                    <a:pt x="888979" y="-21983"/>
                    <a:pt x="1068065" y="0"/>
                  </a:cubicBezTo>
                  <a:cubicBezTo>
                    <a:pt x="1259584" y="15766"/>
                    <a:pt x="1527582" y="37336"/>
                    <a:pt x="1677611" y="0"/>
                  </a:cubicBezTo>
                  <a:cubicBezTo>
                    <a:pt x="1795196" y="-28661"/>
                    <a:pt x="1981006" y="-2943"/>
                    <a:pt x="2106551" y="0"/>
                  </a:cubicBezTo>
                  <a:cubicBezTo>
                    <a:pt x="2251348" y="-9964"/>
                    <a:pt x="2387793" y="-10032"/>
                    <a:pt x="2580642" y="0"/>
                  </a:cubicBezTo>
                  <a:cubicBezTo>
                    <a:pt x="2778317" y="-33972"/>
                    <a:pt x="2963915" y="-24492"/>
                    <a:pt x="3235340" y="0"/>
                  </a:cubicBezTo>
                  <a:cubicBezTo>
                    <a:pt x="3506439" y="20296"/>
                    <a:pt x="3480858" y="9733"/>
                    <a:pt x="3664281" y="0"/>
                  </a:cubicBezTo>
                  <a:cubicBezTo>
                    <a:pt x="3828949" y="-5935"/>
                    <a:pt x="3990400" y="-22970"/>
                    <a:pt x="4093221" y="0"/>
                  </a:cubicBezTo>
                  <a:cubicBezTo>
                    <a:pt x="4145874" y="17842"/>
                    <a:pt x="4720035" y="-58075"/>
                    <a:pt x="4973677" y="0"/>
                  </a:cubicBezTo>
                  <a:cubicBezTo>
                    <a:pt x="5218953" y="-56736"/>
                    <a:pt x="5468494" y="230940"/>
                    <a:pt x="5432196" y="518078"/>
                  </a:cubicBezTo>
                  <a:cubicBezTo>
                    <a:pt x="5423586" y="734578"/>
                    <a:pt x="5440572" y="850043"/>
                    <a:pt x="5432196" y="982829"/>
                  </a:cubicBezTo>
                  <a:cubicBezTo>
                    <a:pt x="5401294" y="1044195"/>
                    <a:pt x="5421563" y="1335078"/>
                    <a:pt x="5432196" y="1524187"/>
                  </a:cubicBezTo>
                  <a:cubicBezTo>
                    <a:pt x="5454379" y="1738276"/>
                    <a:pt x="5414113" y="1853953"/>
                    <a:pt x="5432196" y="2050224"/>
                  </a:cubicBezTo>
                  <a:cubicBezTo>
                    <a:pt x="5457318" y="2355840"/>
                    <a:pt x="5225951" y="2568214"/>
                    <a:pt x="4973677" y="2568302"/>
                  </a:cubicBezTo>
                  <a:cubicBezTo>
                    <a:pt x="4885709" y="2604694"/>
                    <a:pt x="4629789" y="2584720"/>
                    <a:pt x="4499585" y="2568302"/>
                  </a:cubicBezTo>
                  <a:cubicBezTo>
                    <a:pt x="4343376" y="2560349"/>
                    <a:pt x="4173980" y="2557660"/>
                    <a:pt x="3980342" y="2568302"/>
                  </a:cubicBezTo>
                  <a:cubicBezTo>
                    <a:pt x="3781194" y="2583290"/>
                    <a:pt x="3632896" y="2578539"/>
                    <a:pt x="3461098" y="2568302"/>
                  </a:cubicBezTo>
                  <a:cubicBezTo>
                    <a:pt x="3328888" y="2559531"/>
                    <a:pt x="3253607" y="2554177"/>
                    <a:pt x="3032159" y="2568302"/>
                  </a:cubicBezTo>
                  <a:cubicBezTo>
                    <a:pt x="2826166" y="2591465"/>
                    <a:pt x="2618039" y="2568677"/>
                    <a:pt x="2512915" y="2568302"/>
                  </a:cubicBezTo>
                  <a:cubicBezTo>
                    <a:pt x="2380430" y="2563223"/>
                    <a:pt x="2252154" y="2581619"/>
                    <a:pt x="2038824" y="2568302"/>
                  </a:cubicBezTo>
                  <a:cubicBezTo>
                    <a:pt x="1828131" y="2562429"/>
                    <a:pt x="1807574" y="2548682"/>
                    <a:pt x="1609883" y="2568302"/>
                  </a:cubicBezTo>
                  <a:cubicBezTo>
                    <a:pt x="1411825" y="2579250"/>
                    <a:pt x="1239589" y="2578065"/>
                    <a:pt x="955185" y="2568302"/>
                  </a:cubicBezTo>
                  <a:cubicBezTo>
                    <a:pt x="677749" y="2598809"/>
                    <a:pt x="616450" y="2550203"/>
                    <a:pt x="458518" y="2568302"/>
                  </a:cubicBezTo>
                  <a:cubicBezTo>
                    <a:pt x="200886" y="2568764"/>
                    <a:pt x="50412" y="2321458"/>
                    <a:pt x="0" y="2050224"/>
                  </a:cubicBezTo>
                  <a:cubicBezTo>
                    <a:pt x="18938" y="1921292"/>
                    <a:pt x="4756" y="1652696"/>
                    <a:pt x="0" y="1539509"/>
                  </a:cubicBezTo>
                  <a:cubicBezTo>
                    <a:pt x="-142" y="1402383"/>
                    <a:pt x="12736" y="1199967"/>
                    <a:pt x="0" y="1044115"/>
                  </a:cubicBezTo>
                  <a:cubicBezTo>
                    <a:pt x="25476" y="890610"/>
                    <a:pt x="-5543" y="707490"/>
                    <a:pt x="0" y="518078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custGeom>
                      <a:avLst/>
                      <a:gdLst>
                        <a:gd name="connsiteX0" fmla="*/ 0 w 6137812"/>
                        <a:gd name="connsiteY0" fmla="*/ 518078 h 2568302"/>
                        <a:gd name="connsiteX1" fmla="*/ 518078 w 6137812"/>
                        <a:gd name="connsiteY1" fmla="*/ 0 h 2568302"/>
                        <a:gd name="connsiteX2" fmla="*/ 1206802 w 6137812"/>
                        <a:gd name="connsiteY2" fmla="*/ 0 h 2568302"/>
                        <a:gd name="connsiteX3" fmla="*/ 1895525 w 6137812"/>
                        <a:gd name="connsiteY3" fmla="*/ 0 h 2568302"/>
                        <a:gd name="connsiteX4" fmla="*/ 2380182 w 6137812"/>
                        <a:gd name="connsiteY4" fmla="*/ 0 h 2568302"/>
                        <a:gd name="connsiteX5" fmla="*/ 2915856 w 6137812"/>
                        <a:gd name="connsiteY5" fmla="*/ 0 h 2568302"/>
                        <a:gd name="connsiteX6" fmla="*/ 3655596 w 6137812"/>
                        <a:gd name="connsiteY6" fmla="*/ 0 h 2568302"/>
                        <a:gd name="connsiteX7" fmla="*/ 4140254 w 6137812"/>
                        <a:gd name="connsiteY7" fmla="*/ 0 h 2568302"/>
                        <a:gd name="connsiteX8" fmla="*/ 4624911 w 6137812"/>
                        <a:gd name="connsiteY8" fmla="*/ 0 h 2568302"/>
                        <a:gd name="connsiteX9" fmla="*/ 5619734 w 6137812"/>
                        <a:gd name="connsiteY9" fmla="*/ 0 h 2568302"/>
                        <a:gd name="connsiteX10" fmla="*/ 6137812 w 6137812"/>
                        <a:gd name="connsiteY10" fmla="*/ 518078 h 2568302"/>
                        <a:gd name="connsiteX11" fmla="*/ 6137812 w 6137812"/>
                        <a:gd name="connsiteY11" fmla="*/ 982829 h 2568302"/>
                        <a:gd name="connsiteX12" fmla="*/ 6137812 w 6137812"/>
                        <a:gd name="connsiteY12" fmla="*/ 1524187 h 2568302"/>
                        <a:gd name="connsiteX13" fmla="*/ 6137812 w 6137812"/>
                        <a:gd name="connsiteY13" fmla="*/ 2050224 h 2568302"/>
                        <a:gd name="connsiteX14" fmla="*/ 5619734 w 6137812"/>
                        <a:gd name="connsiteY14" fmla="*/ 2568302 h 2568302"/>
                        <a:gd name="connsiteX15" fmla="*/ 5084060 w 6137812"/>
                        <a:gd name="connsiteY15" fmla="*/ 2568302 h 2568302"/>
                        <a:gd name="connsiteX16" fmla="*/ 4497370 w 6137812"/>
                        <a:gd name="connsiteY16" fmla="*/ 2568302 h 2568302"/>
                        <a:gd name="connsiteX17" fmla="*/ 3910679 w 6137812"/>
                        <a:gd name="connsiteY17" fmla="*/ 2568302 h 2568302"/>
                        <a:gd name="connsiteX18" fmla="*/ 3426022 w 6137812"/>
                        <a:gd name="connsiteY18" fmla="*/ 2568302 h 2568302"/>
                        <a:gd name="connsiteX19" fmla="*/ 2839331 w 6137812"/>
                        <a:gd name="connsiteY19" fmla="*/ 2568302 h 2568302"/>
                        <a:gd name="connsiteX20" fmla="*/ 2303658 w 6137812"/>
                        <a:gd name="connsiteY20" fmla="*/ 2568302 h 2568302"/>
                        <a:gd name="connsiteX21" fmla="*/ 1819000 w 6137812"/>
                        <a:gd name="connsiteY21" fmla="*/ 2568302 h 2568302"/>
                        <a:gd name="connsiteX22" fmla="*/ 1079260 w 6137812"/>
                        <a:gd name="connsiteY22" fmla="*/ 2568302 h 2568302"/>
                        <a:gd name="connsiteX23" fmla="*/ 518078 w 6137812"/>
                        <a:gd name="connsiteY23" fmla="*/ 2568302 h 2568302"/>
                        <a:gd name="connsiteX24" fmla="*/ 0 w 6137812"/>
                        <a:gd name="connsiteY24" fmla="*/ 2050224 h 2568302"/>
                        <a:gd name="connsiteX25" fmla="*/ 0 w 6137812"/>
                        <a:gd name="connsiteY25" fmla="*/ 1539509 h 2568302"/>
                        <a:gd name="connsiteX26" fmla="*/ 0 w 6137812"/>
                        <a:gd name="connsiteY26" fmla="*/ 1044115 h 2568302"/>
                        <a:gd name="connsiteX27" fmla="*/ 0 w 6137812"/>
                        <a:gd name="connsiteY27" fmla="*/ 518078 h 25683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6137812" h="2568302" fill="none" extrusionOk="0">
                          <a:moveTo>
                            <a:pt x="0" y="518078"/>
                          </a:moveTo>
                          <a:cubicBezTo>
                            <a:pt x="-14909" y="230712"/>
                            <a:pt x="248097" y="45174"/>
                            <a:pt x="518078" y="0"/>
                          </a:cubicBezTo>
                          <a:cubicBezTo>
                            <a:pt x="856660" y="13139"/>
                            <a:pt x="1018376" y="-30303"/>
                            <a:pt x="1206802" y="0"/>
                          </a:cubicBezTo>
                          <a:cubicBezTo>
                            <a:pt x="1395228" y="30303"/>
                            <a:pt x="1747940" y="29647"/>
                            <a:pt x="1895525" y="0"/>
                          </a:cubicBezTo>
                          <a:cubicBezTo>
                            <a:pt x="2043110" y="-29647"/>
                            <a:pt x="2224711" y="8097"/>
                            <a:pt x="2380182" y="0"/>
                          </a:cubicBezTo>
                          <a:cubicBezTo>
                            <a:pt x="2535653" y="-8097"/>
                            <a:pt x="2676050" y="6253"/>
                            <a:pt x="2915856" y="0"/>
                          </a:cubicBezTo>
                          <a:cubicBezTo>
                            <a:pt x="3155662" y="-6253"/>
                            <a:pt x="3352097" y="-27857"/>
                            <a:pt x="3655596" y="0"/>
                          </a:cubicBezTo>
                          <a:cubicBezTo>
                            <a:pt x="3959095" y="27857"/>
                            <a:pt x="3929264" y="6466"/>
                            <a:pt x="4140254" y="0"/>
                          </a:cubicBezTo>
                          <a:cubicBezTo>
                            <a:pt x="4351244" y="-6466"/>
                            <a:pt x="4520756" y="-18189"/>
                            <a:pt x="4624911" y="0"/>
                          </a:cubicBezTo>
                          <a:cubicBezTo>
                            <a:pt x="4729066" y="18189"/>
                            <a:pt x="5261741" y="-11352"/>
                            <a:pt x="5619734" y="0"/>
                          </a:cubicBezTo>
                          <a:cubicBezTo>
                            <a:pt x="5885478" y="9215"/>
                            <a:pt x="6139525" y="223668"/>
                            <a:pt x="6137812" y="518078"/>
                          </a:cubicBezTo>
                          <a:cubicBezTo>
                            <a:pt x="6142062" y="729559"/>
                            <a:pt x="6145098" y="875050"/>
                            <a:pt x="6137812" y="982829"/>
                          </a:cubicBezTo>
                          <a:cubicBezTo>
                            <a:pt x="6130526" y="1090608"/>
                            <a:pt x="6133249" y="1304797"/>
                            <a:pt x="6137812" y="1524187"/>
                          </a:cubicBezTo>
                          <a:cubicBezTo>
                            <a:pt x="6142375" y="1743577"/>
                            <a:pt x="6117196" y="1851193"/>
                            <a:pt x="6137812" y="2050224"/>
                          </a:cubicBezTo>
                          <a:cubicBezTo>
                            <a:pt x="6197597" y="2338985"/>
                            <a:pt x="5887032" y="2600785"/>
                            <a:pt x="5619734" y="2568302"/>
                          </a:cubicBezTo>
                          <a:cubicBezTo>
                            <a:pt x="5509616" y="2592254"/>
                            <a:pt x="5234693" y="2590616"/>
                            <a:pt x="5084060" y="2568302"/>
                          </a:cubicBezTo>
                          <a:cubicBezTo>
                            <a:pt x="4933427" y="2545988"/>
                            <a:pt x="4715643" y="2563598"/>
                            <a:pt x="4497370" y="2568302"/>
                          </a:cubicBezTo>
                          <a:cubicBezTo>
                            <a:pt x="4279097" y="2573007"/>
                            <a:pt x="4077758" y="2585046"/>
                            <a:pt x="3910679" y="2568302"/>
                          </a:cubicBezTo>
                          <a:cubicBezTo>
                            <a:pt x="3743600" y="2551558"/>
                            <a:pt x="3662310" y="2551936"/>
                            <a:pt x="3426022" y="2568302"/>
                          </a:cubicBezTo>
                          <a:cubicBezTo>
                            <a:pt x="3189734" y="2584668"/>
                            <a:pt x="2986407" y="2578091"/>
                            <a:pt x="2839331" y="2568302"/>
                          </a:cubicBezTo>
                          <a:cubicBezTo>
                            <a:pt x="2692255" y="2558513"/>
                            <a:pt x="2539921" y="2575631"/>
                            <a:pt x="2303658" y="2568302"/>
                          </a:cubicBezTo>
                          <a:cubicBezTo>
                            <a:pt x="2067395" y="2560973"/>
                            <a:pt x="2040102" y="2550271"/>
                            <a:pt x="1819000" y="2568302"/>
                          </a:cubicBezTo>
                          <a:cubicBezTo>
                            <a:pt x="1597898" y="2586333"/>
                            <a:pt x="1376005" y="2546191"/>
                            <a:pt x="1079260" y="2568302"/>
                          </a:cubicBezTo>
                          <a:cubicBezTo>
                            <a:pt x="782515" y="2590413"/>
                            <a:pt x="701375" y="2550560"/>
                            <a:pt x="518078" y="2568302"/>
                          </a:cubicBezTo>
                          <a:cubicBezTo>
                            <a:pt x="209272" y="2524913"/>
                            <a:pt x="62416" y="2317633"/>
                            <a:pt x="0" y="2050224"/>
                          </a:cubicBezTo>
                          <a:cubicBezTo>
                            <a:pt x="24744" y="1897171"/>
                            <a:pt x="24663" y="1671594"/>
                            <a:pt x="0" y="1539509"/>
                          </a:cubicBezTo>
                          <a:cubicBezTo>
                            <a:pt x="-24663" y="1407425"/>
                            <a:pt x="-8579" y="1176533"/>
                            <a:pt x="0" y="1044115"/>
                          </a:cubicBezTo>
                          <a:cubicBezTo>
                            <a:pt x="8579" y="911697"/>
                            <a:pt x="-13820" y="710149"/>
                            <a:pt x="0" y="518078"/>
                          </a:cubicBezTo>
                          <a:close/>
                        </a:path>
                        <a:path w="6137812" h="2568302" stroke="0" extrusionOk="0">
                          <a:moveTo>
                            <a:pt x="0" y="518078"/>
                          </a:moveTo>
                          <a:cubicBezTo>
                            <a:pt x="1362" y="273604"/>
                            <a:pt x="246295" y="25631"/>
                            <a:pt x="518078" y="0"/>
                          </a:cubicBezTo>
                          <a:cubicBezTo>
                            <a:pt x="711341" y="8112"/>
                            <a:pt x="865803" y="-13799"/>
                            <a:pt x="1206802" y="0"/>
                          </a:cubicBezTo>
                          <a:cubicBezTo>
                            <a:pt x="1547801" y="13799"/>
                            <a:pt x="1527478" y="18650"/>
                            <a:pt x="1742475" y="0"/>
                          </a:cubicBezTo>
                          <a:cubicBezTo>
                            <a:pt x="1957472" y="-18650"/>
                            <a:pt x="2073293" y="18394"/>
                            <a:pt x="2278149" y="0"/>
                          </a:cubicBezTo>
                          <a:cubicBezTo>
                            <a:pt x="2483005" y="-18394"/>
                            <a:pt x="2823674" y="4275"/>
                            <a:pt x="2966873" y="0"/>
                          </a:cubicBezTo>
                          <a:cubicBezTo>
                            <a:pt x="3110072" y="-4275"/>
                            <a:pt x="3313993" y="11193"/>
                            <a:pt x="3553563" y="0"/>
                          </a:cubicBezTo>
                          <a:cubicBezTo>
                            <a:pt x="3793133" y="-11193"/>
                            <a:pt x="3923504" y="8321"/>
                            <a:pt x="4293303" y="0"/>
                          </a:cubicBezTo>
                          <a:cubicBezTo>
                            <a:pt x="4663102" y="-8321"/>
                            <a:pt x="4841870" y="-11491"/>
                            <a:pt x="5033044" y="0"/>
                          </a:cubicBezTo>
                          <a:cubicBezTo>
                            <a:pt x="5224218" y="11491"/>
                            <a:pt x="5496344" y="14249"/>
                            <a:pt x="5619734" y="0"/>
                          </a:cubicBezTo>
                          <a:cubicBezTo>
                            <a:pt x="5881108" y="-11121"/>
                            <a:pt x="6122850" y="231820"/>
                            <a:pt x="6137812" y="518078"/>
                          </a:cubicBezTo>
                          <a:cubicBezTo>
                            <a:pt x="6131259" y="687241"/>
                            <a:pt x="6141595" y="903195"/>
                            <a:pt x="6137812" y="1028793"/>
                          </a:cubicBezTo>
                          <a:cubicBezTo>
                            <a:pt x="6134029" y="1154391"/>
                            <a:pt x="6145658" y="1315387"/>
                            <a:pt x="6137812" y="1539509"/>
                          </a:cubicBezTo>
                          <a:cubicBezTo>
                            <a:pt x="6129966" y="1763631"/>
                            <a:pt x="6136357" y="1860077"/>
                            <a:pt x="6137812" y="2050224"/>
                          </a:cubicBezTo>
                          <a:cubicBezTo>
                            <a:pt x="6175604" y="2341022"/>
                            <a:pt x="5910503" y="2591941"/>
                            <a:pt x="5619734" y="2568302"/>
                          </a:cubicBezTo>
                          <a:cubicBezTo>
                            <a:pt x="5353959" y="2543828"/>
                            <a:pt x="5259484" y="2546180"/>
                            <a:pt x="4931010" y="2568302"/>
                          </a:cubicBezTo>
                          <a:cubicBezTo>
                            <a:pt x="4602536" y="2590424"/>
                            <a:pt x="4578122" y="2574145"/>
                            <a:pt x="4344320" y="2568302"/>
                          </a:cubicBezTo>
                          <a:cubicBezTo>
                            <a:pt x="4110518" y="2562460"/>
                            <a:pt x="3951781" y="2593272"/>
                            <a:pt x="3757630" y="2568302"/>
                          </a:cubicBezTo>
                          <a:cubicBezTo>
                            <a:pt x="3563479" y="2543333"/>
                            <a:pt x="3380672" y="2589311"/>
                            <a:pt x="3017889" y="2568302"/>
                          </a:cubicBezTo>
                          <a:cubicBezTo>
                            <a:pt x="2655106" y="2547293"/>
                            <a:pt x="2545358" y="2575059"/>
                            <a:pt x="2329166" y="2568302"/>
                          </a:cubicBezTo>
                          <a:cubicBezTo>
                            <a:pt x="2112974" y="2561545"/>
                            <a:pt x="1889104" y="2548631"/>
                            <a:pt x="1742475" y="2568302"/>
                          </a:cubicBezTo>
                          <a:cubicBezTo>
                            <a:pt x="1595846" y="2587973"/>
                            <a:pt x="1328598" y="2566664"/>
                            <a:pt x="1206802" y="2568302"/>
                          </a:cubicBezTo>
                          <a:cubicBezTo>
                            <a:pt x="1085006" y="2569940"/>
                            <a:pt x="818215" y="2560912"/>
                            <a:pt x="518078" y="2568302"/>
                          </a:cubicBezTo>
                          <a:cubicBezTo>
                            <a:pt x="251616" y="2546082"/>
                            <a:pt x="-3719" y="2346875"/>
                            <a:pt x="0" y="2050224"/>
                          </a:cubicBezTo>
                          <a:cubicBezTo>
                            <a:pt x="-8235" y="1832904"/>
                            <a:pt x="7920" y="1699627"/>
                            <a:pt x="0" y="1508866"/>
                          </a:cubicBezTo>
                          <a:cubicBezTo>
                            <a:pt x="-7920" y="1318105"/>
                            <a:pt x="-10392" y="1089108"/>
                            <a:pt x="0" y="967507"/>
                          </a:cubicBezTo>
                          <a:cubicBezTo>
                            <a:pt x="10392" y="845906"/>
                            <a:pt x="17403" y="701593"/>
                            <a:pt x="0" y="51807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Tất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5FAC96F-1DB6-D852-C967-8BA81E1D02C1}"/>
                </a:ext>
              </a:extLst>
            </p:cNvPr>
            <p:cNvSpPr/>
            <p:nvPr/>
          </p:nvSpPr>
          <p:spPr>
            <a:xfrm>
              <a:off x="4730988" y="1283787"/>
              <a:ext cx="2764691" cy="796835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endPara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98F5B0-248D-269B-F88C-822B272E0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075433" y="2052486"/>
              <a:ext cx="609091" cy="60909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C81A98F-660A-0E5F-3A95-EC66C5FAF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075433" y="2703903"/>
              <a:ext cx="609091" cy="60909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39B9CAC-46C3-C0A7-9C3A-96AE45609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075433" y="3393938"/>
              <a:ext cx="609091" cy="60909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12D224A-C9F2-CFC0-DDF0-0E91B7C0F068}"/>
              </a:ext>
            </a:extLst>
          </p:cNvPr>
          <p:cNvGrpSpPr/>
          <p:nvPr/>
        </p:nvGrpSpPr>
        <p:grpSpPr>
          <a:xfrm>
            <a:off x="4841104" y="3817600"/>
            <a:ext cx="7073839" cy="2842692"/>
            <a:chOff x="4841104" y="3817600"/>
            <a:chExt cx="7073839" cy="28426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DF89338-4812-2B98-4B5E-96C7D21176E7}"/>
                </a:ext>
              </a:extLst>
            </p:cNvPr>
            <p:cNvGrpSpPr/>
            <p:nvPr/>
          </p:nvGrpSpPr>
          <p:grpSpPr>
            <a:xfrm>
              <a:off x="4841104" y="3817600"/>
              <a:ext cx="7073839" cy="2842692"/>
              <a:chOff x="2975204" y="1255651"/>
              <a:chExt cx="7073839" cy="284269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4CC3FCB3-5AC0-EFAE-4511-52045D619BE2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onnsiteX0" fmla="*/ 0 w 7073839"/>
                  <a:gd name="connsiteY0" fmla="*/ 478892 h 2374045"/>
                  <a:gd name="connsiteX1" fmla="*/ 478892 w 7073839"/>
                  <a:gd name="connsiteY1" fmla="*/ 0 h 2374045"/>
                  <a:gd name="connsiteX2" fmla="*/ 1097293 w 7073839"/>
                  <a:gd name="connsiteY2" fmla="*/ 0 h 2374045"/>
                  <a:gd name="connsiteX3" fmla="*/ 1593373 w 7073839"/>
                  <a:gd name="connsiteY3" fmla="*/ 0 h 2374045"/>
                  <a:gd name="connsiteX4" fmla="*/ 2150614 w 7073839"/>
                  <a:gd name="connsiteY4" fmla="*/ 0 h 2374045"/>
                  <a:gd name="connsiteX5" fmla="*/ 2952496 w 7073839"/>
                  <a:gd name="connsiteY5" fmla="*/ 0 h 2374045"/>
                  <a:gd name="connsiteX6" fmla="*/ 3448576 w 7073839"/>
                  <a:gd name="connsiteY6" fmla="*/ 0 h 2374045"/>
                  <a:gd name="connsiteX7" fmla="*/ 3944657 w 7073839"/>
                  <a:gd name="connsiteY7" fmla="*/ 0 h 2374045"/>
                  <a:gd name="connsiteX8" fmla="*/ 4440737 w 7073839"/>
                  <a:gd name="connsiteY8" fmla="*/ 0 h 2374045"/>
                  <a:gd name="connsiteX9" fmla="*/ 5120298 w 7073839"/>
                  <a:gd name="connsiteY9" fmla="*/ 0 h 2374045"/>
                  <a:gd name="connsiteX10" fmla="*/ 5799860 w 7073839"/>
                  <a:gd name="connsiteY10" fmla="*/ 0 h 2374045"/>
                  <a:gd name="connsiteX11" fmla="*/ 6594947 w 7073839"/>
                  <a:gd name="connsiteY11" fmla="*/ 0 h 2374045"/>
                  <a:gd name="connsiteX12" fmla="*/ 7073839 w 7073839"/>
                  <a:gd name="connsiteY12" fmla="*/ 478892 h 2374045"/>
                  <a:gd name="connsiteX13" fmla="*/ 7073839 w 7073839"/>
                  <a:gd name="connsiteY13" fmla="*/ 922654 h 2374045"/>
                  <a:gd name="connsiteX14" fmla="*/ 7073839 w 7073839"/>
                  <a:gd name="connsiteY14" fmla="*/ 1408903 h 2374045"/>
                  <a:gd name="connsiteX15" fmla="*/ 7073839 w 7073839"/>
                  <a:gd name="connsiteY15" fmla="*/ 1895153 h 2374045"/>
                  <a:gd name="connsiteX16" fmla="*/ 6594947 w 7073839"/>
                  <a:gd name="connsiteY16" fmla="*/ 2374045 h 2374045"/>
                  <a:gd name="connsiteX17" fmla="*/ 5854225 w 7073839"/>
                  <a:gd name="connsiteY17" fmla="*/ 2374045 h 2374045"/>
                  <a:gd name="connsiteX18" fmla="*/ 5235824 w 7073839"/>
                  <a:gd name="connsiteY18" fmla="*/ 2374045 h 2374045"/>
                  <a:gd name="connsiteX19" fmla="*/ 4678583 w 7073839"/>
                  <a:gd name="connsiteY19" fmla="*/ 2374045 h 2374045"/>
                  <a:gd name="connsiteX20" fmla="*/ 4182503 w 7073839"/>
                  <a:gd name="connsiteY20" fmla="*/ 2374045 h 2374045"/>
                  <a:gd name="connsiteX21" fmla="*/ 3380620 w 7073839"/>
                  <a:gd name="connsiteY21" fmla="*/ 2374045 h 2374045"/>
                  <a:gd name="connsiteX22" fmla="*/ 2701059 w 7073839"/>
                  <a:gd name="connsiteY22" fmla="*/ 2374045 h 2374045"/>
                  <a:gd name="connsiteX23" fmla="*/ 2082658 w 7073839"/>
                  <a:gd name="connsiteY23" fmla="*/ 2374045 h 2374045"/>
                  <a:gd name="connsiteX24" fmla="*/ 1341935 w 7073839"/>
                  <a:gd name="connsiteY24" fmla="*/ 2374045 h 2374045"/>
                  <a:gd name="connsiteX25" fmla="*/ 478892 w 7073839"/>
                  <a:gd name="connsiteY25" fmla="*/ 2374045 h 2374045"/>
                  <a:gd name="connsiteX26" fmla="*/ 0 w 7073839"/>
                  <a:gd name="connsiteY26" fmla="*/ 1895153 h 2374045"/>
                  <a:gd name="connsiteX27" fmla="*/ 0 w 7073839"/>
                  <a:gd name="connsiteY27" fmla="*/ 1451391 h 2374045"/>
                  <a:gd name="connsiteX28" fmla="*/ 0 w 7073839"/>
                  <a:gd name="connsiteY28" fmla="*/ 993467 h 2374045"/>
                  <a:gd name="connsiteX29" fmla="*/ 0 w 7073839"/>
                  <a:gd name="connsiteY29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1.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2.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to,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rõ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3.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ngắt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nghỉ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chỗ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CDF905D1-C2FA-7EC0-7A76-25D81347F8CB}"/>
                  </a:ext>
                </a:extLst>
              </p:cNvPr>
              <p:cNvSpPr/>
              <p:nvPr/>
            </p:nvSpPr>
            <p:spPr>
              <a:xfrm>
                <a:off x="4201409" y="1255651"/>
                <a:ext cx="5044388" cy="796835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Tiêu</a:t>
                </a:r>
                <a:r>
                  <a:rPr kumimoji="0" lang="en-US" sz="48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chí</a:t>
                </a:r>
                <a:r>
                  <a:rPr kumimoji="0" lang="en-US" sz="48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đánh</a:t>
                </a:r>
                <a:r>
                  <a:rPr kumimoji="0" lang="en-US" sz="48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giá</a:t>
                </a:r>
                <a:endPara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B0E8D8BC-2792-7A30-CFEC-590146F33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5305" y="4744733"/>
              <a:ext cx="469963" cy="46996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4E3A341-6509-9364-EAE4-776930B9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3881" y="4744733"/>
              <a:ext cx="469963" cy="4699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A550CC8B-D1B7-4EA2-4A33-B080A1AAE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3404" y="4725683"/>
              <a:ext cx="469963" cy="4699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38BB2D84-DC9F-8C8F-17F8-6235E60B4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8361" y="5335445"/>
              <a:ext cx="469963" cy="4699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89928F4-95A0-79AE-0520-921E43D02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0262" y="5335445"/>
              <a:ext cx="469963" cy="4699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BFC78605-C3B7-0A4D-4FBD-47226D0A5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9310" y="5335445"/>
              <a:ext cx="469963" cy="4699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08CBE406-4BDD-D40A-2471-082DF25C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75635" y="5919402"/>
              <a:ext cx="469963" cy="46996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C1AC0B17-68C8-F996-C44E-4110154F9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76111" y="5909877"/>
              <a:ext cx="469963" cy="4699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C0F21E42-665B-3A96-7D34-FE2BD4B12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56109" y="5900352"/>
              <a:ext cx="469963" cy="469963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xmlns="" id="{080E2FA7-71E1-C8BB-0AB9-35FDDF4E8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40011" y="4212198"/>
            <a:ext cx="2498968" cy="26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539362-7E97-7CA5-471D-FF8140851544}"/>
              </a:ext>
            </a:extLst>
          </p:cNvPr>
          <p:cNvSpPr txBox="1"/>
          <p:nvPr/>
        </p:nvSpPr>
        <p:spPr>
          <a:xfrm>
            <a:off x="2050865" y="100039"/>
            <a:ext cx="788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TOÀN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BÀI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36C60E2-0734-912C-6B69-CFD8BAF9C7E1}"/>
              </a:ext>
            </a:extLst>
          </p:cNvPr>
          <p:cNvGrpSpPr/>
          <p:nvPr/>
        </p:nvGrpSpPr>
        <p:grpSpPr>
          <a:xfrm>
            <a:off x="1534609" y="1205753"/>
            <a:ext cx="9122782" cy="3666080"/>
            <a:chOff x="4841104" y="3817600"/>
            <a:chExt cx="7073839" cy="28426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DF89338-4812-2B98-4B5E-96C7D21176E7}"/>
                </a:ext>
              </a:extLst>
            </p:cNvPr>
            <p:cNvGrpSpPr/>
            <p:nvPr/>
          </p:nvGrpSpPr>
          <p:grpSpPr>
            <a:xfrm>
              <a:off x="4841104" y="3817600"/>
              <a:ext cx="7073839" cy="2842692"/>
              <a:chOff x="2975204" y="1255651"/>
              <a:chExt cx="7073839" cy="284269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4CC3FCB3-5AC0-EFAE-4511-52045D619BE2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onnsiteX0" fmla="*/ 0 w 7073839"/>
                  <a:gd name="connsiteY0" fmla="*/ 478892 h 2374045"/>
                  <a:gd name="connsiteX1" fmla="*/ 478892 w 7073839"/>
                  <a:gd name="connsiteY1" fmla="*/ 0 h 2374045"/>
                  <a:gd name="connsiteX2" fmla="*/ 1097293 w 7073839"/>
                  <a:gd name="connsiteY2" fmla="*/ 0 h 2374045"/>
                  <a:gd name="connsiteX3" fmla="*/ 1593373 w 7073839"/>
                  <a:gd name="connsiteY3" fmla="*/ 0 h 2374045"/>
                  <a:gd name="connsiteX4" fmla="*/ 2150614 w 7073839"/>
                  <a:gd name="connsiteY4" fmla="*/ 0 h 2374045"/>
                  <a:gd name="connsiteX5" fmla="*/ 2952496 w 7073839"/>
                  <a:gd name="connsiteY5" fmla="*/ 0 h 2374045"/>
                  <a:gd name="connsiteX6" fmla="*/ 3448576 w 7073839"/>
                  <a:gd name="connsiteY6" fmla="*/ 0 h 2374045"/>
                  <a:gd name="connsiteX7" fmla="*/ 3944657 w 7073839"/>
                  <a:gd name="connsiteY7" fmla="*/ 0 h 2374045"/>
                  <a:gd name="connsiteX8" fmla="*/ 4440737 w 7073839"/>
                  <a:gd name="connsiteY8" fmla="*/ 0 h 2374045"/>
                  <a:gd name="connsiteX9" fmla="*/ 5120298 w 7073839"/>
                  <a:gd name="connsiteY9" fmla="*/ 0 h 2374045"/>
                  <a:gd name="connsiteX10" fmla="*/ 5799860 w 7073839"/>
                  <a:gd name="connsiteY10" fmla="*/ 0 h 2374045"/>
                  <a:gd name="connsiteX11" fmla="*/ 6594947 w 7073839"/>
                  <a:gd name="connsiteY11" fmla="*/ 0 h 2374045"/>
                  <a:gd name="connsiteX12" fmla="*/ 7073839 w 7073839"/>
                  <a:gd name="connsiteY12" fmla="*/ 478892 h 2374045"/>
                  <a:gd name="connsiteX13" fmla="*/ 7073839 w 7073839"/>
                  <a:gd name="connsiteY13" fmla="*/ 922654 h 2374045"/>
                  <a:gd name="connsiteX14" fmla="*/ 7073839 w 7073839"/>
                  <a:gd name="connsiteY14" fmla="*/ 1408903 h 2374045"/>
                  <a:gd name="connsiteX15" fmla="*/ 7073839 w 7073839"/>
                  <a:gd name="connsiteY15" fmla="*/ 1895153 h 2374045"/>
                  <a:gd name="connsiteX16" fmla="*/ 6594947 w 7073839"/>
                  <a:gd name="connsiteY16" fmla="*/ 2374045 h 2374045"/>
                  <a:gd name="connsiteX17" fmla="*/ 5854225 w 7073839"/>
                  <a:gd name="connsiteY17" fmla="*/ 2374045 h 2374045"/>
                  <a:gd name="connsiteX18" fmla="*/ 5235824 w 7073839"/>
                  <a:gd name="connsiteY18" fmla="*/ 2374045 h 2374045"/>
                  <a:gd name="connsiteX19" fmla="*/ 4678583 w 7073839"/>
                  <a:gd name="connsiteY19" fmla="*/ 2374045 h 2374045"/>
                  <a:gd name="connsiteX20" fmla="*/ 4182503 w 7073839"/>
                  <a:gd name="connsiteY20" fmla="*/ 2374045 h 2374045"/>
                  <a:gd name="connsiteX21" fmla="*/ 3380620 w 7073839"/>
                  <a:gd name="connsiteY21" fmla="*/ 2374045 h 2374045"/>
                  <a:gd name="connsiteX22" fmla="*/ 2701059 w 7073839"/>
                  <a:gd name="connsiteY22" fmla="*/ 2374045 h 2374045"/>
                  <a:gd name="connsiteX23" fmla="*/ 2082658 w 7073839"/>
                  <a:gd name="connsiteY23" fmla="*/ 2374045 h 2374045"/>
                  <a:gd name="connsiteX24" fmla="*/ 1341935 w 7073839"/>
                  <a:gd name="connsiteY24" fmla="*/ 2374045 h 2374045"/>
                  <a:gd name="connsiteX25" fmla="*/ 478892 w 7073839"/>
                  <a:gd name="connsiteY25" fmla="*/ 2374045 h 2374045"/>
                  <a:gd name="connsiteX26" fmla="*/ 0 w 7073839"/>
                  <a:gd name="connsiteY26" fmla="*/ 1895153 h 2374045"/>
                  <a:gd name="connsiteX27" fmla="*/ 0 w 7073839"/>
                  <a:gd name="connsiteY27" fmla="*/ 1451391 h 2374045"/>
                  <a:gd name="connsiteX28" fmla="*/ 0 w 7073839"/>
                  <a:gd name="connsiteY28" fmla="*/ 993467 h 2374045"/>
                  <a:gd name="connsiteX29" fmla="*/ 0 w 7073839"/>
                  <a:gd name="connsiteY29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1.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to,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rõ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ngắt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chỗ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CDF905D1-C2FA-7EC0-7A76-25D81347F8CB}"/>
                  </a:ext>
                </a:extLst>
              </p:cNvPr>
              <p:cNvSpPr/>
              <p:nvPr/>
            </p:nvSpPr>
            <p:spPr>
              <a:xfrm>
                <a:off x="4201409" y="1255651"/>
                <a:ext cx="4621427" cy="796835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Tiêu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chí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đánh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giá</a:t>
                </a:r>
                <a:endParaRPr kumimoji="0" lang="en-US" sz="5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B0E8D8BC-2792-7A30-CFEC-590146F33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87944" y="4801718"/>
              <a:ext cx="469963" cy="46996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4E3A341-6509-9364-EAE4-776930B9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8199" y="4794333"/>
              <a:ext cx="469963" cy="4699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A550CC8B-D1B7-4EA2-4A33-B080A1AAE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85532" y="4786947"/>
              <a:ext cx="469963" cy="4699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38BB2D84-DC9F-8C8F-17F8-6235E60B4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4208" y="5409767"/>
              <a:ext cx="469963" cy="4699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89928F4-95A0-79AE-0520-921E43D02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7533" y="5409767"/>
              <a:ext cx="469963" cy="4699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BFC78605-C3B7-0A4D-4FBD-47226D0A5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0882" y="5409767"/>
              <a:ext cx="469963" cy="4699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08CBE406-4BDD-D40A-2471-082DF25C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58314" y="5964719"/>
              <a:ext cx="469963" cy="46996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C1AC0B17-68C8-F996-C44E-4110154F9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1640" y="5964719"/>
              <a:ext cx="469963" cy="4699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C0F21E42-665B-3A96-7D34-FE2BD4B12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14988" y="5964719"/>
              <a:ext cx="469963" cy="469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90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28F121C-F66C-6E65-EFF9-11D1204822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DEFF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5FE2C41-D7BE-14BF-41A1-D523BE75EB62}"/>
              </a:ext>
            </a:extLst>
          </p:cNvPr>
          <p:cNvSpPr/>
          <p:nvPr/>
        </p:nvSpPr>
        <p:spPr>
          <a:xfrm>
            <a:off x="0" y="4741621"/>
            <a:ext cx="12192000" cy="2116378"/>
          </a:xfrm>
          <a:custGeom>
            <a:avLst/>
            <a:gdLst>
              <a:gd name="connsiteX0" fmla="*/ 12192000 w 12192000"/>
              <a:gd name="connsiteY0" fmla="*/ 2116379 h 2116378"/>
              <a:gd name="connsiteX1" fmla="*/ 12192000 w 12192000"/>
              <a:gd name="connsiteY1" fmla="*/ 440283 h 2116378"/>
              <a:gd name="connsiteX2" fmla="*/ 6096000 w 12192000"/>
              <a:gd name="connsiteY2" fmla="*/ 0 h 2116378"/>
              <a:gd name="connsiteX3" fmla="*/ 0 w 12192000"/>
              <a:gd name="connsiteY3" fmla="*/ 440283 h 2116378"/>
              <a:gd name="connsiteX4" fmla="*/ 0 w 12192000"/>
              <a:gd name="connsiteY4" fmla="*/ 2116379 h 2116378"/>
              <a:gd name="connsiteX5" fmla="*/ 12192000 w 12192000"/>
              <a:gd name="connsiteY5" fmla="*/ 2116379 h 2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16378">
                <a:moveTo>
                  <a:pt x="12192000" y="2116379"/>
                </a:moveTo>
                <a:lnTo>
                  <a:pt x="12192000" y="440283"/>
                </a:lnTo>
                <a:cubicBezTo>
                  <a:pt x="10521696" y="164592"/>
                  <a:pt x="8402727" y="0"/>
                  <a:pt x="6096000" y="0"/>
                </a:cubicBezTo>
                <a:cubicBezTo>
                  <a:pt x="3789274" y="0"/>
                  <a:pt x="1670304" y="164592"/>
                  <a:pt x="0" y="440283"/>
                </a:cubicBezTo>
                <a:lnTo>
                  <a:pt x="0" y="2116379"/>
                </a:lnTo>
                <a:lnTo>
                  <a:pt x="12192000" y="2116379"/>
                </a:lnTo>
                <a:close/>
              </a:path>
            </a:pathLst>
          </a:custGeom>
          <a:solidFill>
            <a:srgbClr val="99FF99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xmlns="" id="{5000AD7F-B89E-AC32-C190-F0A64EDB0B78}"/>
              </a:ext>
            </a:extLst>
          </p:cNvPr>
          <p:cNvGrpSpPr/>
          <p:nvPr/>
        </p:nvGrpSpPr>
        <p:grpSpPr>
          <a:xfrm>
            <a:off x="184009" y="166345"/>
            <a:ext cx="11930385" cy="2782534"/>
            <a:chOff x="383638" y="416667"/>
            <a:chExt cx="10910347" cy="1340647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C1887DC-9E4B-029D-F831-DFAAEE3D05E2}"/>
                </a:ext>
              </a:extLst>
            </p:cNvPr>
            <p:cNvSpPr/>
            <p:nvPr/>
          </p:nvSpPr>
          <p:spPr>
            <a:xfrm>
              <a:off x="10008386" y="703151"/>
              <a:ext cx="1285599" cy="451637"/>
            </a:xfrm>
            <a:custGeom>
              <a:avLst/>
              <a:gdLst>
                <a:gd name="connsiteX0" fmla="*/ 261472 w 1285599"/>
                <a:gd name="connsiteY0" fmla="*/ 126626 h 451637"/>
                <a:gd name="connsiteX1" fmla="*/ 468736 w 1285599"/>
                <a:gd name="connsiteY1" fmla="*/ 3182 h 451637"/>
                <a:gd name="connsiteX2" fmla="*/ 702822 w 1285599"/>
                <a:gd name="connsiteY2" fmla="*/ 92336 h 451637"/>
                <a:gd name="connsiteX3" fmla="*/ 1017376 w 1285599"/>
                <a:gd name="connsiteY3" fmla="*/ 69019 h 451637"/>
                <a:gd name="connsiteX4" fmla="*/ 1134419 w 1285599"/>
                <a:gd name="connsiteY4" fmla="*/ 199321 h 451637"/>
                <a:gd name="connsiteX5" fmla="*/ 1285600 w 1285599"/>
                <a:gd name="connsiteY5" fmla="*/ 288475 h 451637"/>
                <a:gd name="connsiteX6" fmla="*/ 1051513 w 1285599"/>
                <a:gd name="connsiteY6" fmla="*/ 365285 h 451637"/>
                <a:gd name="connsiteX7" fmla="*/ 900332 w 1285599"/>
                <a:gd name="connsiteY7" fmla="*/ 448952 h 451637"/>
                <a:gd name="connsiteX8" fmla="*/ 644300 w 1285599"/>
                <a:gd name="connsiteY8" fmla="*/ 389973 h 451637"/>
                <a:gd name="connsiteX9" fmla="*/ 422406 w 1285599"/>
                <a:gd name="connsiteY9" fmla="*/ 448952 h 451637"/>
                <a:gd name="connsiteX10" fmla="*/ 259033 w 1285599"/>
                <a:gd name="connsiteY10" fmla="*/ 354312 h 451637"/>
                <a:gd name="connsiteX11" fmla="*/ 563 w 1285599"/>
                <a:gd name="connsiteY11" fmla="*/ 239097 h 451637"/>
                <a:gd name="connsiteX12" fmla="*/ 261472 w 1285599"/>
                <a:gd name="connsiteY12" fmla="*/ 126626 h 4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599" h="451637">
                  <a:moveTo>
                    <a:pt x="261472" y="126626"/>
                  </a:moveTo>
                  <a:cubicBezTo>
                    <a:pt x="261472" y="126626"/>
                    <a:pt x="327308" y="22385"/>
                    <a:pt x="468736" y="3182"/>
                  </a:cubicBezTo>
                  <a:cubicBezTo>
                    <a:pt x="651616" y="-20135"/>
                    <a:pt x="702822" y="92336"/>
                    <a:pt x="702822" y="92336"/>
                  </a:cubicBezTo>
                  <a:cubicBezTo>
                    <a:pt x="702822" y="92336"/>
                    <a:pt x="878387" y="21013"/>
                    <a:pt x="1017376" y="69019"/>
                  </a:cubicBezTo>
                  <a:cubicBezTo>
                    <a:pt x="1156364" y="117025"/>
                    <a:pt x="1134419" y="199321"/>
                    <a:pt x="1134419" y="199321"/>
                  </a:cubicBezTo>
                  <a:cubicBezTo>
                    <a:pt x="1134419" y="199321"/>
                    <a:pt x="1285600" y="204807"/>
                    <a:pt x="1285600" y="288475"/>
                  </a:cubicBezTo>
                  <a:cubicBezTo>
                    <a:pt x="1285600" y="372143"/>
                    <a:pt x="1051513" y="365285"/>
                    <a:pt x="1051513" y="365285"/>
                  </a:cubicBezTo>
                  <a:cubicBezTo>
                    <a:pt x="1051513" y="365285"/>
                    <a:pt x="1039321" y="442094"/>
                    <a:pt x="900332" y="448952"/>
                  </a:cubicBezTo>
                  <a:cubicBezTo>
                    <a:pt x="761344" y="454439"/>
                    <a:pt x="644300" y="389973"/>
                    <a:pt x="644300" y="389973"/>
                  </a:cubicBezTo>
                  <a:cubicBezTo>
                    <a:pt x="644300" y="389973"/>
                    <a:pt x="573587" y="466783"/>
                    <a:pt x="422406" y="448952"/>
                  </a:cubicBezTo>
                  <a:cubicBezTo>
                    <a:pt x="307801" y="435236"/>
                    <a:pt x="259033" y="354312"/>
                    <a:pt x="259033" y="354312"/>
                  </a:cubicBezTo>
                  <a:cubicBezTo>
                    <a:pt x="259033" y="354312"/>
                    <a:pt x="17632" y="339224"/>
                    <a:pt x="563" y="239097"/>
                  </a:cubicBezTo>
                  <a:cubicBezTo>
                    <a:pt x="-14068" y="138971"/>
                    <a:pt x="261472" y="126626"/>
                    <a:pt x="261472" y="12662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EBE1453B-C525-E059-7B87-545BD5C9EC97}"/>
                </a:ext>
              </a:extLst>
            </p:cNvPr>
            <p:cNvSpPr/>
            <p:nvPr/>
          </p:nvSpPr>
          <p:spPr>
            <a:xfrm>
              <a:off x="7409448" y="416667"/>
              <a:ext cx="688478" cy="244443"/>
            </a:xfrm>
            <a:custGeom>
              <a:avLst/>
              <a:gdLst>
                <a:gd name="connsiteX0" fmla="*/ 144715 w 688478"/>
                <a:gd name="connsiteY0" fmla="*/ 64764 h 244443"/>
                <a:gd name="connsiteX1" fmla="*/ 225182 w 688478"/>
                <a:gd name="connsiteY1" fmla="*/ 5785 h 244443"/>
                <a:gd name="connsiteX2" fmla="*/ 361733 w 688478"/>
                <a:gd name="connsiteY2" fmla="*/ 34589 h 244443"/>
                <a:gd name="connsiteX3" fmla="*/ 532421 w 688478"/>
                <a:gd name="connsiteY3" fmla="*/ 7157 h 244443"/>
                <a:gd name="connsiteX4" fmla="*/ 590942 w 688478"/>
                <a:gd name="connsiteY4" fmla="*/ 81223 h 244443"/>
                <a:gd name="connsiteX5" fmla="*/ 688478 w 688478"/>
                <a:gd name="connsiteY5" fmla="*/ 137459 h 244443"/>
                <a:gd name="connsiteX6" fmla="*/ 564120 w 688478"/>
                <a:gd name="connsiteY6" fmla="*/ 185465 h 244443"/>
                <a:gd name="connsiteX7" fmla="*/ 454392 w 688478"/>
                <a:gd name="connsiteY7" fmla="*/ 244444 h 244443"/>
                <a:gd name="connsiteX8" fmla="*/ 330033 w 688478"/>
                <a:gd name="connsiteY8" fmla="*/ 201924 h 244443"/>
                <a:gd name="connsiteX9" fmla="*/ 127646 w 688478"/>
                <a:gd name="connsiteY9" fmla="*/ 225241 h 244443"/>
                <a:gd name="connsiteX10" fmla="*/ 76440 w 688478"/>
                <a:gd name="connsiteY10" fmla="*/ 156661 h 244443"/>
                <a:gd name="connsiteX11" fmla="*/ 3288 w 688478"/>
                <a:gd name="connsiteY11" fmla="*/ 89453 h 244443"/>
                <a:gd name="connsiteX12" fmla="*/ 144715 w 688478"/>
                <a:gd name="connsiteY12" fmla="*/ 64764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478" h="244443">
                  <a:moveTo>
                    <a:pt x="144715" y="64764"/>
                  </a:moveTo>
                  <a:cubicBezTo>
                    <a:pt x="144715" y="64764"/>
                    <a:pt x="152030" y="24988"/>
                    <a:pt x="225182" y="5785"/>
                  </a:cubicBezTo>
                  <a:cubicBezTo>
                    <a:pt x="298334" y="-12045"/>
                    <a:pt x="361733" y="34589"/>
                    <a:pt x="361733" y="34589"/>
                  </a:cubicBezTo>
                  <a:cubicBezTo>
                    <a:pt x="361733" y="34589"/>
                    <a:pt x="447077" y="-18903"/>
                    <a:pt x="532421" y="7157"/>
                  </a:cubicBezTo>
                  <a:cubicBezTo>
                    <a:pt x="617765" y="33217"/>
                    <a:pt x="590942" y="81223"/>
                    <a:pt x="590942" y="81223"/>
                  </a:cubicBezTo>
                  <a:cubicBezTo>
                    <a:pt x="590942" y="81223"/>
                    <a:pt x="688478" y="88081"/>
                    <a:pt x="688478" y="137459"/>
                  </a:cubicBezTo>
                  <a:cubicBezTo>
                    <a:pt x="688478" y="186837"/>
                    <a:pt x="564120" y="185465"/>
                    <a:pt x="564120" y="185465"/>
                  </a:cubicBezTo>
                  <a:cubicBezTo>
                    <a:pt x="564120" y="185465"/>
                    <a:pt x="537297" y="244444"/>
                    <a:pt x="454392" y="244444"/>
                  </a:cubicBezTo>
                  <a:cubicBezTo>
                    <a:pt x="371486" y="244444"/>
                    <a:pt x="330033" y="201924"/>
                    <a:pt x="330033" y="201924"/>
                  </a:cubicBezTo>
                  <a:cubicBezTo>
                    <a:pt x="330033" y="201924"/>
                    <a:pt x="210552" y="252673"/>
                    <a:pt x="127646" y="225241"/>
                  </a:cubicBezTo>
                  <a:cubicBezTo>
                    <a:pt x="44741" y="197809"/>
                    <a:pt x="76440" y="156661"/>
                    <a:pt x="76440" y="156661"/>
                  </a:cubicBezTo>
                  <a:cubicBezTo>
                    <a:pt x="76440" y="156661"/>
                    <a:pt x="-18658" y="130601"/>
                    <a:pt x="3288" y="89453"/>
                  </a:cubicBezTo>
                  <a:cubicBezTo>
                    <a:pt x="27672" y="51048"/>
                    <a:pt x="144715" y="64764"/>
                    <a:pt x="144715" y="6476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45D59B1-79EA-A9A4-6803-3F99630C2DCD}"/>
                </a:ext>
              </a:extLst>
            </p:cNvPr>
            <p:cNvSpPr/>
            <p:nvPr/>
          </p:nvSpPr>
          <p:spPr>
            <a:xfrm>
              <a:off x="383638" y="1217178"/>
              <a:ext cx="1308735" cy="430348"/>
            </a:xfrm>
            <a:custGeom>
              <a:avLst/>
              <a:gdLst>
                <a:gd name="connsiteX0" fmla="*/ 1115618 w 1308735"/>
                <a:gd name="connsiteY0" fmla="*/ 144286 h 430348"/>
                <a:gd name="connsiteX1" fmla="*/ 1091234 w 1308735"/>
                <a:gd name="connsiteY1" fmla="*/ 52388 h 430348"/>
                <a:gd name="connsiteX2" fmla="*/ 830325 w 1308735"/>
                <a:gd name="connsiteY2" fmla="*/ 7126 h 430348"/>
                <a:gd name="connsiteX3" fmla="*/ 603554 w 1308735"/>
                <a:gd name="connsiteY3" fmla="*/ 57875 h 430348"/>
                <a:gd name="connsiteX4" fmla="*/ 479196 w 1308735"/>
                <a:gd name="connsiteY4" fmla="*/ 3011 h 430348"/>
                <a:gd name="connsiteX5" fmla="*/ 271932 w 1308735"/>
                <a:gd name="connsiteY5" fmla="*/ 83935 h 430348"/>
                <a:gd name="connsiteX6" fmla="*/ 271932 w 1308735"/>
                <a:gd name="connsiteY6" fmla="*/ 133313 h 430348"/>
                <a:gd name="connsiteX7" fmla="*/ 6146 w 1308735"/>
                <a:gd name="connsiteY7" fmla="*/ 280074 h 430348"/>
                <a:gd name="connsiteX8" fmla="*/ 249986 w 1308735"/>
                <a:gd name="connsiteY8" fmla="*/ 360998 h 430348"/>
                <a:gd name="connsiteX9" fmla="*/ 388975 w 1308735"/>
                <a:gd name="connsiteY9" fmla="*/ 341796 h 430348"/>
                <a:gd name="connsiteX10" fmla="*/ 413359 w 1308735"/>
                <a:gd name="connsiteY10" fmla="*/ 376086 h 430348"/>
                <a:gd name="connsiteX11" fmla="*/ 649884 w 1308735"/>
                <a:gd name="connsiteY11" fmla="*/ 428207 h 430348"/>
                <a:gd name="connsiteX12" fmla="*/ 832764 w 1308735"/>
                <a:gd name="connsiteY12" fmla="*/ 339053 h 430348"/>
                <a:gd name="connsiteX13" fmla="*/ 1227785 w 1308735"/>
                <a:gd name="connsiteY13" fmla="*/ 323965 h 430348"/>
                <a:gd name="connsiteX14" fmla="*/ 1115618 w 1308735"/>
                <a:gd name="connsiteY14" fmla="*/ 144286 h 4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735" h="430348">
                  <a:moveTo>
                    <a:pt x="1115618" y="144286"/>
                  </a:moveTo>
                  <a:cubicBezTo>
                    <a:pt x="1132687" y="112739"/>
                    <a:pt x="1127810" y="79820"/>
                    <a:pt x="1091234" y="52388"/>
                  </a:cubicBezTo>
                  <a:cubicBezTo>
                    <a:pt x="1032713" y="12612"/>
                    <a:pt x="922985" y="-1104"/>
                    <a:pt x="830325" y="7126"/>
                  </a:cubicBezTo>
                  <a:cubicBezTo>
                    <a:pt x="759612" y="12612"/>
                    <a:pt x="676706" y="31814"/>
                    <a:pt x="603554" y="57875"/>
                  </a:cubicBezTo>
                  <a:cubicBezTo>
                    <a:pt x="566978" y="30443"/>
                    <a:pt x="523087" y="8497"/>
                    <a:pt x="479196" y="3011"/>
                  </a:cubicBezTo>
                  <a:cubicBezTo>
                    <a:pt x="367029" y="-12077"/>
                    <a:pt x="293877" y="31814"/>
                    <a:pt x="271932" y="83935"/>
                  </a:cubicBezTo>
                  <a:cubicBezTo>
                    <a:pt x="264617" y="101766"/>
                    <a:pt x="264617" y="119597"/>
                    <a:pt x="271932" y="133313"/>
                  </a:cubicBezTo>
                  <a:cubicBezTo>
                    <a:pt x="120751" y="137428"/>
                    <a:pt x="-32868" y="199150"/>
                    <a:pt x="6146" y="280074"/>
                  </a:cubicBezTo>
                  <a:cubicBezTo>
                    <a:pt x="30530" y="332195"/>
                    <a:pt x="154889" y="358255"/>
                    <a:pt x="249986" y="360998"/>
                  </a:cubicBezTo>
                  <a:cubicBezTo>
                    <a:pt x="301193" y="362370"/>
                    <a:pt x="345084" y="351397"/>
                    <a:pt x="388975" y="341796"/>
                  </a:cubicBezTo>
                  <a:cubicBezTo>
                    <a:pt x="393852" y="352769"/>
                    <a:pt x="401167" y="365113"/>
                    <a:pt x="413359" y="376086"/>
                  </a:cubicBezTo>
                  <a:cubicBezTo>
                    <a:pt x="457250" y="421349"/>
                    <a:pt x="559663" y="436436"/>
                    <a:pt x="649884" y="428207"/>
                  </a:cubicBezTo>
                  <a:cubicBezTo>
                    <a:pt x="720597" y="421349"/>
                    <a:pt x="796188" y="382944"/>
                    <a:pt x="832764" y="339053"/>
                  </a:cubicBezTo>
                  <a:cubicBezTo>
                    <a:pt x="964437" y="367856"/>
                    <a:pt x="1105865" y="367856"/>
                    <a:pt x="1227785" y="323965"/>
                  </a:cubicBezTo>
                  <a:cubicBezTo>
                    <a:pt x="1396034" y="262243"/>
                    <a:pt x="1274114" y="174461"/>
                    <a:pt x="1115618" y="14428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6563BFF-3952-F7ED-C3D1-C7BDCF0B0932}"/>
                </a:ext>
              </a:extLst>
            </p:cNvPr>
            <p:cNvSpPr/>
            <p:nvPr/>
          </p:nvSpPr>
          <p:spPr>
            <a:xfrm>
              <a:off x="2009117" y="1454712"/>
              <a:ext cx="900972" cy="302602"/>
            </a:xfrm>
            <a:custGeom>
              <a:avLst/>
              <a:gdLst>
                <a:gd name="connsiteX0" fmla="*/ 776511 w 900972"/>
                <a:gd name="connsiteY0" fmla="*/ 84746 h 302602"/>
                <a:gd name="connsiteX1" fmla="*/ 764319 w 900972"/>
                <a:gd name="connsiteY1" fmla="*/ 83374 h 302602"/>
                <a:gd name="connsiteX2" fmla="*/ 637522 w 900972"/>
                <a:gd name="connsiteY2" fmla="*/ 3821 h 302602"/>
                <a:gd name="connsiteX3" fmla="*/ 486341 w 900972"/>
                <a:gd name="connsiteY3" fmla="*/ 20280 h 302602"/>
                <a:gd name="connsiteX4" fmla="*/ 447326 w 900972"/>
                <a:gd name="connsiteY4" fmla="*/ 40854 h 302602"/>
                <a:gd name="connsiteX5" fmla="*/ 418066 w 900972"/>
                <a:gd name="connsiteY5" fmla="*/ 29882 h 302602"/>
                <a:gd name="connsiteX6" fmla="*/ 252254 w 900972"/>
                <a:gd name="connsiteY6" fmla="*/ 32625 h 302602"/>
                <a:gd name="connsiteX7" fmla="*/ 186418 w 900972"/>
                <a:gd name="connsiteY7" fmla="*/ 108063 h 302602"/>
                <a:gd name="connsiteX8" fmla="*/ 188856 w 900972"/>
                <a:gd name="connsiteY8" fmla="*/ 112178 h 302602"/>
                <a:gd name="connsiteX9" fmla="*/ 49867 w 900972"/>
                <a:gd name="connsiteY9" fmla="*/ 256196 h 302602"/>
                <a:gd name="connsiteX10" fmla="*/ 330283 w 900972"/>
                <a:gd name="connsiteY10" fmla="*/ 298715 h 302602"/>
                <a:gd name="connsiteX11" fmla="*/ 396120 w 900972"/>
                <a:gd name="connsiteY11" fmla="*/ 279513 h 302602"/>
                <a:gd name="connsiteX12" fmla="*/ 554616 w 900972"/>
                <a:gd name="connsiteY12" fmla="*/ 282256 h 302602"/>
                <a:gd name="connsiteX13" fmla="*/ 615576 w 900972"/>
                <a:gd name="connsiteY13" fmla="*/ 247966 h 302602"/>
                <a:gd name="connsiteX14" fmla="*/ 900869 w 900972"/>
                <a:gd name="connsiteY14" fmla="*/ 165670 h 302602"/>
                <a:gd name="connsiteX15" fmla="*/ 776511 w 900972"/>
                <a:gd name="connsiteY15" fmla="*/ 84746 h 3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2" h="302602">
                  <a:moveTo>
                    <a:pt x="776511" y="84746"/>
                  </a:moveTo>
                  <a:cubicBezTo>
                    <a:pt x="771634" y="83374"/>
                    <a:pt x="766757" y="83374"/>
                    <a:pt x="764319" y="83374"/>
                  </a:cubicBezTo>
                  <a:cubicBezTo>
                    <a:pt x="761880" y="46341"/>
                    <a:pt x="705797" y="14794"/>
                    <a:pt x="637522" y="3821"/>
                  </a:cubicBezTo>
                  <a:cubicBezTo>
                    <a:pt x="586315" y="-5780"/>
                    <a:pt x="527794" y="3821"/>
                    <a:pt x="486341" y="20280"/>
                  </a:cubicBezTo>
                  <a:cubicBezTo>
                    <a:pt x="471710" y="25767"/>
                    <a:pt x="459518" y="32625"/>
                    <a:pt x="447326" y="40854"/>
                  </a:cubicBezTo>
                  <a:cubicBezTo>
                    <a:pt x="440011" y="36740"/>
                    <a:pt x="430258" y="33996"/>
                    <a:pt x="418066" y="29882"/>
                  </a:cubicBezTo>
                  <a:cubicBezTo>
                    <a:pt x="361982" y="13422"/>
                    <a:pt x="308338" y="13422"/>
                    <a:pt x="252254" y="32625"/>
                  </a:cubicBezTo>
                  <a:cubicBezTo>
                    <a:pt x="213240" y="47712"/>
                    <a:pt x="169349" y="80631"/>
                    <a:pt x="186418" y="108063"/>
                  </a:cubicBezTo>
                  <a:cubicBezTo>
                    <a:pt x="186418" y="109434"/>
                    <a:pt x="188856" y="110806"/>
                    <a:pt x="188856" y="112178"/>
                  </a:cubicBezTo>
                  <a:cubicBezTo>
                    <a:pt x="57182" y="125894"/>
                    <a:pt x="-74491" y="194474"/>
                    <a:pt x="49867" y="256196"/>
                  </a:cubicBezTo>
                  <a:cubicBezTo>
                    <a:pt x="123019" y="293229"/>
                    <a:pt x="232747" y="311060"/>
                    <a:pt x="330283" y="298715"/>
                  </a:cubicBezTo>
                  <a:cubicBezTo>
                    <a:pt x="354667" y="295972"/>
                    <a:pt x="379051" y="289114"/>
                    <a:pt x="396120" y="279513"/>
                  </a:cubicBezTo>
                  <a:cubicBezTo>
                    <a:pt x="442450" y="294600"/>
                    <a:pt x="503410" y="295972"/>
                    <a:pt x="554616" y="282256"/>
                  </a:cubicBezTo>
                  <a:cubicBezTo>
                    <a:pt x="581439" y="275398"/>
                    <a:pt x="603384" y="263054"/>
                    <a:pt x="615576" y="247966"/>
                  </a:cubicBezTo>
                  <a:cubicBezTo>
                    <a:pt x="737496" y="254824"/>
                    <a:pt x="905746" y="242480"/>
                    <a:pt x="900869" y="165670"/>
                  </a:cubicBezTo>
                  <a:cubicBezTo>
                    <a:pt x="900869" y="130008"/>
                    <a:pt x="837471" y="95718"/>
                    <a:pt x="776511" y="8474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61D0CAC-1275-1856-0E84-90D812703431}"/>
                </a:ext>
              </a:extLst>
            </p:cNvPr>
            <p:cNvSpPr/>
            <p:nvPr/>
          </p:nvSpPr>
          <p:spPr>
            <a:xfrm>
              <a:off x="7668018" y="1384635"/>
              <a:ext cx="885121" cy="283050"/>
            </a:xfrm>
            <a:custGeom>
              <a:avLst/>
              <a:gdLst>
                <a:gd name="connsiteX0" fmla="*/ 827367 w 885121"/>
                <a:gd name="connsiteY0" fmla="*/ 140584 h 283050"/>
                <a:gd name="connsiteX1" fmla="*/ 751777 w 885121"/>
                <a:gd name="connsiteY1" fmla="*/ 125496 h 283050"/>
                <a:gd name="connsiteX2" fmla="*/ 729831 w 885121"/>
                <a:gd name="connsiteY2" fmla="*/ 78862 h 283050"/>
                <a:gd name="connsiteX3" fmla="*/ 593281 w 885121"/>
                <a:gd name="connsiteY3" fmla="*/ 40457 h 283050"/>
                <a:gd name="connsiteX4" fmla="*/ 505499 w 885121"/>
                <a:gd name="connsiteY4" fmla="*/ 45943 h 283050"/>
                <a:gd name="connsiteX5" fmla="*/ 495745 w 885121"/>
                <a:gd name="connsiteY5" fmla="*/ 32227 h 283050"/>
                <a:gd name="connsiteX6" fmla="*/ 356756 w 885121"/>
                <a:gd name="connsiteY6" fmla="*/ 3424 h 283050"/>
                <a:gd name="connsiteX7" fmla="*/ 239713 w 885121"/>
                <a:gd name="connsiteY7" fmla="*/ 67889 h 283050"/>
                <a:gd name="connsiteX8" fmla="*/ 234836 w 885121"/>
                <a:gd name="connsiteY8" fmla="*/ 74747 h 283050"/>
                <a:gd name="connsiteX9" fmla="*/ 750 w 885121"/>
                <a:gd name="connsiteY9" fmla="*/ 140584 h 283050"/>
                <a:gd name="connsiteX10" fmla="*/ 147054 w 885121"/>
                <a:gd name="connsiteY10" fmla="*/ 202306 h 283050"/>
                <a:gd name="connsiteX11" fmla="*/ 166561 w 885121"/>
                <a:gd name="connsiteY11" fmla="*/ 202306 h 283050"/>
                <a:gd name="connsiteX12" fmla="*/ 244590 w 885121"/>
                <a:gd name="connsiteY12" fmla="*/ 269514 h 283050"/>
                <a:gd name="connsiteX13" fmla="*/ 410401 w 885121"/>
                <a:gd name="connsiteY13" fmla="*/ 235224 h 283050"/>
                <a:gd name="connsiteX14" fmla="*/ 415278 w 885121"/>
                <a:gd name="connsiteY14" fmla="*/ 236596 h 283050"/>
                <a:gd name="connsiteX15" fmla="*/ 624980 w 885121"/>
                <a:gd name="connsiteY15" fmla="*/ 280487 h 283050"/>
                <a:gd name="connsiteX16" fmla="*/ 722516 w 885121"/>
                <a:gd name="connsiteY16" fmla="*/ 244825 h 283050"/>
                <a:gd name="connsiteX17" fmla="*/ 841998 w 885121"/>
                <a:gd name="connsiteY17" fmla="*/ 233852 h 283050"/>
                <a:gd name="connsiteX18" fmla="*/ 827367 w 885121"/>
                <a:gd name="connsiteY18" fmla="*/ 140584 h 2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5121" h="283050">
                  <a:moveTo>
                    <a:pt x="827367" y="140584"/>
                  </a:moveTo>
                  <a:cubicBezTo>
                    <a:pt x="802983" y="133726"/>
                    <a:pt x="776161" y="129611"/>
                    <a:pt x="751777" y="125496"/>
                  </a:cubicBezTo>
                  <a:cubicBezTo>
                    <a:pt x="754215" y="109037"/>
                    <a:pt x="746900" y="93949"/>
                    <a:pt x="729831" y="78862"/>
                  </a:cubicBezTo>
                  <a:cubicBezTo>
                    <a:pt x="695694" y="50058"/>
                    <a:pt x="644487" y="40457"/>
                    <a:pt x="593281" y="40457"/>
                  </a:cubicBezTo>
                  <a:cubicBezTo>
                    <a:pt x="566459" y="40457"/>
                    <a:pt x="534759" y="40457"/>
                    <a:pt x="505499" y="45943"/>
                  </a:cubicBezTo>
                  <a:cubicBezTo>
                    <a:pt x="503060" y="41828"/>
                    <a:pt x="498183" y="37714"/>
                    <a:pt x="495745" y="32227"/>
                  </a:cubicBezTo>
                  <a:cubicBezTo>
                    <a:pt x="466484" y="680"/>
                    <a:pt x="405524" y="-4806"/>
                    <a:pt x="356756" y="3424"/>
                  </a:cubicBezTo>
                  <a:cubicBezTo>
                    <a:pt x="307988" y="11653"/>
                    <a:pt x="261659" y="37714"/>
                    <a:pt x="239713" y="67889"/>
                  </a:cubicBezTo>
                  <a:cubicBezTo>
                    <a:pt x="237275" y="70632"/>
                    <a:pt x="237275" y="72004"/>
                    <a:pt x="234836" y="74747"/>
                  </a:cubicBezTo>
                  <a:cubicBezTo>
                    <a:pt x="127547" y="65146"/>
                    <a:pt x="-11442" y="72004"/>
                    <a:pt x="750" y="140584"/>
                  </a:cubicBezTo>
                  <a:cubicBezTo>
                    <a:pt x="10503" y="188590"/>
                    <a:pt x="86094" y="200934"/>
                    <a:pt x="147054" y="202306"/>
                  </a:cubicBezTo>
                  <a:cubicBezTo>
                    <a:pt x="154369" y="202306"/>
                    <a:pt x="159246" y="202306"/>
                    <a:pt x="166561" y="202306"/>
                  </a:cubicBezTo>
                  <a:cubicBezTo>
                    <a:pt x="161684" y="233852"/>
                    <a:pt x="200699" y="259913"/>
                    <a:pt x="244590" y="269514"/>
                  </a:cubicBezTo>
                  <a:cubicBezTo>
                    <a:pt x="300673" y="281858"/>
                    <a:pt x="368948" y="258541"/>
                    <a:pt x="410401" y="235224"/>
                  </a:cubicBezTo>
                  <a:cubicBezTo>
                    <a:pt x="412839" y="236596"/>
                    <a:pt x="412839" y="236596"/>
                    <a:pt x="415278" y="236596"/>
                  </a:cubicBezTo>
                  <a:cubicBezTo>
                    <a:pt x="478676" y="265399"/>
                    <a:pt x="542075" y="291460"/>
                    <a:pt x="624980" y="280487"/>
                  </a:cubicBezTo>
                  <a:cubicBezTo>
                    <a:pt x="663995" y="275000"/>
                    <a:pt x="698132" y="262656"/>
                    <a:pt x="722516" y="244825"/>
                  </a:cubicBezTo>
                  <a:cubicBezTo>
                    <a:pt x="763969" y="247568"/>
                    <a:pt x="805422" y="244825"/>
                    <a:pt x="841998" y="233852"/>
                  </a:cubicBezTo>
                  <a:cubicBezTo>
                    <a:pt x="912711" y="214650"/>
                    <a:pt x="888327" y="157043"/>
                    <a:pt x="827367" y="14058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xmlns="" id="{4F3815A0-073E-A67C-3BC9-BB554B108902}"/>
              </a:ext>
            </a:extLst>
          </p:cNvPr>
          <p:cNvGrpSpPr/>
          <p:nvPr/>
        </p:nvGrpSpPr>
        <p:grpSpPr>
          <a:xfrm>
            <a:off x="336499" y="253746"/>
            <a:ext cx="11589715" cy="6135166"/>
            <a:chOff x="336499" y="253746"/>
            <a:chExt cx="11589715" cy="613516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41D5581-D802-CBCB-A4C9-6461548EAC1B}"/>
                </a:ext>
              </a:extLst>
            </p:cNvPr>
            <p:cNvSpPr/>
            <p:nvPr/>
          </p:nvSpPr>
          <p:spPr>
            <a:xfrm>
              <a:off x="519379" y="2301846"/>
              <a:ext cx="358444" cy="193093"/>
            </a:xfrm>
            <a:custGeom>
              <a:avLst/>
              <a:gdLst>
                <a:gd name="connsiteX0" fmla="*/ 0 w 358444"/>
                <a:gd name="connsiteY0" fmla="*/ 97082 h 193093"/>
                <a:gd name="connsiteX1" fmla="*/ 65837 w 358444"/>
                <a:gd name="connsiteY1" fmla="*/ 193094 h 193093"/>
                <a:gd name="connsiteX2" fmla="*/ 87782 w 358444"/>
                <a:gd name="connsiteY2" fmla="*/ 184864 h 193093"/>
                <a:gd name="connsiteX3" fmla="*/ 302362 w 358444"/>
                <a:gd name="connsiteY3" fmla="*/ 79251 h 193093"/>
                <a:gd name="connsiteX4" fmla="*/ 358445 w 358444"/>
                <a:gd name="connsiteY4" fmla="*/ 23015 h 193093"/>
                <a:gd name="connsiteX5" fmla="*/ 275539 w 358444"/>
                <a:gd name="connsiteY5" fmla="*/ 1070 h 193093"/>
                <a:gd name="connsiteX6" fmla="*/ 114605 w 358444"/>
                <a:gd name="connsiteY6" fmla="*/ 31245 h 193093"/>
                <a:gd name="connsiteX7" fmla="*/ 0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0" y="97082"/>
                  </a:moveTo>
                  <a:cubicBezTo>
                    <a:pt x="7315" y="130000"/>
                    <a:pt x="34138" y="162918"/>
                    <a:pt x="65837" y="193094"/>
                  </a:cubicBezTo>
                  <a:cubicBezTo>
                    <a:pt x="73152" y="190350"/>
                    <a:pt x="80467" y="187607"/>
                    <a:pt x="87782" y="184864"/>
                  </a:cubicBezTo>
                  <a:cubicBezTo>
                    <a:pt x="165811" y="154689"/>
                    <a:pt x="204826" y="81994"/>
                    <a:pt x="302362" y="79251"/>
                  </a:cubicBezTo>
                  <a:cubicBezTo>
                    <a:pt x="316992" y="60048"/>
                    <a:pt x="334061" y="40846"/>
                    <a:pt x="358445" y="23015"/>
                  </a:cubicBezTo>
                  <a:cubicBezTo>
                    <a:pt x="334061" y="12042"/>
                    <a:pt x="309677" y="3813"/>
                    <a:pt x="275539" y="1070"/>
                  </a:cubicBezTo>
                  <a:cubicBezTo>
                    <a:pt x="219456" y="-4417"/>
                    <a:pt x="158496" y="12042"/>
                    <a:pt x="114605" y="31245"/>
                  </a:cubicBezTo>
                  <a:cubicBezTo>
                    <a:pt x="70714" y="50447"/>
                    <a:pt x="41453" y="77879"/>
                    <a:pt x="0" y="97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4089E78-221E-0BC9-F35F-C99F299BD7AD}"/>
                </a:ext>
              </a:extLst>
            </p:cNvPr>
            <p:cNvSpPr/>
            <p:nvPr/>
          </p:nvSpPr>
          <p:spPr>
            <a:xfrm>
              <a:off x="1238707" y="5398617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8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90" y="134417"/>
                    <a:pt x="51206" y="117958"/>
                    <a:pt x="0" y="97384"/>
                  </a:cubicBezTo>
                  <a:cubicBezTo>
                    <a:pt x="9754" y="82296"/>
                    <a:pt x="19507" y="68580"/>
                    <a:pt x="34138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1271B58-49D6-1776-89FC-5EAF50808E1A}"/>
                </a:ext>
              </a:extLst>
            </p:cNvPr>
            <p:cNvSpPr/>
            <p:nvPr/>
          </p:nvSpPr>
          <p:spPr>
            <a:xfrm>
              <a:off x="612987" y="409766"/>
              <a:ext cx="238014" cy="206082"/>
            </a:xfrm>
            <a:custGeom>
              <a:avLst/>
              <a:gdLst>
                <a:gd name="connsiteX0" fmla="*/ 113656 w 238014"/>
                <a:gd name="connsiteY0" fmla="*/ 206082 h 206082"/>
                <a:gd name="connsiteX1" fmla="*/ 238014 w 238014"/>
                <a:gd name="connsiteY1" fmla="*/ 116928 h 206082"/>
                <a:gd name="connsiteX2" fmla="*/ 211192 w 238014"/>
                <a:gd name="connsiteY2" fmla="*/ 100469 h 206082"/>
                <a:gd name="connsiteX3" fmla="*/ 184369 w 238014"/>
                <a:gd name="connsiteY3" fmla="*/ 5829 h 206082"/>
                <a:gd name="connsiteX4" fmla="*/ 30750 w 238014"/>
                <a:gd name="connsiteY4" fmla="*/ 1714 h 206082"/>
                <a:gd name="connsiteX5" fmla="*/ 77080 w 238014"/>
                <a:gd name="connsiteY5" fmla="*/ 185508 h 206082"/>
                <a:gd name="connsiteX6" fmla="*/ 113656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13656" y="206082"/>
                  </a:moveTo>
                  <a:cubicBezTo>
                    <a:pt x="150232" y="174535"/>
                    <a:pt x="194123" y="144360"/>
                    <a:pt x="238014" y="116928"/>
                  </a:cubicBezTo>
                  <a:cubicBezTo>
                    <a:pt x="228261" y="112813"/>
                    <a:pt x="218507" y="107327"/>
                    <a:pt x="211192" y="100469"/>
                  </a:cubicBezTo>
                  <a:cubicBezTo>
                    <a:pt x="179493" y="73037"/>
                    <a:pt x="179493" y="38747"/>
                    <a:pt x="184369" y="5829"/>
                  </a:cubicBezTo>
                  <a:cubicBezTo>
                    <a:pt x="135601" y="-1029"/>
                    <a:pt x="81957" y="-1029"/>
                    <a:pt x="30750" y="1714"/>
                  </a:cubicBezTo>
                  <a:cubicBezTo>
                    <a:pt x="-18018" y="63436"/>
                    <a:pt x="-13141" y="129273"/>
                    <a:pt x="77080" y="185508"/>
                  </a:cubicBezTo>
                  <a:cubicBezTo>
                    <a:pt x="84395" y="192366"/>
                    <a:pt x="99025" y="199224"/>
                    <a:pt x="113656" y="206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EB2DDAF-BD74-4D7A-8160-5AA6D1F58B1F}"/>
                </a:ext>
              </a:extLst>
            </p:cNvPr>
            <p:cNvSpPr/>
            <p:nvPr/>
          </p:nvSpPr>
          <p:spPr>
            <a:xfrm>
              <a:off x="11694126" y="3150565"/>
              <a:ext cx="232087" cy="160477"/>
            </a:xfrm>
            <a:custGeom>
              <a:avLst/>
              <a:gdLst>
                <a:gd name="connsiteX0" fmla="*/ 166251 w 232087"/>
                <a:gd name="connsiteY0" fmla="*/ 0 h 160477"/>
                <a:gd name="connsiteX1" fmla="*/ 440 w 232087"/>
                <a:gd name="connsiteY1" fmla="*/ 16459 h 160477"/>
                <a:gd name="connsiteX2" fmla="*/ 66276 w 232087"/>
                <a:gd name="connsiteY2" fmla="*/ 145390 h 160477"/>
                <a:gd name="connsiteX3" fmla="*/ 83345 w 232087"/>
                <a:gd name="connsiteY3" fmla="*/ 160477 h 160477"/>
                <a:gd name="connsiteX4" fmla="*/ 232088 w 232087"/>
                <a:gd name="connsiteY4" fmla="*/ 137160 h 160477"/>
                <a:gd name="connsiteX5" fmla="*/ 166251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166251" y="0"/>
                  </a:moveTo>
                  <a:cubicBezTo>
                    <a:pt x="110168" y="5487"/>
                    <a:pt x="56523" y="12345"/>
                    <a:pt x="440" y="16459"/>
                  </a:cubicBezTo>
                  <a:cubicBezTo>
                    <a:pt x="-4437" y="58979"/>
                    <a:pt x="32139" y="109728"/>
                    <a:pt x="66276" y="145390"/>
                  </a:cubicBezTo>
                  <a:cubicBezTo>
                    <a:pt x="71153" y="150876"/>
                    <a:pt x="76030" y="156363"/>
                    <a:pt x="83345" y="160477"/>
                  </a:cubicBezTo>
                  <a:cubicBezTo>
                    <a:pt x="129675" y="149505"/>
                    <a:pt x="180881" y="142647"/>
                    <a:pt x="232088" y="137160"/>
                  </a:cubicBezTo>
                  <a:cubicBezTo>
                    <a:pt x="202827" y="93269"/>
                    <a:pt x="180881" y="48006"/>
                    <a:pt x="166251" y="0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EB21A97-CCD9-829E-0B17-93DCAF0140C5}"/>
                </a:ext>
              </a:extLst>
            </p:cNvPr>
            <p:cNvSpPr/>
            <p:nvPr/>
          </p:nvSpPr>
          <p:spPr>
            <a:xfrm>
              <a:off x="11113889" y="1533448"/>
              <a:ext cx="373412" cy="141274"/>
            </a:xfrm>
            <a:custGeom>
              <a:avLst/>
              <a:gdLst>
                <a:gd name="connsiteX0" fmla="*/ 273438 w 373412"/>
                <a:gd name="connsiteY0" fmla="*/ 141275 h 141274"/>
                <a:gd name="connsiteX1" fmla="*/ 373413 w 373412"/>
                <a:gd name="connsiteY1" fmla="*/ 56236 h 141274"/>
                <a:gd name="connsiteX2" fmla="*/ 117381 w 373412"/>
                <a:gd name="connsiteY2" fmla="*/ 1372 h 141274"/>
                <a:gd name="connsiteX3" fmla="*/ 5214 w 373412"/>
                <a:gd name="connsiteY3" fmla="*/ 0 h 141274"/>
                <a:gd name="connsiteX4" fmla="*/ 7653 w 373412"/>
                <a:gd name="connsiteY4" fmla="*/ 50749 h 141274"/>
                <a:gd name="connsiteX5" fmla="*/ 129573 w 373412"/>
                <a:gd name="connsiteY5" fmla="*/ 116586 h 141274"/>
                <a:gd name="connsiteX6" fmla="*/ 273438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273438" y="141275"/>
                  </a:moveTo>
                  <a:cubicBezTo>
                    <a:pt x="305137" y="111100"/>
                    <a:pt x="341713" y="80924"/>
                    <a:pt x="373413" y="56236"/>
                  </a:cubicBezTo>
                  <a:cubicBezTo>
                    <a:pt x="290507" y="35662"/>
                    <a:pt x="163710" y="46634"/>
                    <a:pt x="117381" y="1372"/>
                  </a:cubicBezTo>
                  <a:cubicBezTo>
                    <a:pt x="78366" y="2743"/>
                    <a:pt x="41790" y="2743"/>
                    <a:pt x="5214" y="0"/>
                  </a:cubicBezTo>
                  <a:cubicBezTo>
                    <a:pt x="-2101" y="16459"/>
                    <a:pt x="-2101" y="32918"/>
                    <a:pt x="7653" y="50749"/>
                  </a:cubicBezTo>
                  <a:cubicBezTo>
                    <a:pt x="24721" y="82296"/>
                    <a:pt x="78366" y="102870"/>
                    <a:pt x="129573" y="116586"/>
                  </a:cubicBezTo>
                  <a:cubicBezTo>
                    <a:pt x="173464" y="128930"/>
                    <a:pt x="227109" y="131674"/>
                    <a:pt x="273438" y="141275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BF4843D-CC5D-3FD8-1C4C-F91D330815DF}"/>
                </a:ext>
              </a:extLst>
            </p:cNvPr>
            <p:cNvSpPr/>
            <p:nvPr/>
          </p:nvSpPr>
          <p:spPr>
            <a:xfrm>
              <a:off x="4245254" y="253746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7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89" y="134417"/>
                    <a:pt x="51206" y="117958"/>
                    <a:pt x="0" y="97384"/>
                  </a:cubicBezTo>
                  <a:cubicBezTo>
                    <a:pt x="9753" y="82296"/>
                    <a:pt x="19507" y="68580"/>
                    <a:pt x="34137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5FC1B87-F266-3D82-40A6-5A2460861531}"/>
                </a:ext>
              </a:extLst>
            </p:cNvPr>
            <p:cNvSpPr/>
            <p:nvPr/>
          </p:nvSpPr>
          <p:spPr>
            <a:xfrm>
              <a:off x="5065184" y="1445666"/>
              <a:ext cx="245651" cy="196138"/>
            </a:xfrm>
            <a:custGeom>
              <a:avLst/>
              <a:gdLst>
                <a:gd name="connsiteX0" fmla="*/ 128608 w 245651"/>
                <a:gd name="connsiteY0" fmla="*/ 196139 h 196138"/>
                <a:gd name="connsiteX1" fmla="*/ 245651 w 245651"/>
                <a:gd name="connsiteY1" fmla="*/ 124816 h 196138"/>
                <a:gd name="connsiteX2" fmla="*/ 128608 w 245651"/>
                <a:gd name="connsiteY2" fmla="*/ 28804 h 196138"/>
                <a:gd name="connsiteX3" fmla="*/ 21318 w 245651"/>
                <a:gd name="connsiteY3" fmla="*/ 0 h 196138"/>
                <a:gd name="connsiteX4" fmla="*/ 77401 w 245651"/>
                <a:gd name="connsiteY4" fmla="*/ 168707 h 196138"/>
                <a:gd name="connsiteX5" fmla="*/ 128608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28608" y="196139"/>
                  </a:moveTo>
                  <a:cubicBezTo>
                    <a:pt x="162745" y="170078"/>
                    <a:pt x="201760" y="146761"/>
                    <a:pt x="245651" y="124816"/>
                  </a:cubicBezTo>
                  <a:cubicBezTo>
                    <a:pt x="192006" y="101498"/>
                    <a:pt x="152992" y="68580"/>
                    <a:pt x="128608" y="28804"/>
                  </a:cubicBezTo>
                  <a:cubicBezTo>
                    <a:pt x="89593" y="21946"/>
                    <a:pt x="55456" y="12344"/>
                    <a:pt x="21318" y="0"/>
                  </a:cubicBezTo>
                  <a:cubicBezTo>
                    <a:pt x="-17696" y="57607"/>
                    <a:pt x="-5504" y="116586"/>
                    <a:pt x="77401" y="168707"/>
                  </a:cubicBezTo>
                  <a:cubicBezTo>
                    <a:pt x="92032" y="178308"/>
                    <a:pt x="109101" y="187909"/>
                    <a:pt x="128608" y="196139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899BE3DF-B99F-3C8A-05BE-48E229EDE9E1}"/>
                </a:ext>
              </a:extLst>
            </p:cNvPr>
            <p:cNvSpPr/>
            <p:nvPr/>
          </p:nvSpPr>
          <p:spPr>
            <a:xfrm>
              <a:off x="8689959" y="681685"/>
              <a:ext cx="176063" cy="135788"/>
            </a:xfrm>
            <a:custGeom>
              <a:avLst/>
              <a:gdLst>
                <a:gd name="connsiteX0" fmla="*/ 176063 w 176063"/>
                <a:gd name="connsiteY0" fmla="*/ 120701 h 135788"/>
                <a:gd name="connsiteX1" fmla="*/ 127295 w 176063"/>
                <a:gd name="connsiteY1" fmla="*/ 0 h 135788"/>
                <a:gd name="connsiteX2" fmla="*/ 498 w 176063"/>
                <a:gd name="connsiteY2" fmla="*/ 10973 h 135788"/>
                <a:gd name="connsiteX3" fmla="*/ 61458 w 176063"/>
                <a:gd name="connsiteY3" fmla="*/ 135788 h 135788"/>
                <a:gd name="connsiteX4" fmla="*/ 176063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176063" y="120701"/>
                  </a:moveTo>
                  <a:cubicBezTo>
                    <a:pt x="149241" y="82296"/>
                    <a:pt x="132172" y="41148"/>
                    <a:pt x="127295" y="0"/>
                  </a:cubicBezTo>
                  <a:cubicBezTo>
                    <a:pt x="85842" y="4115"/>
                    <a:pt x="44390" y="8230"/>
                    <a:pt x="498" y="10973"/>
                  </a:cubicBezTo>
                  <a:cubicBezTo>
                    <a:pt x="-4378" y="52121"/>
                    <a:pt x="27321" y="100127"/>
                    <a:pt x="61458" y="135788"/>
                  </a:cubicBezTo>
                  <a:cubicBezTo>
                    <a:pt x="100473" y="130302"/>
                    <a:pt x="139487" y="124816"/>
                    <a:pt x="176063" y="12070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F8DCB91-34CF-BBCC-627D-85F5DEAF25FD}"/>
                </a:ext>
              </a:extLst>
            </p:cNvPr>
            <p:cNvSpPr/>
            <p:nvPr/>
          </p:nvSpPr>
          <p:spPr>
            <a:xfrm>
              <a:off x="6986016" y="1299207"/>
              <a:ext cx="358445" cy="193093"/>
            </a:xfrm>
            <a:custGeom>
              <a:avLst/>
              <a:gdLst>
                <a:gd name="connsiteX0" fmla="*/ 358445 w 358445"/>
                <a:gd name="connsiteY0" fmla="*/ 97082 h 193093"/>
                <a:gd name="connsiteX1" fmla="*/ 292608 w 358445"/>
                <a:gd name="connsiteY1" fmla="*/ 193094 h 193093"/>
                <a:gd name="connsiteX2" fmla="*/ 270663 w 358445"/>
                <a:gd name="connsiteY2" fmla="*/ 184864 h 193093"/>
                <a:gd name="connsiteX3" fmla="*/ 56083 w 358445"/>
                <a:gd name="connsiteY3" fmla="*/ 79251 h 193093"/>
                <a:gd name="connsiteX4" fmla="*/ 0 w 358445"/>
                <a:gd name="connsiteY4" fmla="*/ 23015 h 193093"/>
                <a:gd name="connsiteX5" fmla="*/ 82905 w 358445"/>
                <a:gd name="connsiteY5" fmla="*/ 1070 h 193093"/>
                <a:gd name="connsiteX6" fmla="*/ 243840 w 358445"/>
                <a:gd name="connsiteY6" fmla="*/ 31245 h 193093"/>
                <a:gd name="connsiteX7" fmla="*/ 358445 w 358445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5" h="193093">
                  <a:moveTo>
                    <a:pt x="358445" y="97082"/>
                  </a:moveTo>
                  <a:cubicBezTo>
                    <a:pt x="351129" y="130000"/>
                    <a:pt x="324307" y="162918"/>
                    <a:pt x="292608" y="193094"/>
                  </a:cubicBezTo>
                  <a:cubicBezTo>
                    <a:pt x="285293" y="190350"/>
                    <a:pt x="277977" y="187607"/>
                    <a:pt x="270663" y="184864"/>
                  </a:cubicBezTo>
                  <a:cubicBezTo>
                    <a:pt x="192633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5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5293" y="49076"/>
                    <a:pt x="316992" y="76508"/>
                    <a:pt x="358445" y="97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5AFC5D9-B80B-ADD3-4CDF-73D2776D468E}"/>
                </a:ext>
              </a:extLst>
            </p:cNvPr>
            <p:cNvSpPr/>
            <p:nvPr/>
          </p:nvSpPr>
          <p:spPr>
            <a:xfrm>
              <a:off x="10331501" y="1995678"/>
              <a:ext cx="246277" cy="154990"/>
            </a:xfrm>
            <a:custGeom>
              <a:avLst/>
              <a:gdLst>
                <a:gd name="connsiteX0" fmla="*/ 87782 w 246277"/>
                <a:gd name="connsiteY0" fmla="*/ 154991 h 154990"/>
                <a:gd name="connsiteX1" fmla="*/ 246278 w 246277"/>
                <a:gd name="connsiteY1" fmla="*/ 97384 h 154990"/>
                <a:gd name="connsiteX2" fmla="*/ 212140 w 246277"/>
                <a:gd name="connsiteY2" fmla="*/ 53492 h 154990"/>
                <a:gd name="connsiteX3" fmla="*/ 112166 w 246277"/>
                <a:gd name="connsiteY3" fmla="*/ 0 h 154990"/>
                <a:gd name="connsiteX4" fmla="*/ 0 w 246277"/>
                <a:gd name="connsiteY4" fmla="*/ 64465 h 154990"/>
                <a:gd name="connsiteX5" fmla="*/ 70713 w 246277"/>
                <a:gd name="connsiteY5" fmla="*/ 120701 h 154990"/>
                <a:gd name="connsiteX6" fmla="*/ 87782 w 246277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7" h="154990">
                  <a:moveTo>
                    <a:pt x="87782" y="154991"/>
                  </a:moveTo>
                  <a:cubicBezTo>
                    <a:pt x="138988" y="134417"/>
                    <a:pt x="195072" y="117958"/>
                    <a:pt x="246278" y="97384"/>
                  </a:cubicBezTo>
                  <a:cubicBezTo>
                    <a:pt x="236524" y="82296"/>
                    <a:pt x="226771" y="68580"/>
                    <a:pt x="212140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8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DCC55FA-0544-A08D-F316-243D41301351}"/>
                </a:ext>
              </a:extLst>
            </p:cNvPr>
            <p:cNvSpPr/>
            <p:nvPr/>
          </p:nvSpPr>
          <p:spPr>
            <a:xfrm>
              <a:off x="9419538" y="588074"/>
              <a:ext cx="238014" cy="206082"/>
            </a:xfrm>
            <a:custGeom>
              <a:avLst/>
              <a:gdLst>
                <a:gd name="connsiteX0" fmla="*/ 124359 w 238014"/>
                <a:gd name="connsiteY0" fmla="*/ 206082 h 206082"/>
                <a:gd name="connsiteX1" fmla="*/ 0 w 238014"/>
                <a:gd name="connsiteY1" fmla="*/ 116928 h 206082"/>
                <a:gd name="connsiteX2" fmla="*/ 26823 w 238014"/>
                <a:gd name="connsiteY2" fmla="*/ 100469 h 206082"/>
                <a:gd name="connsiteX3" fmla="*/ 53645 w 238014"/>
                <a:gd name="connsiteY3" fmla="*/ 5829 h 206082"/>
                <a:gd name="connsiteX4" fmla="*/ 207264 w 238014"/>
                <a:gd name="connsiteY4" fmla="*/ 1714 h 206082"/>
                <a:gd name="connsiteX5" fmla="*/ 160935 w 238014"/>
                <a:gd name="connsiteY5" fmla="*/ 185508 h 206082"/>
                <a:gd name="connsiteX6" fmla="*/ 124359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24359" y="206082"/>
                  </a:moveTo>
                  <a:cubicBezTo>
                    <a:pt x="87783" y="174535"/>
                    <a:pt x="43892" y="144360"/>
                    <a:pt x="0" y="116928"/>
                  </a:cubicBezTo>
                  <a:cubicBezTo>
                    <a:pt x="9754" y="112813"/>
                    <a:pt x="19508" y="107327"/>
                    <a:pt x="26823" y="100469"/>
                  </a:cubicBezTo>
                  <a:cubicBezTo>
                    <a:pt x="58522" y="73037"/>
                    <a:pt x="58522" y="38747"/>
                    <a:pt x="53645" y="5829"/>
                  </a:cubicBezTo>
                  <a:cubicBezTo>
                    <a:pt x="102413" y="-1029"/>
                    <a:pt x="156058" y="-1029"/>
                    <a:pt x="207264" y="1714"/>
                  </a:cubicBezTo>
                  <a:cubicBezTo>
                    <a:pt x="256032" y="63436"/>
                    <a:pt x="251156" y="129273"/>
                    <a:pt x="160935" y="185508"/>
                  </a:cubicBezTo>
                  <a:cubicBezTo>
                    <a:pt x="151181" y="192366"/>
                    <a:pt x="138989" y="199224"/>
                    <a:pt x="124359" y="206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C8F6D46E-4693-16D9-9248-A03894B1540F}"/>
                </a:ext>
              </a:extLst>
            </p:cNvPr>
            <p:cNvSpPr/>
            <p:nvPr/>
          </p:nvSpPr>
          <p:spPr>
            <a:xfrm>
              <a:off x="1033881" y="1903780"/>
              <a:ext cx="232087" cy="160477"/>
            </a:xfrm>
            <a:custGeom>
              <a:avLst/>
              <a:gdLst>
                <a:gd name="connsiteX0" fmla="*/ 65837 w 232087"/>
                <a:gd name="connsiteY0" fmla="*/ 0 h 160477"/>
                <a:gd name="connsiteX1" fmla="*/ 231648 w 232087"/>
                <a:gd name="connsiteY1" fmla="*/ 16459 h 160477"/>
                <a:gd name="connsiteX2" fmla="*/ 165811 w 232087"/>
                <a:gd name="connsiteY2" fmla="*/ 145389 h 160477"/>
                <a:gd name="connsiteX3" fmla="*/ 148742 w 232087"/>
                <a:gd name="connsiteY3" fmla="*/ 160477 h 160477"/>
                <a:gd name="connsiteX4" fmla="*/ 0 w 232087"/>
                <a:gd name="connsiteY4" fmla="*/ 137160 h 160477"/>
                <a:gd name="connsiteX5" fmla="*/ 65837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89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29261" y="93269"/>
                    <a:pt x="51206" y="46634"/>
                    <a:pt x="65837" y="0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8979F74-58C5-FFE4-BF69-955A9D338F91}"/>
                </a:ext>
              </a:extLst>
            </p:cNvPr>
            <p:cNvSpPr/>
            <p:nvPr/>
          </p:nvSpPr>
          <p:spPr>
            <a:xfrm>
              <a:off x="5003596" y="560984"/>
              <a:ext cx="373412" cy="141274"/>
            </a:xfrm>
            <a:custGeom>
              <a:avLst/>
              <a:gdLst>
                <a:gd name="connsiteX0" fmla="*/ 99975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9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5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5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6" y="35662"/>
                    <a:pt x="209703" y="46634"/>
                    <a:pt x="256032" y="1372"/>
                  </a:cubicBezTo>
                  <a:cubicBezTo>
                    <a:pt x="295047" y="2743"/>
                    <a:pt x="331623" y="2743"/>
                    <a:pt x="368199" y="0"/>
                  </a:cubicBezTo>
                  <a:cubicBezTo>
                    <a:pt x="375514" y="16459"/>
                    <a:pt x="375514" y="32918"/>
                    <a:pt x="365760" y="50749"/>
                  </a:cubicBezTo>
                  <a:cubicBezTo>
                    <a:pt x="348691" y="82296"/>
                    <a:pt x="295047" y="102870"/>
                    <a:pt x="243840" y="116586"/>
                  </a:cubicBezTo>
                  <a:cubicBezTo>
                    <a:pt x="197511" y="128930"/>
                    <a:pt x="146304" y="131674"/>
                    <a:pt x="99975" y="141275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A90B1EBC-4FA3-F719-3AE9-1176F08E2C3B}"/>
                </a:ext>
              </a:extLst>
            </p:cNvPr>
            <p:cNvSpPr/>
            <p:nvPr/>
          </p:nvSpPr>
          <p:spPr>
            <a:xfrm>
              <a:off x="7837017" y="6188659"/>
              <a:ext cx="246278" cy="154990"/>
            </a:xfrm>
            <a:custGeom>
              <a:avLst/>
              <a:gdLst>
                <a:gd name="connsiteX0" fmla="*/ 87783 w 246278"/>
                <a:gd name="connsiteY0" fmla="*/ 154991 h 154990"/>
                <a:gd name="connsiteX1" fmla="*/ 246279 w 246278"/>
                <a:gd name="connsiteY1" fmla="*/ 97383 h 154990"/>
                <a:gd name="connsiteX2" fmla="*/ 212141 w 246278"/>
                <a:gd name="connsiteY2" fmla="*/ 53492 h 154990"/>
                <a:gd name="connsiteX3" fmla="*/ 112167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3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3" y="154991"/>
                  </a:moveTo>
                  <a:cubicBezTo>
                    <a:pt x="138989" y="134417"/>
                    <a:pt x="195072" y="117957"/>
                    <a:pt x="246279" y="97383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1"/>
                    <a:pt x="153620" y="13716"/>
                    <a:pt x="112167" y="0"/>
                  </a:cubicBezTo>
                  <a:cubicBezTo>
                    <a:pt x="70713" y="20574"/>
                    <a:pt x="36576" y="42519"/>
                    <a:pt x="0" y="64465"/>
                  </a:cubicBezTo>
                  <a:cubicBezTo>
                    <a:pt x="24384" y="82296"/>
                    <a:pt x="56084" y="98755"/>
                    <a:pt x="70713" y="120701"/>
                  </a:cubicBezTo>
                  <a:cubicBezTo>
                    <a:pt x="75591" y="133045"/>
                    <a:pt x="80468" y="144018"/>
                    <a:pt x="87783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CAC9012C-937D-1F1C-7228-2EC11420282F}"/>
                </a:ext>
              </a:extLst>
            </p:cNvPr>
            <p:cNvSpPr/>
            <p:nvPr/>
          </p:nvSpPr>
          <p:spPr>
            <a:xfrm>
              <a:off x="524256" y="5205222"/>
              <a:ext cx="245651" cy="196138"/>
            </a:xfrm>
            <a:custGeom>
              <a:avLst/>
              <a:gdLst>
                <a:gd name="connsiteX0" fmla="*/ 117043 w 245651"/>
                <a:gd name="connsiteY0" fmla="*/ 196139 h 196138"/>
                <a:gd name="connsiteX1" fmla="*/ 0 w 245651"/>
                <a:gd name="connsiteY1" fmla="*/ 124816 h 196138"/>
                <a:gd name="connsiteX2" fmla="*/ 117043 w 245651"/>
                <a:gd name="connsiteY2" fmla="*/ 28804 h 196138"/>
                <a:gd name="connsiteX3" fmla="*/ 224333 w 245651"/>
                <a:gd name="connsiteY3" fmla="*/ 0 h 196138"/>
                <a:gd name="connsiteX4" fmla="*/ 168250 w 245651"/>
                <a:gd name="connsiteY4" fmla="*/ 168707 h 196138"/>
                <a:gd name="connsiteX5" fmla="*/ 117043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17043" y="196139"/>
                  </a:moveTo>
                  <a:cubicBezTo>
                    <a:pt x="82906" y="170078"/>
                    <a:pt x="43891" y="146761"/>
                    <a:pt x="0" y="124816"/>
                  </a:cubicBezTo>
                  <a:cubicBezTo>
                    <a:pt x="53645" y="101498"/>
                    <a:pt x="92659" y="68580"/>
                    <a:pt x="117043" y="28804"/>
                  </a:cubicBezTo>
                  <a:cubicBezTo>
                    <a:pt x="156058" y="21946"/>
                    <a:pt x="190195" y="12344"/>
                    <a:pt x="224333" y="0"/>
                  </a:cubicBezTo>
                  <a:cubicBezTo>
                    <a:pt x="263347" y="57607"/>
                    <a:pt x="251155" y="116586"/>
                    <a:pt x="168250" y="168707"/>
                  </a:cubicBezTo>
                  <a:cubicBezTo>
                    <a:pt x="153619" y="179680"/>
                    <a:pt x="136550" y="187909"/>
                    <a:pt x="117043" y="196139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F3802EE-BD28-0B12-F23B-8FDF25147271}"/>
                </a:ext>
              </a:extLst>
            </p:cNvPr>
            <p:cNvSpPr/>
            <p:nvPr/>
          </p:nvSpPr>
          <p:spPr>
            <a:xfrm>
              <a:off x="3577132" y="1671980"/>
              <a:ext cx="176063" cy="135788"/>
            </a:xfrm>
            <a:custGeom>
              <a:avLst/>
              <a:gdLst>
                <a:gd name="connsiteX0" fmla="*/ 0 w 176063"/>
                <a:gd name="connsiteY0" fmla="*/ 120701 h 135788"/>
                <a:gd name="connsiteX1" fmla="*/ 48768 w 176063"/>
                <a:gd name="connsiteY1" fmla="*/ 0 h 135788"/>
                <a:gd name="connsiteX2" fmla="*/ 175565 w 176063"/>
                <a:gd name="connsiteY2" fmla="*/ 10973 h 135788"/>
                <a:gd name="connsiteX3" fmla="*/ 114605 w 176063"/>
                <a:gd name="connsiteY3" fmla="*/ 135788 h 135788"/>
                <a:gd name="connsiteX4" fmla="*/ 0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0" y="120701"/>
                  </a:moveTo>
                  <a:cubicBezTo>
                    <a:pt x="26823" y="82296"/>
                    <a:pt x="43891" y="41148"/>
                    <a:pt x="48768" y="0"/>
                  </a:cubicBezTo>
                  <a:cubicBezTo>
                    <a:pt x="90221" y="4115"/>
                    <a:pt x="131674" y="8230"/>
                    <a:pt x="175565" y="10973"/>
                  </a:cubicBezTo>
                  <a:cubicBezTo>
                    <a:pt x="180442" y="52121"/>
                    <a:pt x="148743" y="100127"/>
                    <a:pt x="114605" y="135788"/>
                  </a:cubicBezTo>
                  <a:cubicBezTo>
                    <a:pt x="75591" y="130302"/>
                    <a:pt x="39015" y="124816"/>
                    <a:pt x="0" y="12070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1751BF6-F903-86B1-5D15-99DE083A6203}"/>
                </a:ext>
              </a:extLst>
            </p:cNvPr>
            <p:cNvSpPr/>
            <p:nvPr/>
          </p:nvSpPr>
          <p:spPr>
            <a:xfrm>
              <a:off x="336499" y="3731054"/>
              <a:ext cx="358444" cy="193093"/>
            </a:xfrm>
            <a:custGeom>
              <a:avLst/>
              <a:gdLst>
                <a:gd name="connsiteX0" fmla="*/ 358445 w 358444"/>
                <a:gd name="connsiteY0" fmla="*/ 97082 h 193093"/>
                <a:gd name="connsiteX1" fmla="*/ 292608 w 358444"/>
                <a:gd name="connsiteY1" fmla="*/ 193094 h 193093"/>
                <a:gd name="connsiteX2" fmla="*/ 270662 w 358444"/>
                <a:gd name="connsiteY2" fmla="*/ 184864 h 193093"/>
                <a:gd name="connsiteX3" fmla="*/ 56083 w 358444"/>
                <a:gd name="connsiteY3" fmla="*/ 79251 h 193093"/>
                <a:gd name="connsiteX4" fmla="*/ 0 w 358444"/>
                <a:gd name="connsiteY4" fmla="*/ 23015 h 193093"/>
                <a:gd name="connsiteX5" fmla="*/ 82906 w 358444"/>
                <a:gd name="connsiteY5" fmla="*/ 1070 h 193093"/>
                <a:gd name="connsiteX6" fmla="*/ 243840 w 358444"/>
                <a:gd name="connsiteY6" fmla="*/ 31245 h 193093"/>
                <a:gd name="connsiteX7" fmla="*/ 358445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358445" y="97082"/>
                  </a:moveTo>
                  <a:cubicBezTo>
                    <a:pt x="351130" y="130000"/>
                    <a:pt x="324307" y="162918"/>
                    <a:pt x="292608" y="193094"/>
                  </a:cubicBezTo>
                  <a:cubicBezTo>
                    <a:pt x="285293" y="190350"/>
                    <a:pt x="277978" y="187607"/>
                    <a:pt x="270662" y="184864"/>
                  </a:cubicBezTo>
                  <a:cubicBezTo>
                    <a:pt x="192634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6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7731" y="50447"/>
                    <a:pt x="316992" y="77879"/>
                    <a:pt x="358445" y="97082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BD4E5DB-4B8D-9C20-3F5D-092009BAA3A9}"/>
                </a:ext>
              </a:extLst>
            </p:cNvPr>
            <p:cNvSpPr/>
            <p:nvPr/>
          </p:nvSpPr>
          <p:spPr>
            <a:xfrm>
              <a:off x="11516562" y="5683910"/>
              <a:ext cx="246278" cy="154991"/>
            </a:xfrm>
            <a:custGeom>
              <a:avLst/>
              <a:gdLst>
                <a:gd name="connsiteX0" fmla="*/ 87783 w 246278"/>
                <a:gd name="connsiteY0" fmla="*/ 154991 h 154991"/>
                <a:gd name="connsiteX1" fmla="*/ 246279 w 246278"/>
                <a:gd name="connsiteY1" fmla="*/ 97384 h 154991"/>
                <a:gd name="connsiteX2" fmla="*/ 212141 w 246278"/>
                <a:gd name="connsiteY2" fmla="*/ 53492 h 154991"/>
                <a:gd name="connsiteX3" fmla="*/ 112167 w 246278"/>
                <a:gd name="connsiteY3" fmla="*/ 0 h 154991"/>
                <a:gd name="connsiteX4" fmla="*/ 0 w 246278"/>
                <a:gd name="connsiteY4" fmla="*/ 64465 h 154991"/>
                <a:gd name="connsiteX5" fmla="*/ 70714 w 246278"/>
                <a:gd name="connsiteY5" fmla="*/ 120701 h 154991"/>
                <a:gd name="connsiteX6" fmla="*/ 87783 w 246278"/>
                <a:gd name="connsiteY6" fmla="*/ 154991 h 15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1">
                  <a:moveTo>
                    <a:pt x="87783" y="154991"/>
                  </a:moveTo>
                  <a:cubicBezTo>
                    <a:pt x="138989" y="134417"/>
                    <a:pt x="195072" y="117958"/>
                    <a:pt x="246279" y="97384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2"/>
                    <a:pt x="153620" y="13716"/>
                    <a:pt x="112167" y="0"/>
                  </a:cubicBezTo>
                  <a:cubicBezTo>
                    <a:pt x="70714" y="20574"/>
                    <a:pt x="36576" y="42520"/>
                    <a:pt x="0" y="64465"/>
                  </a:cubicBezTo>
                  <a:cubicBezTo>
                    <a:pt x="24384" y="82296"/>
                    <a:pt x="56084" y="98755"/>
                    <a:pt x="70714" y="120701"/>
                  </a:cubicBezTo>
                  <a:cubicBezTo>
                    <a:pt x="78029" y="133045"/>
                    <a:pt x="82906" y="144018"/>
                    <a:pt x="87783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BDC58718-1B63-F858-291A-7EE834506228}"/>
                </a:ext>
              </a:extLst>
            </p:cNvPr>
            <p:cNvSpPr/>
            <p:nvPr/>
          </p:nvSpPr>
          <p:spPr>
            <a:xfrm>
              <a:off x="1741017" y="503377"/>
              <a:ext cx="331622" cy="161982"/>
            </a:xfrm>
            <a:custGeom>
              <a:avLst/>
              <a:gdLst>
                <a:gd name="connsiteX0" fmla="*/ 0 w 331622"/>
                <a:gd name="connsiteY0" fmla="*/ 159106 h 161982"/>
                <a:gd name="connsiteX1" fmla="*/ 41453 w 331622"/>
                <a:gd name="connsiteY1" fmla="*/ 48006 h 161982"/>
                <a:gd name="connsiteX2" fmla="*/ 80467 w 331622"/>
                <a:gd name="connsiteY2" fmla="*/ 49378 h 161982"/>
                <a:gd name="connsiteX3" fmla="*/ 226771 w 331622"/>
                <a:gd name="connsiteY3" fmla="*/ 0 h 161982"/>
                <a:gd name="connsiteX4" fmla="*/ 331622 w 331622"/>
                <a:gd name="connsiteY4" fmla="*/ 63094 h 161982"/>
                <a:gd name="connsiteX5" fmla="*/ 51206 w 331622"/>
                <a:gd name="connsiteY5" fmla="*/ 161849 h 161982"/>
                <a:gd name="connsiteX6" fmla="*/ 0 w 331622"/>
                <a:gd name="connsiteY6" fmla="*/ 159106 h 1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22" h="161982">
                  <a:moveTo>
                    <a:pt x="0" y="159106"/>
                  </a:moveTo>
                  <a:cubicBezTo>
                    <a:pt x="19507" y="123444"/>
                    <a:pt x="31699" y="85039"/>
                    <a:pt x="41453" y="48006"/>
                  </a:cubicBezTo>
                  <a:cubicBezTo>
                    <a:pt x="53645" y="49378"/>
                    <a:pt x="68275" y="50749"/>
                    <a:pt x="80467" y="49378"/>
                  </a:cubicBezTo>
                  <a:cubicBezTo>
                    <a:pt x="138989" y="45263"/>
                    <a:pt x="185318" y="23317"/>
                    <a:pt x="226771" y="0"/>
                  </a:cubicBezTo>
                  <a:cubicBezTo>
                    <a:pt x="268224" y="16459"/>
                    <a:pt x="302362" y="39776"/>
                    <a:pt x="331622" y="63094"/>
                  </a:cubicBezTo>
                  <a:cubicBezTo>
                    <a:pt x="277978" y="124816"/>
                    <a:pt x="187757" y="164592"/>
                    <a:pt x="51206" y="161849"/>
                  </a:cubicBezTo>
                  <a:cubicBezTo>
                    <a:pt x="36576" y="161849"/>
                    <a:pt x="17069" y="161849"/>
                    <a:pt x="0" y="159106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90AB7D4-4D63-6859-DA7F-D623E5466918}"/>
                </a:ext>
              </a:extLst>
            </p:cNvPr>
            <p:cNvSpPr/>
            <p:nvPr/>
          </p:nvSpPr>
          <p:spPr>
            <a:xfrm>
              <a:off x="853440" y="6228435"/>
              <a:ext cx="232087" cy="160476"/>
            </a:xfrm>
            <a:custGeom>
              <a:avLst/>
              <a:gdLst>
                <a:gd name="connsiteX0" fmla="*/ 65837 w 232087"/>
                <a:gd name="connsiteY0" fmla="*/ 0 h 160476"/>
                <a:gd name="connsiteX1" fmla="*/ 231648 w 232087"/>
                <a:gd name="connsiteY1" fmla="*/ 16459 h 160476"/>
                <a:gd name="connsiteX2" fmla="*/ 165811 w 232087"/>
                <a:gd name="connsiteY2" fmla="*/ 145390 h 160476"/>
                <a:gd name="connsiteX3" fmla="*/ 148742 w 232087"/>
                <a:gd name="connsiteY3" fmla="*/ 160477 h 160476"/>
                <a:gd name="connsiteX4" fmla="*/ 0 w 232087"/>
                <a:gd name="connsiteY4" fmla="*/ 137160 h 160476"/>
                <a:gd name="connsiteX5" fmla="*/ 65837 w 232087"/>
                <a:gd name="connsiteY5" fmla="*/ 0 h 16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6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90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31699" y="93269"/>
                    <a:pt x="53645" y="46634"/>
                    <a:pt x="65837" y="0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48310B73-4ACD-3FEC-095A-2908E06A39B7}"/>
                </a:ext>
              </a:extLst>
            </p:cNvPr>
            <p:cNvSpPr/>
            <p:nvPr/>
          </p:nvSpPr>
          <p:spPr>
            <a:xfrm>
              <a:off x="7685837" y="1954530"/>
              <a:ext cx="373412" cy="141274"/>
            </a:xfrm>
            <a:custGeom>
              <a:avLst/>
              <a:gdLst>
                <a:gd name="connsiteX0" fmla="*/ 99974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8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4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4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5" y="35662"/>
                    <a:pt x="209702" y="46634"/>
                    <a:pt x="256032" y="1372"/>
                  </a:cubicBezTo>
                  <a:cubicBezTo>
                    <a:pt x="295046" y="2743"/>
                    <a:pt x="331622" y="2743"/>
                    <a:pt x="368198" y="0"/>
                  </a:cubicBezTo>
                  <a:cubicBezTo>
                    <a:pt x="375513" y="16459"/>
                    <a:pt x="375513" y="32918"/>
                    <a:pt x="365760" y="50749"/>
                  </a:cubicBezTo>
                  <a:cubicBezTo>
                    <a:pt x="348691" y="82296"/>
                    <a:pt x="295046" y="102870"/>
                    <a:pt x="243840" y="116586"/>
                  </a:cubicBezTo>
                  <a:cubicBezTo>
                    <a:pt x="197510" y="128930"/>
                    <a:pt x="146304" y="131674"/>
                    <a:pt x="99974" y="141275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16721FEF-E757-32A7-A743-013778D4A50F}"/>
                </a:ext>
              </a:extLst>
            </p:cNvPr>
            <p:cNvSpPr/>
            <p:nvPr/>
          </p:nvSpPr>
          <p:spPr>
            <a:xfrm>
              <a:off x="5774131" y="475945"/>
              <a:ext cx="246278" cy="154990"/>
            </a:xfrm>
            <a:custGeom>
              <a:avLst/>
              <a:gdLst>
                <a:gd name="connsiteX0" fmla="*/ 87782 w 246278"/>
                <a:gd name="connsiteY0" fmla="*/ 154991 h 154990"/>
                <a:gd name="connsiteX1" fmla="*/ 246278 w 246278"/>
                <a:gd name="connsiteY1" fmla="*/ 97384 h 154990"/>
                <a:gd name="connsiteX2" fmla="*/ 212141 w 246278"/>
                <a:gd name="connsiteY2" fmla="*/ 53492 h 154990"/>
                <a:gd name="connsiteX3" fmla="*/ 112166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2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2" y="154991"/>
                  </a:moveTo>
                  <a:cubicBezTo>
                    <a:pt x="138989" y="134417"/>
                    <a:pt x="195072" y="117958"/>
                    <a:pt x="246278" y="97384"/>
                  </a:cubicBezTo>
                  <a:cubicBezTo>
                    <a:pt x="236525" y="82296"/>
                    <a:pt x="226771" y="68580"/>
                    <a:pt x="212141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9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7E47073A-694E-B9B0-913B-894669928DD6}"/>
                </a:ext>
              </a:extLst>
            </p:cNvPr>
            <p:cNvSpPr/>
            <p:nvPr/>
          </p:nvSpPr>
          <p:spPr>
            <a:xfrm>
              <a:off x="3672230" y="1153515"/>
              <a:ext cx="297484" cy="152247"/>
            </a:xfrm>
            <a:custGeom>
              <a:avLst/>
              <a:gdLst>
                <a:gd name="connsiteX0" fmla="*/ 51206 w 297484"/>
                <a:gd name="connsiteY0" fmla="*/ 152248 h 152247"/>
                <a:gd name="connsiteX1" fmla="*/ 0 w 297484"/>
                <a:gd name="connsiteY1" fmla="*/ 58979 h 152247"/>
                <a:gd name="connsiteX2" fmla="*/ 178003 w 297484"/>
                <a:gd name="connsiteY2" fmla="*/ 0 h 152247"/>
                <a:gd name="connsiteX3" fmla="*/ 297485 w 297484"/>
                <a:gd name="connsiteY3" fmla="*/ 0 h 152247"/>
                <a:gd name="connsiteX4" fmla="*/ 119481 w 297484"/>
                <a:gd name="connsiteY4" fmla="*/ 139903 h 152247"/>
                <a:gd name="connsiteX5" fmla="*/ 51206 w 297484"/>
                <a:gd name="connsiteY5" fmla="*/ 152248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84" h="152247">
                  <a:moveTo>
                    <a:pt x="51206" y="152248"/>
                  </a:moveTo>
                  <a:cubicBezTo>
                    <a:pt x="39014" y="120701"/>
                    <a:pt x="21945" y="89154"/>
                    <a:pt x="0" y="58979"/>
                  </a:cubicBezTo>
                  <a:cubicBezTo>
                    <a:pt x="65837" y="49378"/>
                    <a:pt x="126797" y="30175"/>
                    <a:pt x="178003" y="0"/>
                  </a:cubicBezTo>
                  <a:cubicBezTo>
                    <a:pt x="217017" y="2743"/>
                    <a:pt x="258470" y="2743"/>
                    <a:pt x="297485" y="0"/>
                  </a:cubicBezTo>
                  <a:cubicBezTo>
                    <a:pt x="287731" y="61722"/>
                    <a:pt x="234086" y="112471"/>
                    <a:pt x="119481" y="139903"/>
                  </a:cubicBezTo>
                  <a:cubicBezTo>
                    <a:pt x="97536" y="145390"/>
                    <a:pt x="75590" y="149504"/>
                    <a:pt x="51206" y="152248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E556E682-51F9-962E-429C-F02A2A3E4B12}"/>
                </a:ext>
              </a:extLst>
            </p:cNvPr>
            <p:cNvSpPr/>
            <p:nvPr/>
          </p:nvSpPr>
          <p:spPr>
            <a:xfrm>
              <a:off x="10316870" y="261975"/>
              <a:ext cx="251154" cy="134416"/>
            </a:xfrm>
            <a:custGeom>
              <a:avLst/>
              <a:gdLst>
                <a:gd name="connsiteX0" fmla="*/ 0 w 251154"/>
                <a:gd name="connsiteY0" fmla="*/ 89154 h 134416"/>
                <a:gd name="connsiteX1" fmla="*/ 153619 w 251154"/>
                <a:gd name="connsiteY1" fmla="*/ 0 h 134416"/>
                <a:gd name="connsiteX2" fmla="*/ 251155 w 251154"/>
                <a:gd name="connsiteY2" fmla="*/ 46634 h 134416"/>
                <a:gd name="connsiteX3" fmla="*/ 82905 w 251154"/>
                <a:gd name="connsiteY3" fmla="*/ 134417 h 134416"/>
                <a:gd name="connsiteX4" fmla="*/ 0 w 251154"/>
                <a:gd name="connsiteY4" fmla="*/ 89154 h 1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54" h="134416">
                  <a:moveTo>
                    <a:pt x="0" y="89154"/>
                  </a:moveTo>
                  <a:cubicBezTo>
                    <a:pt x="58521" y="64465"/>
                    <a:pt x="112167" y="34290"/>
                    <a:pt x="153619" y="0"/>
                  </a:cubicBezTo>
                  <a:cubicBezTo>
                    <a:pt x="185319" y="16459"/>
                    <a:pt x="217017" y="31547"/>
                    <a:pt x="251155" y="46634"/>
                  </a:cubicBezTo>
                  <a:cubicBezTo>
                    <a:pt x="217017" y="83668"/>
                    <a:pt x="143865" y="113843"/>
                    <a:pt x="82905" y="134417"/>
                  </a:cubicBezTo>
                  <a:cubicBezTo>
                    <a:pt x="56083" y="119329"/>
                    <a:pt x="29260" y="104242"/>
                    <a:pt x="0" y="89154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38EFE92-DE87-4EB4-80E0-1C65751DF59B}"/>
              </a:ext>
            </a:extLst>
          </p:cNvPr>
          <p:cNvGrpSpPr/>
          <p:nvPr/>
        </p:nvGrpSpPr>
        <p:grpSpPr>
          <a:xfrm>
            <a:off x="2645524" y="2281688"/>
            <a:ext cx="6772337" cy="4547814"/>
            <a:chOff x="2645524" y="2281688"/>
            <a:chExt cx="6772337" cy="4547814"/>
          </a:xfrm>
        </p:grpSpPr>
        <p:pic>
          <p:nvPicPr>
            <p:cNvPr id="45" name="Picture 44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xmlns="" id="{7D58D64E-AA39-EC9C-0CE2-C3A591ACA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01" y="2281688"/>
              <a:ext cx="6581653" cy="4547814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xmlns="" id="{02DFB7D5-BAD2-83EF-AE1C-A71B8422D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548">
              <a:off x="8418889" y="2338760"/>
              <a:ext cx="998972" cy="1046325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xmlns="" id="{F7380060-CA83-6721-DA14-DCD030AEC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0016">
              <a:off x="2645524" y="3441150"/>
              <a:ext cx="893584" cy="93594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56091E-E2DE-48D5-9584-2808E1CEC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587" y="876621"/>
            <a:ext cx="935207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rrakeshVTI" id="{DCD97A9B-DAE4-42FA-B2F9-0A5C34F43D6C}" vid="{A7163F41-974B-4A88-831F-D9DFFFE40CE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580</Words>
  <Application>Microsoft Office PowerPoint</Application>
  <PresentationFormat>Custom</PresentationFormat>
  <Paragraphs>75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1_Office Theme</vt:lpstr>
      <vt:lpstr>Office Theme</vt:lpstr>
      <vt:lpstr>MarrakeshVTI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46</cp:revision>
  <dcterms:created xsi:type="dcterms:W3CDTF">2022-11-25T23:36:13Z</dcterms:created>
  <dcterms:modified xsi:type="dcterms:W3CDTF">2019-03-19T08:19:23Z</dcterms:modified>
</cp:coreProperties>
</file>