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</p:sldMasterIdLst>
  <p:notesMasterIdLst>
    <p:notesMasterId r:id="rId15"/>
  </p:notesMasterIdLst>
  <p:sldIdLst>
    <p:sldId id="314" r:id="rId3"/>
    <p:sldId id="262" r:id="rId4"/>
    <p:sldId id="2007577493" r:id="rId5"/>
    <p:sldId id="2007577494" r:id="rId6"/>
    <p:sldId id="2007577495" r:id="rId7"/>
    <p:sldId id="2007577496" r:id="rId8"/>
    <p:sldId id="2007577497" r:id="rId9"/>
    <p:sldId id="2007577498" r:id="rId10"/>
    <p:sldId id="2007577499" r:id="rId11"/>
    <p:sldId id="2007577500" r:id="rId12"/>
    <p:sldId id="2007577501" r:id="rId13"/>
    <p:sldId id="200757750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046" autoAdjust="0"/>
  </p:normalViewPr>
  <p:slideViewPr>
    <p:cSldViewPr snapToGrid="0">
      <p:cViewPr>
        <p:scale>
          <a:sx n="83" d="100"/>
          <a:sy n="83" d="100"/>
        </p:scale>
        <p:origin x="-816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783DA-D0EF-4067-A48D-EDE6D7E12CCA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D2ABD-87AB-44FC-8978-B6038C6A8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8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380D1-5B71-404B-9CD5-8DE26F2BF0D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46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566A267-AC1B-474F-B1BB-BAF5248AE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9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94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8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31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11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41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5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77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46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82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566A267-AC1B-474F-B1BB-BAF5248AE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xmlns="" id="{1AADC820-9CB0-46BD-A5EA-A216392AA753}"/>
              </a:ext>
            </a:extLst>
          </p:cNvPr>
          <p:cNvSpPr/>
          <p:nvPr userDrawn="1"/>
        </p:nvSpPr>
        <p:spPr>
          <a:xfrm>
            <a:off x="352864" y="-2314136"/>
            <a:ext cx="11486271" cy="11486271"/>
          </a:xfrm>
          <a:prstGeom prst="ellipse">
            <a:avLst/>
          </a:prstGeom>
          <a:solidFill>
            <a:srgbClr val="F9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3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80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03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64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86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78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6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81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7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2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754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14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圆角矩形 2"/>
          <p:cNvSpPr/>
          <p:nvPr userDrawn="1"/>
        </p:nvSpPr>
        <p:spPr>
          <a:xfrm>
            <a:off x="395286" y="342900"/>
            <a:ext cx="11401425" cy="6172200"/>
          </a:xfrm>
          <a:prstGeom prst="roundRect">
            <a:avLst>
              <a:gd name="adj" fmla="val 46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63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" panose="020B0500000000000000" pitchFamily="34" charset="-122"/>
          <a:ea typeface="思源黑体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4758EB58-A7D8-3F9E-3975-CB3F77247223}"/>
              </a:ext>
            </a:extLst>
          </p:cNvPr>
          <p:cNvSpPr/>
          <p:nvPr/>
        </p:nvSpPr>
        <p:spPr>
          <a:xfrm>
            <a:off x="531491" y="361786"/>
            <a:ext cx="1008529" cy="833717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D3EE22-2C05-F883-EFA0-297EB0C9AE87}"/>
              </a:ext>
            </a:extLst>
          </p:cNvPr>
          <p:cNvSpPr txBox="1"/>
          <p:nvPr/>
        </p:nvSpPr>
        <p:spPr>
          <a:xfrm>
            <a:off x="1605516" y="572705"/>
            <a:ext cx="1020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8A0AEF-7173-3B7B-CBFE-DCF28E85D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2266950"/>
            <a:ext cx="5534025" cy="3162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60E8A-F09A-2441-9C4B-94537ABE4974}"/>
              </a:ext>
            </a:extLst>
          </p:cNvPr>
          <p:cNvSpPr txBox="1"/>
          <p:nvPr/>
        </p:nvSpPr>
        <p:spPr>
          <a:xfrm>
            <a:off x="7515224" y="2285992"/>
            <a:ext cx="425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tháng có 30 ngày?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7432B6-811D-7990-D496-24EEC3B9E03F}"/>
              </a:ext>
            </a:extLst>
          </p:cNvPr>
          <p:cNvSpPr txBox="1"/>
          <p:nvPr/>
        </p:nvSpPr>
        <p:spPr>
          <a:xfrm>
            <a:off x="6979454" y="3131621"/>
            <a:ext cx="4479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có 30 ngày: Tháng 4, 6, 9, 11.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DB5BD6-B1E6-967C-A3AC-3134A74D6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5803" y="2088610"/>
            <a:ext cx="1229004" cy="109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4758EB58-A7D8-3F9E-3975-CB3F77247223}"/>
              </a:ext>
            </a:extLst>
          </p:cNvPr>
          <p:cNvSpPr/>
          <p:nvPr/>
        </p:nvSpPr>
        <p:spPr>
          <a:xfrm>
            <a:off x="531491" y="361786"/>
            <a:ext cx="1008529" cy="833717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D3EE22-2C05-F883-EFA0-297EB0C9AE87}"/>
              </a:ext>
            </a:extLst>
          </p:cNvPr>
          <p:cNvSpPr txBox="1"/>
          <p:nvPr/>
        </p:nvSpPr>
        <p:spPr>
          <a:xfrm>
            <a:off x="1605516" y="572705"/>
            <a:ext cx="1020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8A0AEF-7173-3B7B-CBFE-DCF28E85D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2266950"/>
            <a:ext cx="5534025" cy="3162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60E8A-F09A-2441-9C4B-94537ABE4974}"/>
              </a:ext>
            </a:extLst>
          </p:cNvPr>
          <p:cNvSpPr txBox="1"/>
          <p:nvPr/>
        </p:nvSpPr>
        <p:spPr>
          <a:xfrm>
            <a:off x="7515224" y="2285992"/>
            <a:ext cx="4257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31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7432B6-811D-7990-D496-24EEC3B9E03F}"/>
              </a:ext>
            </a:extLst>
          </p:cNvPr>
          <p:cNvSpPr txBox="1"/>
          <p:nvPr/>
        </p:nvSpPr>
        <p:spPr>
          <a:xfrm>
            <a:off x="6553200" y="3131621"/>
            <a:ext cx="4905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có 31 ngày: Tháng 1, 3, 5, 7, 8, 10, 12.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DB5BD6-B1E6-967C-A3AC-3134A74D6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5803" y="2088610"/>
            <a:ext cx="1229004" cy="109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4758EB58-A7D8-3F9E-3975-CB3F77247223}"/>
              </a:ext>
            </a:extLst>
          </p:cNvPr>
          <p:cNvSpPr/>
          <p:nvPr/>
        </p:nvSpPr>
        <p:spPr>
          <a:xfrm>
            <a:off x="531491" y="361786"/>
            <a:ext cx="1008529" cy="833717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D3EE22-2C05-F883-EFA0-297EB0C9AE87}"/>
              </a:ext>
            </a:extLst>
          </p:cNvPr>
          <p:cNvSpPr txBox="1"/>
          <p:nvPr/>
        </p:nvSpPr>
        <p:spPr>
          <a:xfrm>
            <a:off x="1605516" y="572705"/>
            <a:ext cx="1020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98A0AEF-7173-3B7B-CBFE-DCF28E85D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2266950"/>
            <a:ext cx="5534025" cy="3162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60E8A-F09A-2441-9C4B-94537ABE4974}"/>
              </a:ext>
            </a:extLst>
          </p:cNvPr>
          <p:cNvSpPr txBox="1"/>
          <p:nvPr/>
        </p:nvSpPr>
        <p:spPr>
          <a:xfrm>
            <a:off x="7515224" y="2285992"/>
            <a:ext cx="4257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 có 28 hoặc 29 ngày?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7432B6-811D-7990-D496-24EEC3B9E03F}"/>
              </a:ext>
            </a:extLst>
          </p:cNvPr>
          <p:cNvSpPr txBox="1"/>
          <p:nvPr/>
        </p:nvSpPr>
        <p:spPr>
          <a:xfrm>
            <a:off x="6553200" y="3560246"/>
            <a:ext cx="4905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Tx/>
              <a:buChar char="-"/>
            </a:pP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tháng có 28 hoặc 29 ngày: Tháng 2.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4DB5BD6-B1E6-967C-A3AC-3134A74D6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5803" y="2088610"/>
            <a:ext cx="1229004" cy="109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5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FCE2BA8-F483-4281-97EC-4B0779B64E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xmlns="" id="{A6061DC8-95F8-4615-8907-F3BDD9CA60EC}"/>
              </a:ext>
            </a:extLst>
          </p:cNvPr>
          <p:cNvSpPr/>
          <p:nvPr/>
        </p:nvSpPr>
        <p:spPr>
          <a:xfrm>
            <a:off x="1254369" y="-1412631"/>
            <a:ext cx="9683262" cy="9683262"/>
          </a:xfrm>
          <a:prstGeom prst="ellipse">
            <a:avLst/>
          </a:prstGeom>
          <a:solidFill>
            <a:srgbClr val="F9F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cs typeface="Helvetica"/>
              <a:sym typeface="Montserrat" pitchFamily="2" charset="0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9039AD04-336A-4C4C-94CA-2556F19C2BCB}"/>
              </a:ext>
            </a:extLst>
          </p:cNvPr>
          <p:cNvSpPr/>
          <p:nvPr/>
        </p:nvSpPr>
        <p:spPr>
          <a:xfrm rot="21167508">
            <a:off x="6888887" y="5455227"/>
            <a:ext cx="3250337" cy="1738117"/>
          </a:xfrm>
          <a:prstGeom prst="ellipse">
            <a:avLst/>
          </a:prstGeom>
          <a:solidFill>
            <a:srgbClr val="68C3B7">
              <a:alpha val="60000"/>
            </a:srgbClr>
          </a:solidFill>
          <a:ln>
            <a:noFill/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0"/>
              <a:cs typeface="Helvetica"/>
              <a:sym typeface="Montserrat" pitchFamily="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506631A-6473-B49D-01F5-9F865B8BD7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343" y="3495675"/>
            <a:ext cx="3850365" cy="385036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11A8744-34F2-ADD0-E07B-A69F2B3C18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0" t="30052" b="46615"/>
          <a:stretch/>
        </p:blipFill>
        <p:spPr>
          <a:xfrm>
            <a:off x="10938346" y="1065785"/>
            <a:ext cx="1280092" cy="16002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06E7F3D-56DC-9947-5953-139EA93E4F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71" y="46786"/>
            <a:ext cx="2302976" cy="238104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CA42CDE-A28A-14FF-860A-4353AF4B03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370" y="4888632"/>
            <a:ext cx="2301427" cy="19693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38A86CB6-11AF-BBF6-0240-CDB38BCE3BC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07" b="69762"/>
          <a:stretch/>
        </p:blipFill>
        <p:spPr>
          <a:xfrm>
            <a:off x="6414781" y="1"/>
            <a:ext cx="1860348" cy="131382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C868557-44C1-58CC-ED1B-902AF8EF1F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703" y="5814009"/>
            <a:ext cx="1287545" cy="105733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1BC56665-439A-031E-035E-037F65A3AC8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78" b="67566"/>
          <a:stretch/>
        </p:blipFill>
        <p:spPr>
          <a:xfrm>
            <a:off x="21309" y="4430172"/>
            <a:ext cx="1339591" cy="1503144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D57BF78C-9D6B-C637-7399-A89CEE5909B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987" y="0"/>
            <a:ext cx="2446941" cy="702129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A5D2AECD-F997-F35C-90F8-B5EB8B568FA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2"/>
          <a:stretch/>
        </p:blipFill>
        <p:spPr>
          <a:xfrm>
            <a:off x="10129490" y="3361609"/>
            <a:ext cx="2091791" cy="280076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4AE1C696-8D5F-5B8E-0EAC-AFA0F6AF6A30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28078"/>
          <a:stretch/>
        </p:blipFill>
        <p:spPr>
          <a:xfrm>
            <a:off x="0" y="4263722"/>
            <a:ext cx="2955502" cy="2594278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4BB17C02-5CE5-38D5-31DC-F0DF602D8A2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1" b="69762"/>
          <a:stretch/>
        </p:blipFill>
        <p:spPr>
          <a:xfrm>
            <a:off x="7954504" y="0"/>
            <a:ext cx="1651876" cy="172806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5E6FFDD5-4301-BA53-C472-DAC6A79EB618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1" t="65561" r="12532"/>
          <a:stretch/>
        </p:blipFill>
        <p:spPr>
          <a:xfrm>
            <a:off x="2559979" y="5439832"/>
            <a:ext cx="1461433" cy="144508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FEB9DAE8-BD0A-5F4C-746A-C592FB78C9E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60167" y="2765638"/>
            <a:ext cx="1827952" cy="150111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C94F19A5-9C8B-C506-D44A-ECF7E9BBBAB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1" b="69762"/>
          <a:stretch/>
        </p:blipFill>
        <p:spPr>
          <a:xfrm rot="10800000">
            <a:off x="4709450" y="5199761"/>
            <a:ext cx="1651876" cy="172806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D27F4EE4-717F-9FB6-CFBE-FE00EBCA581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2"/>
          <a:stretch/>
        </p:blipFill>
        <p:spPr>
          <a:xfrm rot="16200000">
            <a:off x="3054441" y="-282656"/>
            <a:ext cx="1479091" cy="198040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xmlns="" id="{4A50EEF3-7ADE-6208-B82C-370F24EEC1B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72" r="28078"/>
          <a:stretch/>
        </p:blipFill>
        <p:spPr>
          <a:xfrm flipV="1">
            <a:off x="4241972" y="31686"/>
            <a:ext cx="1957604" cy="1718344"/>
          </a:xfrm>
          <a:prstGeom prst="rect">
            <a:avLst/>
          </a:prstGeom>
        </p:spPr>
      </p:pic>
      <p:sp>
        <p:nvSpPr>
          <p:cNvPr id="22" name="文本框 43">
            <a:extLst>
              <a:ext uri="{FF2B5EF4-FFF2-40B4-BE49-F238E27FC236}">
                <a16:creationId xmlns:a16="http://schemas.microsoft.com/office/drawing/2014/main" xmlns="" id="{4F9DBEC4-F1F5-41BF-B6B1-F67F829A62D1}"/>
              </a:ext>
            </a:extLst>
          </p:cNvPr>
          <p:cNvSpPr txBox="1"/>
          <p:nvPr/>
        </p:nvSpPr>
        <p:spPr>
          <a:xfrm>
            <a:off x="4271770" y="333633"/>
            <a:ext cx="3935699" cy="1006090"/>
          </a:xfrm>
          <a:prstGeom prst="roundRect">
            <a:avLst>
              <a:gd name="adj" fmla="val 43400"/>
            </a:avLst>
          </a:prstGeom>
          <a:solidFill>
            <a:srgbClr val="EFB421"/>
          </a:solidFill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Vogue-ExtraBold" panose="020B0500000000000000" pitchFamily="34" charset="0"/>
                <a:cs typeface="Calibri" panose="020F0502020204030204" pitchFamily="34" charset="0"/>
                <a:sym typeface="Arial" panose="020B0604020202020204" pitchFamily="34" charset="0"/>
              </a:rPr>
              <a:t>TOÁN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ogue-ExtraBold" panose="020B0500000000000000" pitchFamily="34" charset="0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2F1C32-304A-2BB5-7279-397CB7F7C57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57888" y="1015758"/>
            <a:ext cx="10177205" cy="34947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E8BA15-2FC6-9FE3-B64E-0D018EAF773C}"/>
              </a:ext>
            </a:extLst>
          </p:cNvPr>
          <p:cNvSpPr txBox="1"/>
          <p:nvPr/>
        </p:nvSpPr>
        <p:spPr>
          <a:xfrm>
            <a:off x="5105400" y="4162425"/>
            <a:ext cx="2955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6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6000" b="1" dirty="0"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4262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4758EB58-A7D8-3F9E-3975-CB3F77247223}"/>
              </a:ext>
            </a:extLst>
          </p:cNvPr>
          <p:cNvSpPr/>
          <p:nvPr/>
        </p:nvSpPr>
        <p:spPr>
          <a:xfrm>
            <a:off x="882365" y="383051"/>
            <a:ext cx="1008529" cy="833717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D3EE22-2C05-F883-EFA0-297EB0C9AE87}"/>
              </a:ext>
            </a:extLst>
          </p:cNvPr>
          <p:cNvSpPr txBox="1"/>
          <p:nvPr/>
        </p:nvSpPr>
        <p:spPr>
          <a:xfrm>
            <a:off x="1890893" y="657766"/>
            <a:ext cx="89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D70C8E-A729-8B1A-825F-A2F398D95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914" y="1458764"/>
            <a:ext cx="8467725" cy="2962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4B9A0E-D285-283C-34B2-4312556A63EE}"/>
              </a:ext>
            </a:extLst>
          </p:cNvPr>
          <p:cNvSpPr txBox="1"/>
          <p:nvPr/>
        </p:nvSpPr>
        <p:spPr>
          <a:xfrm>
            <a:off x="868326" y="4538649"/>
            <a:ext cx="113236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2A9DF6F-B494-B45B-A343-A9F1D8933B4B}"/>
              </a:ext>
            </a:extLst>
          </p:cNvPr>
          <p:cNvGrpSpPr/>
          <p:nvPr/>
        </p:nvGrpSpPr>
        <p:grpSpPr>
          <a:xfrm>
            <a:off x="1279121" y="5234432"/>
            <a:ext cx="9463627" cy="1011707"/>
            <a:chOff x="3093376" y="708119"/>
            <a:chExt cx="10093413" cy="1011707"/>
          </a:xfrm>
          <a:solidFill>
            <a:srgbClr val="AAE3F9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CBDEB2EB-DB66-5005-9E0C-3C86332A6248}"/>
                </a:ext>
              </a:extLst>
            </p:cNvPr>
            <p:cNvSpPr/>
            <p:nvPr/>
          </p:nvSpPr>
          <p:spPr>
            <a:xfrm>
              <a:off x="3093376" y="708119"/>
              <a:ext cx="10093413" cy="1011707"/>
            </a:xfrm>
            <a:prstGeom prst="roundRect">
              <a:avLst/>
            </a:prstGeom>
            <a:solidFill>
              <a:srgbClr val="F9B2DC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F127CAF-E16F-9189-E568-D70A8207EEE7}"/>
                </a:ext>
              </a:extLst>
            </p:cNvPr>
            <p:cNvSpPr/>
            <p:nvPr/>
          </p:nvSpPr>
          <p:spPr>
            <a:xfrm>
              <a:off x="3379262" y="813425"/>
              <a:ext cx="9546988" cy="707886"/>
            </a:xfrm>
            <a:prstGeom prst="rect">
              <a:avLst/>
            </a:prstGeom>
            <a:solidFill>
              <a:srgbClr val="F9B2DC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Tháng 11 có 30 ngày. Tháng 12 có 31 ngày.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8D00B45-0B09-28BE-E8FA-F96EE8C99698}"/>
              </a:ext>
            </a:extLst>
          </p:cNvPr>
          <p:cNvSpPr/>
          <p:nvPr/>
        </p:nvSpPr>
        <p:spPr>
          <a:xfrm>
            <a:off x="3434316" y="4008474"/>
            <a:ext cx="467833" cy="2764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8203B018-3112-C145-7B73-005EDEA157E0}"/>
              </a:ext>
            </a:extLst>
          </p:cNvPr>
          <p:cNvSpPr/>
          <p:nvPr/>
        </p:nvSpPr>
        <p:spPr>
          <a:xfrm>
            <a:off x="9505507" y="3987209"/>
            <a:ext cx="467833" cy="2764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34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5" grpId="0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4758EB58-A7D8-3F9E-3975-CB3F77247223}"/>
              </a:ext>
            </a:extLst>
          </p:cNvPr>
          <p:cNvSpPr/>
          <p:nvPr/>
        </p:nvSpPr>
        <p:spPr>
          <a:xfrm>
            <a:off x="882365" y="383051"/>
            <a:ext cx="1008529" cy="833717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D3EE22-2C05-F883-EFA0-297EB0C9AE87}"/>
              </a:ext>
            </a:extLst>
          </p:cNvPr>
          <p:cNvSpPr txBox="1"/>
          <p:nvPr/>
        </p:nvSpPr>
        <p:spPr>
          <a:xfrm>
            <a:off x="1890893" y="657766"/>
            <a:ext cx="89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D70C8E-A729-8B1A-825F-A2F398D95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914" y="1458764"/>
            <a:ext cx="8467725" cy="2962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4B9A0E-D285-283C-34B2-4312556A63EE}"/>
              </a:ext>
            </a:extLst>
          </p:cNvPr>
          <p:cNvSpPr txBox="1"/>
          <p:nvPr/>
        </p:nvSpPr>
        <p:spPr>
          <a:xfrm>
            <a:off x="1453117" y="4506751"/>
            <a:ext cx="113236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20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11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2A9DF6F-B494-B45B-A343-A9F1D8933B4B}"/>
              </a:ext>
            </a:extLst>
          </p:cNvPr>
          <p:cNvGrpSpPr/>
          <p:nvPr/>
        </p:nvGrpSpPr>
        <p:grpSpPr>
          <a:xfrm>
            <a:off x="2424223" y="5106842"/>
            <a:ext cx="7521083" cy="1011707"/>
            <a:chOff x="3093376" y="708119"/>
            <a:chExt cx="10093413" cy="1011707"/>
          </a:xfrm>
          <a:solidFill>
            <a:srgbClr val="AAE3F9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CBDEB2EB-DB66-5005-9E0C-3C86332A6248}"/>
                </a:ext>
              </a:extLst>
            </p:cNvPr>
            <p:cNvSpPr/>
            <p:nvPr/>
          </p:nvSpPr>
          <p:spPr>
            <a:xfrm>
              <a:off x="3093376" y="708119"/>
              <a:ext cx="10093413" cy="1011707"/>
            </a:xfrm>
            <a:prstGeom prst="roundRect">
              <a:avLst/>
            </a:prstGeom>
            <a:solidFill>
              <a:srgbClr val="F9B2DC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F127CAF-E16F-9189-E568-D70A8207EEE7}"/>
                </a:ext>
              </a:extLst>
            </p:cNvPr>
            <p:cNvSpPr/>
            <p:nvPr/>
          </p:nvSpPr>
          <p:spPr>
            <a:xfrm>
              <a:off x="4836645" y="824058"/>
              <a:ext cx="6473464" cy="707886"/>
            </a:xfrm>
            <a:prstGeom prst="rect">
              <a:avLst/>
            </a:prstGeom>
            <a:solidFill>
              <a:srgbClr val="F9B2DC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Ngày 20 tháng 11 là thứ Hai.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8D00B45-0B09-28BE-E8FA-F96EE8C99698}"/>
              </a:ext>
            </a:extLst>
          </p:cNvPr>
          <p:cNvSpPr/>
          <p:nvPr/>
        </p:nvSpPr>
        <p:spPr>
          <a:xfrm>
            <a:off x="1860698" y="3636335"/>
            <a:ext cx="467833" cy="2764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67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4758EB58-A7D8-3F9E-3975-CB3F77247223}"/>
              </a:ext>
            </a:extLst>
          </p:cNvPr>
          <p:cNvSpPr/>
          <p:nvPr/>
        </p:nvSpPr>
        <p:spPr>
          <a:xfrm>
            <a:off x="882365" y="383051"/>
            <a:ext cx="1008529" cy="833717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D3EE22-2C05-F883-EFA0-297EB0C9AE87}"/>
              </a:ext>
            </a:extLst>
          </p:cNvPr>
          <p:cNvSpPr txBox="1"/>
          <p:nvPr/>
        </p:nvSpPr>
        <p:spPr>
          <a:xfrm>
            <a:off x="1890893" y="657766"/>
            <a:ext cx="89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D70C8E-A729-8B1A-825F-A2F398D95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914" y="1458764"/>
            <a:ext cx="8467725" cy="2962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4B9A0E-D285-283C-34B2-4312556A63EE}"/>
              </a:ext>
            </a:extLst>
          </p:cNvPr>
          <p:cNvSpPr txBox="1"/>
          <p:nvPr/>
        </p:nvSpPr>
        <p:spPr>
          <a:xfrm>
            <a:off x="1453117" y="4506751"/>
            <a:ext cx="113236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2A9DF6F-B494-B45B-A343-A9F1D8933B4B}"/>
              </a:ext>
            </a:extLst>
          </p:cNvPr>
          <p:cNvGrpSpPr/>
          <p:nvPr/>
        </p:nvGrpSpPr>
        <p:grpSpPr>
          <a:xfrm>
            <a:off x="1318437" y="5276964"/>
            <a:ext cx="9558669" cy="1011707"/>
            <a:chOff x="1894775" y="708119"/>
            <a:chExt cx="12827885" cy="1011707"/>
          </a:xfrm>
          <a:solidFill>
            <a:srgbClr val="AAE3F9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CBDEB2EB-DB66-5005-9E0C-3C86332A6248}"/>
                </a:ext>
              </a:extLst>
            </p:cNvPr>
            <p:cNvSpPr/>
            <p:nvPr/>
          </p:nvSpPr>
          <p:spPr>
            <a:xfrm>
              <a:off x="1894775" y="708119"/>
              <a:ext cx="12827885" cy="1011707"/>
            </a:xfrm>
            <a:prstGeom prst="roundRect">
              <a:avLst/>
            </a:prstGeom>
            <a:solidFill>
              <a:srgbClr val="F9B2DC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F127CAF-E16F-9189-E568-D70A8207EEE7}"/>
                </a:ext>
              </a:extLst>
            </p:cNvPr>
            <p:cNvSpPr/>
            <p:nvPr/>
          </p:nvSpPr>
          <p:spPr>
            <a:xfrm>
              <a:off x="2225835" y="824058"/>
              <a:ext cx="11695086" cy="707886"/>
            </a:xfrm>
            <a:prstGeom prst="rect">
              <a:avLst/>
            </a:prstGeom>
            <a:solidFill>
              <a:srgbClr val="F9B2DC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Ngày cuối cùng của tháng 12 là Chủ nhật.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8D00B45-0B09-28BE-E8FA-F96EE8C99698}"/>
              </a:ext>
            </a:extLst>
          </p:cNvPr>
          <p:cNvSpPr/>
          <p:nvPr/>
        </p:nvSpPr>
        <p:spPr>
          <a:xfrm>
            <a:off x="9569303" y="4029740"/>
            <a:ext cx="467833" cy="2764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7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4758EB58-A7D8-3F9E-3975-CB3F77247223}"/>
              </a:ext>
            </a:extLst>
          </p:cNvPr>
          <p:cNvSpPr/>
          <p:nvPr/>
        </p:nvSpPr>
        <p:spPr>
          <a:xfrm>
            <a:off x="882365" y="383051"/>
            <a:ext cx="1008529" cy="833717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D3EE22-2C05-F883-EFA0-297EB0C9AE87}"/>
              </a:ext>
            </a:extLst>
          </p:cNvPr>
          <p:cNvSpPr txBox="1"/>
          <p:nvPr/>
        </p:nvSpPr>
        <p:spPr>
          <a:xfrm>
            <a:off x="1890893" y="657766"/>
            <a:ext cx="8954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tờ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D70C8E-A729-8B1A-825F-A2F398D95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914" y="1458764"/>
            <a:ext cx="8467725" cy="2962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4B9A0E-D285-283C-34B2-4312556A63EE}"/>
              </a:ext>
            </a:extLst>
          </p:cNvPr>
          <p:cNvSpPr txBox="1"/>
          <p:nvPr/>
        </p:nvSpPr>
        <p:spPr>
          <a:xfrm>
            <a:off x="1453117" y="4506751"/>
            <a:ext cx="1132367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2A9DF6F-B494-B45B-A343-A9F1D8933B4B}"/>
              </a:ext>
            </a:extLst>
          </p:cNvPr>
          <p:cNvGrpSpPr/>
          <p:nvPr/>
        </p:nvGrpSpPr>
        <p:grpSpPr>
          <a:xfrm>
            <a:off x="1158949" y="5212148"/>
            <a:ext cx="10079665" cy="1380037"/>
            <a:chOff x="1737816" y="707099"/>
            <a:chExt cx="13527070" cy="1380037"/>
          </a:xfrm>
          <a:solidFill>
            <a:srgbClr val="AAE3F9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CBDEB2EB-DB66-5005-9E0C-3C86332A6248}"/>
                </a:ext>
              </a:extLst>
            </p:cNvPr>
            <p:cNvSpPr/>
            <p:nvPr/>
          </p:nvSpPr>
          <p:spPr>
            <a:xfrm>
              <a:off x="1894775" y="708119"/>
              <a:ext cx="13370111" cy="1379017"/>
            </a:xfrm>
            <a:prstGeom prst="roundRect">
              <a:avLst/>
            </a:prstGeom>
            <a:solidFill>
              <a:srgbClr val="F9B2DC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F127CAF-E16F-9189-E568-D70A8207EEE7}"/>
                </a:ext>
              </a:extLst>
            </p:cNvPr>
            <p:cNvSpPr/>
            <p:nvPr/>
          </p:nvSpPr>
          <p:spPr>
            <a:xfrm>
              <a:off x="1737816" y="707099"/>
              <a:ext cx="13523785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Các ngày Chủ nhật của tháng 12 là ngày: 3, 10, 17, 24, 31.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8D00B45-0B09-28BE-E8FA-F96EE8C99698}"/>
              </a:ext>
            </a:extLst>
          </p:cNvPr>
          <p:cNvSpPr/>
          <p:nvPr/>
        </p:nvSpPr>
        <p:spPr>
          <a:xfrm>
            <a:off x="9569303" y="1945758"/>
            <a:ext cx="467833" cy="23604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74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4758EB58-A7D8-3F9E-3975-CB3F77247223}"/>
              </a:ext>
            </a:extLst>
          </p:cNvPr>
          <p:cNvSpPr/>
          <p:nvPr/>
        </p:nvSpPr>
        <p:spPr>
          <a:xfrm>
            <a:off x="531491" y="361786"/>
            <a:ext cx="1008529" cy="833717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D3EE22-2C05-F883-EFA0-297EB0C9AE87}"/>
              </a:ext>
            </a:extLst>
          </p:cNvPr>
          <p:cNvSpPr txBox="1"/>
          <p:nvPr/>
        </p:nvSpPr>
        <p:spPr>
          <a:xfrm>
            <a:off x="1584251" y="391952"/>
            <a:ext cx="10207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8.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1A6999F-5552-0FF8-E424-31EDF9E70123}"/>
              </a:ext>
            </a:extLst>
          </p:cNvPr>
          <p:cNvGrpSpPr/>
          <p:nvPr/>
        </p:nvGrpSpPr>
        <p:grpSpPr>
          <a:xfrm>
            <a:off x="1435396" y="2477387"/>
            <a:ext cx="9558669" cy="1605515"/>
            <a:chOff x="1894775" y="-241393"/>
            <a:chExt cx="12827885" cy="1605515"/>
          </a:xfrm>
          <a:solidFill>
            <a:srgbClr val="AAE3F9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A920ECDE-DD9D-CD6A-B328-69FD533FA91C}"/>
                </a:ext>
              </a:extLst>
            </p:cNvPr>
            <p:cNvSpPr/>
            <p:nvPr/>
          </p:nvSpPr>
          <p:spPr>
            <a:xfrm>
              <a:off x="1894775" y="-241393"/>
              <a:ext cx="12827885" cy="1605515"/>
            </a:xfrm>
            <a:prstGeom prst="roundRect">
              <a:avLst/>
            </a:prstGeom>
            <a:solidFill>
              <a:srgbClr val="F9B2DC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7B2190C-BB00-A03B-A964-D273EB1ADC18}"/>
                </a:ext>
              </a:extLst>
            </p:cNvPr>
            <p:cNvSpPr/>
            <p:nvPr/>
          </p:nvSpPr>
          <p:spPr>
            <a:xfrm>
              <a:off x="1951851" y="-26548"/>
              <a:ext cx="12513967" cy="1323439"/>
            </a:xfrm>
            <a:prstGeom prst="rect">
              <a:avLst/>
            </a:prstGeom>
            <a:solidFill>
              <a:srgbClr val="F9B2DC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Từ 25 tháng 8 đến 30 tháng 8 có 6 ngày. Vậy triển lãm đó diễn ra trong 6 ngày.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66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4758EB58-A7D8-3F9E-3975-CB3F77247223}"/>
              </a:ext>
            </a:extLst>
          </p:cNvPr>
          <p:cNvSpPr/>
          <p:nvPr/>
        </p:nvSpPr>
        <p:spPr>
          <a:xfrm>
            <a:off x="531491" y="361786"/>
            <a:ext cx="1008529" cy="833717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D3EE22-2C05-F883-EFA0-297EB0C9AE87}"/>
              </a:ext>
            </a:extLst>
          </p:cNvPr>
          <p:cNvSpPr txBox="1"/>
          <p:nvPr/>
        </p:nvSpPr>
        <p:spPr>
          <a:xfrm>
            <a:off x="1584251" y="391952"/>
            <a:ext cx="1020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Xuân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tuần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1A6999F-5552-0FF8-E424-31EDF9E70123}"/>
              </a:ext>
            </a:extLst>
          </p:cNvPr>
          <p:cNvGrpSpPr/>
          <p:nvPr/>
        </p:nvGrpSpPr>
        <p:grpSpPr>
          <a:xfrm>
            <a:off x="1456661" y="2573081"/>
            <a:ext cx="9558669" cy="1116418"/>
            <a:chOff x="1894775" y="-241393"/>
            <a:chExt cx="12827885" cy="1605515"/>
          </a:xfrm>
          <a:solidFill>
            <a:srgbClr val="AAE3F9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A920ECDE-DD9D-CD6A-B328-69FD533FA91C}"/>
                </a:ext>
              </a:extLst>
            </p:cNvPr>
            <p:cNvSpPr/>
            <p:nvPr/>
          </p:nvSpPr>
          <p:spPr>
            <a:xfrm>
              <a:off x="1894775" y="-241393"/>
              <a:ext cx="12827885" cy="1605515"/>
            </a:xfrm>
            <a:prstGeom prst="roundRect">
              <a:avLst/>
            </a:prstGeom>
            <a:solidFill>
              <a:srgbClr val="F9B2DC"/>
            </a:solidFill>
            <a:ln>
              <a:solidFill>
                <a:srgbClr val="C000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7B2190C-BB00-A03B-A964-D273EB1ADC18}"/>
                </a:ext>
              </a:extLst>
            </p:cNvPr>
            <p:cNvSpPr/>
            <p:nvPr/>
          </p:nvSpPr>
          <p:spPr>
            <a:xfrm>
              <a:off x="1951851" y="-26547"/>
              <a:ext cx="12513967" cy="707886"/>
            </a:xfrm>
            <a:prstGeom prst="rect">
              <a:avLst/>
            </a:prstGeom>
            <a:solidFill>
              <a:srgbClr val="F9B2DC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Hội chợ đó kết thúc vào ngày 16 tháng 1.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26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xmlns="" id="{4758EB58-A7D8-3F9E-3975-CB3F77247223}"/>
              </a:ext>
            </a:extLst>
          </p:cNvPr>
          <p:cNvSpPr/>
          <p:nvPr/>
        </p:nvSpPr>
        <p:spPr>
          <a:xfrm>
            <a:off x="531491" y="361786"/>
            <a:ext cx="1008529" cy="833717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D3EE22-2C05-F883-EFA0-297EB0C9AE87}"/>
              </a:ext>
            </a:extLst>
          </p:cNvPr>
          <p:cNvSpPr txBox="1"/>
          <p:nvPr/>
        </p:nvSpPr>
        <p:spPr>
          <a:xfrm>
            <a:off x="1605516" y="572705"/>
            <a:ext cx="1020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B8C3EF0-0C3E-25D0-1B6B-2F0AFF990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671" y="1432095"/>
            <a:ext cx="10108044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2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theme/theme1.xml><?xml version="1.0" encoding="utf-8"?>
<a:theme xmlns:a="http://schemas.openxmlformats.org/drawingml/2006/main" name="pikbest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cq514y3v">
      <a:majorFont>
        <a:latin typeface="Helvetica"/>
        <a:ea typeface="Helvetica"/>
        <a:cs typeface=""/>
      </a:majorFont>
      <a:minorFont>
        <a:latin typeface="Helvetica"/>
        <a:ea typeface="Helvetica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Medium">
      <a:majorFont>
        <a:latin typeface="思源黑体 CN Medium"/>
        <a:ea typeface="思源黑体 CN Medium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385</Words>
  <Application>Microsoft Office PowerPoint</Application>
  <PresentationFormat>Custom</PresentationFormat>
  <Paragraphs>44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pikbest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12</cp:revision>
  <dcterms:created xsi:type="dcterms:W3CDTF">2023-02-11T13:09:57Z</dcterms:created>
  <dcterms:modified xsi:type="dcterms:W3CDTF">2019-03-20T08:22:02Z</dcterms:modified>
</cp:coreProperties>
</file>