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314" r:id="rId3"/>
    <p:sldId id="311" r:id="rId4"/>
    <p:sldId id="422" r:id="rId5"/>
    <p:sldId id="427" r:id="rId6"/>
    <p:sldId id="429" r:id="rId7"/>
    <p:sldId id="428" r:id="rId8"/>
    <p:sldId id="331" r:id="rId9"/>
    <p:sldId id="4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165A3-9A89-4B3B-8011-1261C8F675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45C89-2B25-4B04-A90C-93F5CCA1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72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9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31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07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71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59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79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57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67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71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81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2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892533" y="2224567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892533" y="3165933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892533" y="4166100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892533" y="5107467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68207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68207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92712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92712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85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22698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3069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2991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249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60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11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314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0205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670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783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10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54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2173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425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xmlns="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95938" y="2503202"/>
            <a:ext cx="7445231" cy="21534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5867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76: EM ÔN LẠI NHỮNG GÌ ĐÃ HỌC</a:t>
            </a:r>
            <a:br>
              <a:rPr lang="vi-VN" sz="5867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5867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(Tiết 2)</a:t>
            </a:r>
            <a:endParaRPr lang="vi-VN" sz="5867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446901" y="251689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40"/>
            <a:r>
              <a:rPr lang="vi-VN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76: EM ÔN LẠI NHỮNG GÌ ĐÃ HỌC</a:t>
            </a:r>
            <a:endParaRPr lang="en-US" sz="5867" b="1" kern="0" dirty="0">
              <a:solidFill>
                <a:srgbClr val="FF65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40"/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65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ahiana"/>
              </a:rPr>
              <a:t>(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FF65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ahiana"/>
              </a:rPr>
              <a:t>Tiết</a:t>
            </a:r>
            <a:r>
              <a:rPr kumimoji="0" lang="en-US" sz="5867" b="1" i="0" u="none" strike="noStrike" kern="0" cap="none" spc="0" normalizeH="0" noProof="0" dirty="0">
                <a:ln>
                  <a:noFill/>
                </a:ln>
                <a:solidFill>
                  <a:srgbClr val="FF65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ahiana"/>
              </a:rPr>
              <a:t> 2)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657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Bahiana"/>
            </a:endParaRP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273094" y="1071635"/>
            <a:ext cx="23006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Toán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6349028E-5F7F-4AA8-8FA0-B9CEE2910C8A}"/>
              </a:ext>
            </a:extLst>
          </p:cNvPr>
          <p:cNvSpPr/>
          <p:nvPr/>
        </p:nvSpPr>
        <p:spPr>
          <a:xfrm>
            <a:off x="612781" y="8308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Nêu tâm, đường kính, bán kính của hình tròn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8358F2-D86F-061F-35E2-0E9D06620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62" y="1919287"/>
            <a:ext cx="4505325" cy="41433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7458D7A-9670-7979-2412-BD5B68C42E12}"/>
              </a:ext>
            </a:extLst>
          </p:cNvPr>
          <p:cNvSpPr/>
          <p:nvPr/>
        </p:nvSpPr>
        <p:spPr>
          <a:xfrm>
            <a:off x="857250" y="2276475"/>
            <a:ext cx="6181725" cy="23717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tròn tâm O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ường kính BC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 kính OA, OB, OC, 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6349028E-5F7F-4AA8-8FA0-B9CEE2910C8A}"/>
              </a:ext>
            </a:extLst>
          </p:cNvPr>
          <p:cNvSpPr/>
          <p:nvPr/>
        </p:nvSpPr>
        <p:spPr>
          <a:xfrm>
            <a:off x="612781" y="8308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Chọn chữ cái đặt trước câu đúng:</a:t>
            </a:r>
          </a:p>
          <a:p>
            <a:pPr lvl="0" algn="just" defTabSz="914377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O là trung điểm của BC.</a:t>
            </a:r>
          </a:p>
          <a:p>
            <a:pPr lvl="0" algn="just" defTabSz="914377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O là trung điểm của 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8358F2-D86F-061F-35E2-0E9D06620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762" y="1919287"/>
            <a:ext cx="4505325" cy="41433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2D0F4A90-31C8-27C7-4D0B-7FCDFE78EA99}"/>
              </a:ext>
            </a:extLst>
          </p:cNvPr>
          <p:cNvSpPr/>
          <p:nvPr/>
        </p:nvSpPr>
        <p:spPr>
          <a:xfrm>
            <a:off x="1143000" y="1457325"/>
            <a:ext cx="600075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9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74061"/>
            <a:chOff x="621568" y="794220"/>
            <a:chExt cx="619044" cy="5740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102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A053AF-CF4B-2080-E849-4C9ABE3E4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49" y="1857593"/>
            <a:ext cx="10868025" cy="26460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96F4D83-7304-3DA1-F9D7-7CE890F650E5}"/>
              </a:ext>
            </a:extLst>
          </p:cNvPr>
          <p:cNvSpPr/>
          <p:nvPr/>
        </p:nvSpPr>
        <p:spPr>
          <a:xfrm>
            <a:off x="485775" y="4648199"/>
            <a:ext cx="2486025" cy="1228725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(3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A915034-DEF2-0E90-B403-AAAC9A1DCDE8}"/>
              </a:ext>
            </a:extLst>
          </p:cNvPr>
          <p:cNvSpPr/>
          <p:nvPr/>
        </p:nvSpPr>
        <p:spPr>
          <a:xfrm>
            <a:off x="3190875" y="4610099"/>
            <a:ext cx="2390775" cy="1228725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48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(12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F2F73F4-8982-4B65-03CC-96399F36DC70}"/>
              </a:ext>
            </a:extLst>
          </p:cNvPr>
          <p:cNvSpPr/>
          <p:nvPr/>
        </p:nvSpPr>
        <p:spPr>
          <a:xfrm>
            <a:off x="5972175" y="4571999"/>
            <a:ext cx="2390775" cy="666751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5B88C5D-1F91-47CA-3702-FB519C6507A3}"/>
              </a:ext>
            </a:extLst>
          </p:cNvPr>
          <p:cNvSpPr/>
          <p:nvPr/>
        </p:nvSpPr>
        <p:spPr>
          <a:xfrm>
            <a:off x="8963025" y="4591049"/>
            <a:ext cx="2390775" cy="666751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37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74061"/>
            <a:chOff x="621568" y="794220"/>
            <a:chExt cx="619044" cy="5740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102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Chọn chữ đặt trước câu trả lời đúng: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8F57D8-B942-9BFC-D470-FDB67A82E974}"/>
              </a:ext>
            </a:extLst>
          </p:cNvPr>
          <p:cNvSpPr txBox="1"/>
          <p:nvPr/>
        </p:nvSpPr>
        <p:spPr>
          <a:xfrm>
            <a:off x="1385327" y="1361561"/>
            <a:ext cx="10263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 30 tháng 8 là thứ Ba thì ngày 2 tháng 9 cùng năm đó là: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26521E-8793-46BF-D2C2-F9FACA33BF3C}"/>
              </a:ext>
            </a:extLst>
          </p:cNvPr>
          <p:cNvSpPr txBox="1"/>
          <p:nvPr/>
        </p:nvSpPr>
        <p:spPr>
          <a:xfrm>
            <a:off x="1309127" y="2533136"/>
            <a:ext cx="102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23BCEC7-FF84-60D2-CDA5-D29168812237}"/>
              </a:ext>
            </a:extLst>
          </p:cNvPr>
          <p:cNvSpPr/>
          <p:nvPr/>
        </p:nvSpPr>
        <p:spPr>
          <a:xfrm>
            <a:off x="1638300" y="3543300"/>
            <a:ext cx="9601200" cy="2619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 8 có 31 ngày.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 ngày 30 tháng 8 đến ngày 2 tháng 9 có 4 ngày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Vậy ngày 30 tháng 8 là thứ Ba thì ngày 2 tháng 9 cùng năm đó là Thứ Sáu.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34BF78D-01CE-43B5-1432-9EC7A4FEB640}"/>
              </a:ext>
            </a:extLst>
          </p:cNvPr>
          <p:cNvSpPr/>
          <p:nvPr/>
        </p:nvSpPr>
        <p:spPr>
          <a:xfrm>
            <a:off x="5895975" y="2609850"/>
            <a:ext cx="600075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2B5C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57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7" grpId="0" build="p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74061"/>
            <a:chOff x="621568" y="794220"/>
            <a:chExt cx="619044" cy="5740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102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Chọn chữ đặt trước câu trả lời đúng: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8F57D8-B942-9BFC-D470-FDB67A82E974}"/>
              </a:ext>
            </a:extLst>
          </p:cNvPr>
          <p:cNvSpPr txBox="1"/>
          <p:nvPr/>
        </p:nvSpPr>
        <p:spPr>
          <a:xfrm>
            <a:off x="1385327" y="1361561"/>
            <a:ext cx="10263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 30 tháng 8 là thứ Ba thì ngày 2 tháng 9 cùng năm đó là: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26521E-8793-46BF-D2C2-F9FACA33BF3C}"/>
              </a:ext>
            </a:extLst>
          </p:cNvPr>
          <p:cNvSpPr txBox="1"/>
          <p:nvPr/>
        </p:nvSpPr>
        <p:spPr>
          <a:xfrm>
            <a:off x="1309127" y="2533136"/>
            <a:ext cx="102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B.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C.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sáu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D.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vi-VN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23BCEC7-FF84-60D2-CDA5-D29168812237}"/>
              </a:ext>
            </a:extLst>
          </p:cNvPr>
          <p:cNvSpPr/>
          <p:nvPr/>
        </p:nvSpPr>
        <p:spPr>
          <a:xfrm>
            <a:off x="1638300" y="3543300"/>
            <a:ext cx="9601200" cy="2619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 8 có 31 ngày.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 ngày 30 tháng 8 đến ngày 2 tháng 9 có 4 ngày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Vậy ngày 30 tháng 8 là thứ Ba thì ngày 2 tháng 9 cùng năm đó là Thứ Sáu.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34BF78D-01CE-43B5-1432-9EC7A4FEB640}"/>
              </a:ext>
            </a:extLst>
          </p:cNvPr>
          <p:cNvSpPr/>
          <p:nvPr/>
        </p:nvSpPr>
        <p:spPr>
          <a:xfrm>
            <a:off x="5895975" y="2609850"/>
            <a:ext cx="600075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7" grpId="0" build="p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5A084B-97E4-6AAF-3073-7388A3461449}"/>
              </a:ext>
            </a:extLst>
          </p:cNvPr>
          <p:cNvGrpSpPr/>
          <p:nvPr/>
        </p:nvGrpSpPr>
        <p:grpSpPr>
          <a:xfrm>
            <a:off x="910055" y="592240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AA463-5EC2-9689-86F8-7742E9AF697F}"/>
              </a:ext>
            </a:extLst>
          </p:cNvPr>
          <p:cNvSpPr txBox="1"/>
          <p:nvPr/>
        </p:nvSpPr>
        <p:spPr>
          <a:xfrm>
            <a:off x="1442477" y="561461"/>
            <a:ext cx="723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05A941-1FBB-0EC5-1896-C81C3288F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5" y="1220409"/>
            <a:ext cx="7225382" cy="3465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581770-71E0-49FA-4E53-0B89CC065994}"/>
              </a:ext>
            </a:extLst>
          </p:cNvPr>
          <p:cNvSpPr txBox="1"/>
          <p:nvPr/>
        </p:nvSpPr>
        <p:spPr>
          <a:xfrm>
            <a:off x="1276350" y="4676261"/>
            <a:ext cx="1035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D25A773-4808-D6DC-F730-2B641C55A865}"/>
              </a:ext>
            </a:extLst>
          </p:cNvPr>
          <p:cNvSpPr/>
          <p:nvPr/>
        </p:nvSpPr>
        <p:spPr>
          <a:xfrm>
            <a:off x="1676400" y="5334001"/>
            <a:ext cx="9601200" cy="1038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 bắt đầu làm việc lúc 7 giờ 40 phút (8 giờ kém 20 phút) và kết thúc lúc 11 giờ 25 phút.</a:t>
            </a:r>
          </a:p>
        </p:txBody>
      </p:sp>
    </p:spTree>
    <p:extLst>
      <p:ext uri="{BB962C8B-B14F-4D97-AF65-F5344CB8AC3E}">
        <p14:creationId xmlns:p14="http://schemas.microsoft.com/office/powerpoint/2010/main" val="963060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372</Words>
  <Application>Microsoft Office PowerPoint</Application>
  <PresentationFormat>Custom</PresentationFormat>
  <Paragraphs>42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Math Mystery Escape Room by Slidesgo</vt:lpstr>
      <vt:lpstr>1_Math Mystery Escape Room by Slidesgo</vt:lpstr>
      <vt:lpstr>PowerPoint Presentation</vt:lpstr>
      <vt:lpstr>Bài 76: EM ÔN LẠI NHỮNG GÌ ĐÃ HỌC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Techsi.vn</cp:lastModifiedBy>
  <cp:revision>21</cp:revision>
  <dcterms:created xsi:type="dcterms:W3CDTF">2023-02-11T13:52:50Z</dcterms:created>
  <dcterms:modified xsi:type="dcterms:W3CDTF">2019-03-20T08:20:49Z</dcterms:modified>
</cp:coreProperties>
</file>