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375" r:id="rId3"/>
    <p:sldId id="306" r:id="rId4"/>
    <p:sldId id="307" r:id="rId5"/>
    <p:sldId id="264" r:id="rId6"/>
    <p:sldId id="313" r:id="rId7"/>
    <p:sldId id="276" r:id="rId8"/>
    <p:sldId id="314" r:id="rId9"/>
    <p:sldId id="315" r:id="rId10"/>
    <p:sldId id="278" r:id="rId11"/>
    <p:sldId id="326" r:id="rId12"/>
    <p:sldId id="328" r:id="rId13"/>
    <p:sldId id="329" r:id="rId14"/>
    <p:sldId id="35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758" autoAdjust="0"/>
  </p:normalViewPr>
  <p:slideViewPr>
    <p:cSldViewPr snapToGrid="0">
      <p:cViewPr>
        <p:scale>
          <a:sx n="84" d="100"/>
          <a:sy n="84" d="100"/>
        </p:scale>
        <p:origin x="-774"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F84762-66C5-4598-9A97-6F8297B12EBE}" type="datetimeFigureOut">
              <a:rPr lang="en-US" smtClean="0"/>
              <a:t>3/20/2019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324451-FF86-4224-A439-0F9FCF8CF924}" type="slidenum">
              <a:rPr lang="en-US" smtClean="0"/>
              <a:t>‹#›</a:t>
            </a:fld>
            <a:endParaRPr lang="en-US"/>
          </a:p>
        </p:txBody>
      </p:sp>
    </p:spTree>
    <p:extLst>
      <p:ext uri="{BB962C8B-B14F-4D97-AF65-F5344CB8AC3E}">
        <p14:creationId xmlns:p14="http://schemas.microsoft.com/office/powerpoint/2010/main" val="222105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934336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95132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881872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91101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533104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BB0ACB-03B5-48BD-9186-B463A0B9B3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58CA6FFA-1F2D-4E59-9F03-5582A12660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B4F825A9-39B3-421A-AA88-6D83D74C2C66}"/>
              </a:ext>
            </a:extLst>
          </p:cNvPr>
          <p:cNvSpPr>
            <a:spLocks noGrp="1"/>
          </p:cNvSpPr>
          <p:nvPr>
            <p:ph type="dt" sz="half" idx="10"/>
          </p:nvPr>
        </p:nvSpPr>
        <p:spPr/>
        <p:txBody>
          <a:bodyPr/>
          <a:lstStyle/>
          <a:p>
            <a:fld id="{A02D5873-6696-4EE0-B765-90B210B469DD}" type="datetimeFigureOut">
              <a:rPr lang="vi-VN" smtClean="0"/>
              <a:t>20/03/2019</a:t>
            </a:fld>
            <a:endParaRPr lang="vi-VN"/>
          </a:p>
        </p:txBody>
      </p:sp>
      <p:sp>
        <p:nvSpPr>
          <p:cNvPr id="5" name="Footer Placeholder 4">
            <a:extLst>
              <a:ext uri="{FF2B5EF4-FFF2-40B4-BE49-F238E27FC236}">
                <a16:creationId xmlns:a16="http://schemas.microsoft.com/office/drawing/2014/main" xmlns="" id="{82836F47-B750-48F1-A5AE-A645B147F6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96367836-4DB5-4801-B9E6-FF72D868CD79}"/>
              </a:ext>
            </a:extLst>
          </p:cNvPr>
          <p:cNvSpPr>
            <a:spLocks noGrp="1"/>
          </p:cNvSpPr>
          <p:nvPr>
            <p:ph type="sldNum" sz="quarter" idx="12"/>
          </p:nvPr>
        </p:nvSpPr>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3908870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8E0068-EC9D-41E9-AF81-FF0978899AD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77913783-D6F7-49BC-9556-B085A52CE8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8B71F616-9B69-4837-BE40-AE3F6B2FECC4}"/>
              </a:ext>
            </a:extLst>
          </p:cNvPr>
          <p:cNvSpPr>
            <a:spLocks noGrp="1"/>
          </p:cNvSpPr>
          <p:nvPr>
            <p:ph type="dt" sz="half" idx="10"/>
          </p:nvPr>
        </p:nvSpPr>
        <p:spPr/>
        <p:txBody>
          <a:bodyPr/>
          <a:lstStyle/>
          <a:p>
            <a:fld id="{A02D5873-6696-4EE0-B765-90B210B469DD}" type="datetimeFigureOut">
              <a:rPr lang="vi-VN" smtClean="0"/>
              <a:t>20/03/2019</a:t>
            </a:fld>
            <a:endParaRPr lang="vi-VN"/>
          </a:p>
        </p:txBody>
      </p:sp>
      <p:sp>
        <p:nvSpPr>
          <p:cNvPr id="5" name="Footer Placeholder 4">
            <a:extLst>
              <a:ext uri="{FF2B5EF4-FFF2-40B4-BE49-F238E27FC236}">
                <a16:creationId xmlns:a16="http://schemas.microsoft.com/office/drawing/2014/main" xmlns="" id="{E815BBCC-4156-439E-AD99-2EAF2FD56C8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D160998C-05B5-4BE9-9C43-18413510B5E9}"/>
              </a:ext>
            </a:extLst>
          </p:cNvPr>
          <p:cNvSpPr>
            <a:spLocks noGrp="1"/>
          </p:cNvSpPr>
          <p:nvPr>
            <p:ph type="sldNum" sz="quarter" idx="12"/>
          </p:nvPr>
        </p:nvSpPr>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125442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4D99FF5-EA9E-4862-A59C-B09D879E59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2B9B181E-3031-450D-8076-5D91AF806C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89FBB350-10AA-4E7F-AEEC-8949CCFAD71F}"/>
              </a:ext>
            </a:extLst>
          </p:cNvPr>
          <p:cNvSpPr>
            <a:spLocks noGrp="1"/>
          </p:cNvSpPr>
          <p:nvPr>
            <p:ph type="dt" sz="half" idx="10"/>
          </p:nvPr>
        </p:nvSpPr>
        <p:spPr/>
        <p:txBody>
          <a:bodyPr/>
          <a:lstStyle/>
          <a:p>
            <a:fld id="{A02D5873-6696-4EE0-B765-90B210B469DD}" type="datetimeFigureOut">
              <a:rPr lang="vi-VN" smtClean="0"/>
              <a:t>20/03/2019</a:t>
            </a:fld>
            <a:endParaRPr lang="vi-VN"/>
          </a:p>
        </p:txBody>
      </p:sp>
      <p:sp>
        <p:nvSpPr>
          <p:cNvPr id="5" name="Footer Placeholder 4">
            <a:extLst>
              <a:ext uri="{FF2B5EF4-FFF2-40B4-BE49-F238E27FC236}">
                <a16:creationId xmlns:a16="http://schemas.microsoft.com/office/drawing/2014/main" xmlns="" id="{035FA7E7-94F0-4306-A1A6-7F047FF2AAD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A05FAE36-E8B4-4F5A-BF83-8DE4A04E2BDA}"/>
              </a:ext>
            </a:extLst>
          </p:cNvPr>
          <p:cNvSpPr>
            <a:spLocks noGrp="1"/>
          </p:cNvSpPr>
          <p:nvPr>
            <p:ph type="sldNum" sz="quarter" idx="12"/>
          </p:nvPr>
        </p:nvSpPr>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2695393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0FFFFB-E33E-491F-8A82-2A6A6C8885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582535F-92A5-4699-8E94-0F5C0BD884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56E44FC-21FB-46C6-AF72-21ACE5BC2ECA}"/>
              </a:ext>
            </a:extLst>
          </p:cNvPr>
          <p:cNvSpPr>
            <a:spLocks noGrp="1"/>
          </p:cNvSpPr>
          <p:nvPr>
            <p:ph type="dt" sz="half" idx="10"/>
          </p:nvPr>
        </p:nvSpPr>
        <p:spPr/>
        <p:txBody>
          <a:bodyPr/>
          <a:lstStyle/>
          <a:p>
            <a:fld id="{C1761D31-62E0-48AB-AE0E-DA192B6EA5BD}" type="datetimeFigureOut">
              <a:rPr lang="en-US" smtClean="0"/>
              <a:t>3/20/2019</a:t>
            </a:fld>
            <a:endParaRPr lang="en-US"/>
          </a:p>
        </p:txBody>
      </p:sp>
      <p:sp>
        <p:nvSpPr>
          <p:cNvPr id="5" name="Footer Placeholder 4">
            <a:extLst>
              <a:ext uri="{FF2B5EF4-FFF2-40B4-BE49-F238E27FC236}">
                <a16:creationId xmlns:a16="http://schemas.microsoft.com/office/drawing/2014/main" xmlns="" id="{BCC46454-87DB-45AA-A258-615886A23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2516301-5B78-4DBB-9CF7-5C0B1059E0A0}"/>
              </a:ext>
            </a:extLst>
          </p:cNvPr>
          <p:cNvSpPr>
            <a:spLocks noGrp="1"/>
          </p:cNvSpPr>
          <p:nvPr>
            <p:ph type="sldNum" sz="quarter" idx="12"/>
          </p:nvPr>
        </p:nvSpPr>
        <p:spPr/>
        <p:txBody>
          <a:bodyPr/>
          <a:lstStyle/>
          <a:p>
            <a:fld id="{DD33F0AE-FAFA-4A03-AF89-5CCF307165EB}" type="slidenum">
              <a:rPr lang="en-US" smtClean="0"/>
              <a:t>‹#›</a:t>
            </a:fld>
            <a:endParaRPr lang="en-US"/>
          </a:p>
        </p:txBody>
      </p:sp>
    </p:spTree>
    <p:extLst>
      <p:ext uri="{BB962C8B-B14F-4D97-AF65-F5344CB8AC3E}">
        <p14:creationId xmlns:p14="http://schemas.microsoft.com/office/powerpoint/2010/main" val="3562881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689C8-B203-4B7D-8CF9-47D10B110D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5208DB6-6938-4BDF-B720-5FE824E1CE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1746ED2-5A88-4B88-9340-6E3961250A0A}"/>
              </a:ext>
            </a:extLst>
          </p:cNvPr>
          <p:cNvSpPr>
            <a:spLocks noGrp="1"/>
          </p:cNvSpPr>
          <p:nvPr>
            <p:ph type="dt" sz="half" idx="10"/>
          </p:nvPr>
        </p:nvSpPr>
        <p:spPr/>
        <p:txBody>
          <a:bodyPr/>
          <a:lstStyle/>
          <a:p>
            <a:fld id="{C1761D31-62E0-48AB-AE0E-DA192B6EA5BD}" type="datetimeFigureOut">
              <a:rPr lang="en-US" smtClean="0"/>
              <a:t>3/20/2019</a:t>
            </a:fld>
            <a:endParaRPr lang="en-US"/>
          </a:p>
        </p:txBody>
      </p:sp>
      <p:sp>
        <p:nvSpPr>
          <p:cNvPr id="5" name="Footer Placeholder 4">
            <a:extLst>
              <a:ext uri="{FF2B5EF4-FFF2-40B4-BE49-F238E27FC236}">
                <a16:creationId xmlns:a16="http://schemas.microsoft.com/office/drawing/2014/main" xmlns="" id="{B230D027-D2E5-47FB-8A09-4A595202DB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49043CD-8FA4-498B-83A2-9EDA3DBB3A5F}"/>
              </a:ext>
            </a:extLst>
          </p:cNvPr>
          <p:cNvSpPr>
            <a:spLocks noGrp="1"/>
          </p:cNvSpPr>
          <p:nvPr>
            <p:ph type="sldNum" sz="quarter" idx="12"/>
          </p:nvPr>
        </p:nvSpPr>
        <p:spPr/>
        <p:txBody>
          <a:bodyPr/>
          <a:lstStyle/>
          <a:p>
            <a:fld id="{DD33F0AE-FAFA-4A03-AF89-5CCF307165EB}" type="slidenum">
              <a:rPr lang="en-US" smtClean="0"/>
              <a:t>‹#›</a:t>
            </a:fld>
            <a:endParaRPr lang="en-US"/>
          </a:p>
        </p:txBody>
      </p:sp>
    </p:spTree>
    <p:extLst>
      <p:ext uri="{BB962C8B-B14F-4D97-AF65-F5344CB8AC3E}">
        <p14:creationId xmlns:p14="http://schemas.microsoft.com/office/powerpoint/2010/main" val="3198992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41B9D0-959F-4B70-B399-F3548E16C3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1E5A9AF-C6E5-4ED6-BD49-50BEF52437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8A65550-EABA-4C4E-9CD9-CC81339A2AA7}"/>
              </a:ext>
            </a:extLst>
          </p:cNvPr>
          <p:cNvSpPr>
            <a:spLocks noGrp="1"/>
          </p:cNvSpPr>
          <p:nvPr>
            <p:ph type="dt" sz="half" idx="10"/>
          </p:nvPr>
        </p:nvSpPr>
        <p:spPr/>
        <p:txBody>
          <a:bodyPr/>
          <a:lstStyle/>
          <a:p>
            <a:fld id="{C1761D31-62E0-48AB-AE0E-DA192B6EA5BD}" type="datetimeFigureOut">
              <a:rPr lang="en-US" smtClean="0"/>
              <a:t>3/20/2019</a:t>
            </a:fld>
            <a:endParaRPr lang="en-US"/>
          </a:p>
        </p:txBody>
      </p:sp>
      <p:sp>
        <p:nvSpPr>
          <p:cNvPr id="5" name="Footer Placeholder 4">
            <a:extLst>
              <a:ext uri="{FF2B5EF4-FFF2-40B4-BE49-F238E27FC236}">
                <a16:creationId xmlns:a16="http://schemas.microsoft.com/office/drawing/2014/main" xmlns="" id="{73E973F7-08A0-4D41-810D-CE525B41A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D581525-A21C-43B3-B7B4-8B95D8B96BFA}"/>
              </a:ext>
            </a:extLst>
          </p:cNvPr>
          <p:cNvSpPr>
            <a:spLocks noGrp="1"/>
          </p:cNvSpPr>
          <p:nvPr>
            <p:ph type="sldNum" sz="quarter" idx="12"/>
          </p:nvPr>
        </p:nvSpPr>
        <p:spPr/>
        <p:txBody>
          <a:bodyPr/>
          <a:lstStyle/>
          <a:p>
            <a:fld id="{DD33F0AE-FAFA-4A03-AF89-5CCF307165EB}" type="slidenum">
              <a:rPr lang="en-US" smtClean="0"/>
              <a:t>‹#›</a:t>
            </a:fld>
            <a:endParaRPr lang="en-US"/>
          </a:p>
        </p:txBody>
      </p:sp>
    </p:spTree>
    <p:extLst>
      <p:ext uri="{BB962C8B-B14F-4D97-AF65-F5344CB8AC3E}">
        <p14:creationId xmlns:p14="http://schemas.microsoft.com/office/powerpoint/2010/main" val="1836138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E0B366-D84D-4B3E-B614-EA76027F5E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660BA56-E479-4488-94BB-25A0D8D4BE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1DD013C-1E00-4DA5-A2C9-651BAE267C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D047800-018E-4BE0-AAF1-2AA43AB3A256}"/>
              </a:ext>
            </a:extLst>
          </p:cNvPr>
          <p:cNvSpPr>
            <a:spLocks noGrp="1"/>
          </p:cNvSpPr>
          <p:nvPr>
            <p:ph type="dt" sz="half" idx="10"/>
          </p:nvPr>
        </p:nvSpPr>
        <p:spPr/>
        <p:txBody>
          <a:bodyPr/>
          <a:lstStyle/>
          <a:p>
            <a:fld id="{C1761D31-62E0-48AB-AE0E-DA192B6EA5BD}" type="datetimeFigureOut">
              <a:rPr lang="en-US" smtClean="0"/>
              <a:t>3/20/2019</a:t>
            </a:fld>
            <a:endParaRPr lang="en-US"/>
          </a:p>
        </p:txBody>
      </p:sp>
      <p:sp>
        <p:nvSpPr>
          <p:cNvPr id="6" name="Footer Placeholder 5">
            <a:extLst>
              <a:ext uri="{FF2B5EF4-FFF2-40B4-BE49-F238E27FC236}">
                <a16:creationId xmlns:a16="http://schemas.microsoft.com/office/drawing/2014/main" xmlns="" id="{8A968653-4831-45B7-8F79-98387F193C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A096401-9C2F-4546-95E0-5793A077084D}"/>
              </a:ext>
            </a:extLst>
          </p:cNvPr>
          <p:cNvSpPr>
            <a:spLocks noGrp="1"/>
          </p:cNvSpPr>
          <p:nvPr>
            <p:ph type="sldNum" sz="quarter" idx="12"/>
          </p:nvPr>
        </p:nvSpPr>
        <p:spPr/>
        <p:txBody>
          <a:bodyPr/>
          <a:lstStyle/>
          <a:p>
            <a:fld id="{DD33F0AE-FAFA-4A03-AF89-5CCF307165EB}" type="slidenum">
              <a:rPr lang="en-US" smtClean="0"/>
              <a:t>‹#›</a:t>
            </a:fld>
            <a:endParaRPr lang="en-US"/>
          </a:p>
        </p:txBody>
      </p:sp>
    </p:spTree>
    <p:extLst>
      <p:ext uri="{BB962C8B-B14F-4D97-AF65-F5344CB8AC3E}">
        <p14:creationId xmlns:p14="http://schemas.microsoft.com/office/powerpoint/2010/main" val="1352121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5684B5-B26C-4BD1-9596-7F3710EC78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D86CB2F-6054-45FD-AC20-34EE91E1C4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8FC1A3F-C764-4EA4-9C80-A341827EE5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1A1C0DD-C623-45EF-8377-FA3A65B131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88D2B05-3C0F-494B-BF79-6E7AA3D86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E20F0C5-4FD0-4221-884C-B60BFD23F320}"/>
              </a:ext>
            </a:extLst>
          </p:cNvPr>
          <p:cNvSpPr>
            <a:spLocks noGrp="1"/>
          </p:cNvSpPr>
          <p:nvPr>
            <p:ph type="dt" sz="half" idx="10"/>
          </p:nvPr>
        </p:nvSpPr>
        <p:spPr/>
        <p:txBody>
          <a:bodyPr/>
          <a:lstStyle/>
          <a:p>
            <a:fld id="{C1761D31-62E0-48AB-AE0E-DA192B6EA5BD}" type="datetimeFigureOut">
              <a:rPr lang="en-US" smtClean="0"/>
              <a:t>3/20/2019</a:t>
            </a:fld>
            <a:endParaRPr lang="en-US"/>
          </a:p>
        </p:txBody>
      </p:sp>
      <p:sp>
        <p:nvSpPr>
          <p:cNvPr id="8" name="Footer Placeholder 7">
            <a:extLst>
              <a:ext uri="{FF2B5EF4-FFF2-40B4-BE49-F238E27FC236}">
                <a16:creationId xmlns:a16="http://schemas.microsoft.com/office/drawing/2014/main" xmlns="" id="{EE6CFD6C-C776-4F5C-9ED7-5FB681CCB9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E63BE7E-535E-42D2-B0E7-C036F867D8CC}"/>
              </a:ext>
            </a:extLst>
          </p:cNvPr>
          <p:cNvSpPr>
            <a:spLocks noGrp="1"/>
          </p:cNvSpPr>
          <p:nvPr>
            <p:ph type="sldNum" sz="quarter" idx="12"/>
          </p:nvPr>
        </p:nvSpPr>
        <p:spPr/>
        <p:txBody>
          <a:bodyPr/>
          <a:lstStyle/>
          <a:p>
            <a:fld id="{DD33F0AE-FAFA-4A03-AF89-5CCF307165EB}" type="slidenum">
              <a:rPr lang="en-US" smtClean="0"/>
              <a:t>‹#›</a:t>
            </a:fld>
            <a:endParaRPr lang="en-US"/>
          </a:p>
        </p:txBody>
      </p:sp>
    </p:spTree>
    <p:extLst>
      <p:ext uri="{BB962C8B-B14F-4D97-AF65-F5344CB8AC3E}">
        <p14:creationId xmlns:p14="http://schemas.microsoft.com/office/powerpoint/2010/main" val="955190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46C861-5BB7-4850-9B1F-42FBF31C28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81E5C38-38E2-4608-8C7D-312A3F8D6E40}"/>
              </a:ext>
            </a:extLst>
          </p:cNvPr>
          <p:cNvSpPr>
            <a:spLocks noGrp="1"/>
          </p:cNvSpPr>
          <p:nvPr>
            <p:ph type="dt" sz="half" idx="10"/>
          </p:nvPr>
        </p:nvSpPr>
        <p:spPr/>
        <p:txBody>
          <a:bodyPr/>
          <a:lstStyle/>
          <a:p>
            <a:fld id="{C1761D31-62E0-48AB-AE0E-DA192B6EA5BD}" type="datetimeFigureOut">
              <a:rPr lang="en-US" smtClean="0"/>
              <a:t>3/20/2019</a:t>
            </a:fld>
            <a:endParaRPr lang="en-US"/>
          </a:p>
        </p:txBody>
      </p:sp>
      <p:sp>
        <p:nvSpPr>
          <p:cNvPr id="4" name="Footer Placeholder 3">
            <a:extLst>
              <a:ext uri="{FF2B5EF4-FFF2-40B4-BE49-F238E27FC236}">
                <a16:creationId xmlns:a16="http://schemas.microsoft.com/office/drawing/2014/main" xmlns="" id="{C68162E2-E622-495C-B3C5-79BECA6529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5BA2580-4AE2-45B2-9689-EC1B39322C4E}"/>
              </a:ext>
            </a:extLst>
          </p:cNvPr>
          <p:cNvSpPr>
            <a:spLocks noGrp="1"/>
          </p:cNvSpPr>
          <p:nvPr>
            <p:ph type="sldNum" sz="quarter" idx="12"/>
          </p:nvPr>
        </p:nvSpPr>
        <p:spPr/>
        <p:txBody>
          <a:bodyPr/>
          <a:lstStyle/>
          <a:p>
            <a:fld id="{DD33F0AE-FAFA-4A03-AF89-5CCF307165EB}" type="slidenum">
              <a:rPr lang="en-US" smtClean="0"/>
              <a:t>‹#›</a:t>
            </a:fld>
            <a:endParaRPr lang="en-US"/>
          </a:p>
        </p:txBody>
      </p:sp>
    </p:spTree>
    <p:extLst>
      <p:ext uri="{BB962C8B-B14F-4D97-AF65-F5344CB8AC3E}">
        <p14:creationId xmlns:p14="http://schemas.microsoft.com/office/powerpoint/2010/main" val="752408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97B39A2-B8B7-4479-8225-289F7774948A}"/>
              </a:ext>
            </a:extLst>
          </p:cNvPr>
          <p:cNvSpPr>
            <a:spLocks noGrp="1"/>
          </p:cNvSpPr>
          <p:nvPr>
            <p:ph type="dt" sz="half" idx="10"/>
          </p:nvPr>
        </p:nvSpPr>
        <p:spPr/>
        <p:txBody>
          <a:bodyPr/>
          <a:lstStyle/>
          <a:p>
            <a:fld id="{C1761D31-62E0-48AB-AE0E-DA192B6EA5BD}" type="datetimeFigureOut">
              <a:rPr lang="en-US" smtClean="0"/>
              <a:t>3/20/2019</a:t>
            </a:fld>
            <a:endParaRPr lang="en-US"/>
          </a:p>
        </p:txBody>
      </p:sp>
      <p:sp>
        <p:nvSpPr>
          <p:cNvPr id="3" name="Footer Placeholder 2">
            <a:extLst>
              <a:ext uri="{FF2B5EF4-FFF2-40B4-BE49-F238E27FC236}">
                <a16:creationId xmlns:a16="http://schemas.microsoft.com/office/drawing/2014/main" xmlns="" id="{3E21AEB6-7C26-4E52-A23E-5C3A8765A6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5227D1C-1A8F-40E4-9AB4-86FD55061656}"/>
              </a:ext>
            </a:extLst>
          </p:cNvPr>
          <p:cNvSpPr>
            <a:spLocks noGrp="1"/>
          </p:cNvSpPr>
          <p:nvPr>
            <p:ph type="sldNum" sz="quarter" idx="12"/>
          </p:nvPr>
        </p:nvSpPr>
        <p:spPr/>
        <p:txBody>
          <a:bodyPr/>
          <a:lstStyle/>
          <a:p>
            <a:fld id="{DD33F0AE-FAFA-4A03-AF89-5CCF307165EB}" type="slidenum">
              <a:rPr lang="en-US" smtClean="0"/>
              <a:t>‹#›</a:t>
            </a:fld>
            <a:endParaRPr lang="en-US"/>
          </a:p>
        </p:txBody>
      </p:sp>
    </p:spTree>
    <p:extLst>
      <p:ext uri="{BB962C8B-B14F-4D97-AF65-F5344CB8AC3E}">
        <p14:creationId xmlns:p14="http://schemas.microsoft.com/office/powerpoint/2010/main" val="998400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9F01EC-52AE-4061-BE61-3D2B733E7F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61553DB-6200-4C14-B710-46EB65D05D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BB0D1BB-4677-45CD-9299-73B325776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76DC1B5-2970-4AE3-8F4E-0EAE5652BA24}"/>
              </a:ext>
            </a:extLst>
          </p:cNvPr>
          <p:cNvSpPr>
            <a:spLocks noGrp="1"/>
          </p:cNvSpPr>
          <p:nvPr>
            <p:ph type="dt" sz="half" idx="10"/>
          </p:nvPr>
        </p:nvSpPr>
        <p:spPr/>
        <p:txBody>
          <a:bodyPr/>
          <a:lstStyle/>
          <a:p>
            <a:fld id="{C1761D31-62E0-48AB-AE0E-DA192B6EA5BD}" type="datetimeFigureOut">
              <a:rPr lang="en-US" smtClean="0"/>
              <a:t>3/20/2019</a:t>
            </a:fld>
            <a:endParaRPr lang="en-US"/>
          </a:p>
        </p:txBody>
      </p:sp>
      <p:sp>
        <p:nvSpPr>
          <p:cNvPr id="6" name="Footer Placeholder 5">
            <a:extLst>
              <a:ext uri="{FF2B5EF4-FFF2-40B4-BE49-F238E27FC236}">
                <a16:creationId xmlns:a16="http://schemas.microsoft.com/office/drawing/2014/main" xmlns="" id="{6463DF64-5E75-4E4D-A281-31CB7866C5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550862D-D04D-47BF-9BA6-607C763C89EF}"/>
              </a:ext>
            </a:extLst>
          </p:cNvPr>
          <p:cNvSpPr>
            <a:spLocks noGrp="1"/>
          </p:cNvSpPr>
          <p:nvPr>
            <p:ph type="sldNum" sz="quarter" idx="12"/>
          </p:nvPr>
        </p:nvSpPr>
        <p:spPr/>
        <p:txBody>
          <a:bodyPr/>
          <a:lstStyle/>
          <a:p>
            <a:fld id="{DD33F0AE-FAFA-4A03-AF89-5CCF307165EB}" type="slidenum">
              <a:rPr lang="en-US" smtClean="0"/>
              <a:t>‹#›</a:t>
            </a:fld>
            <a:endParaRPr lang="en-US"/>
          </a:p>
        </p:txBody>
      </p:sp>
    </p:spTree>
    <p:extLst>
      <p:ext uri="{BB962C8B-B14F-4D97-AF65-F5344CB8AC3E}">
        <p14:creationId xmlns:p14="http://schemas.microsoft.com/office/powerpoint/2010/main" val="294134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2B1BDE-70B8-41B3-8C3F-515E85376EC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85385BF-75FE-43A9-A699-2832DB21EB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0232E8B5-A34D-4069-9781-C6A38B5A0A4C}"/>
              </a:ext>
            </a:extLst>
          </p:cNvPr>
          <p:cNvSpPr>
            <a:spLocks noGrp="1"/>
          </p:cNvSpPr>
          <p:nvPr>
            <p:ph type="dt" sz="half" idx="10"/>
          </p:nvPr>
        </p:nvSpPr>
        <p:spPr/>
        <p:txBody>
          <a:bodyPr/>
          <a:lstStyle/>
          <a:p>
            <a:fld id="{A02D5873-6696-4EE0-B765-90B210B469DD}" type="datetimeFigureOut">
              <a:rPr lang="vi-VN" smtClean="0"/>
              <a:t>20/03/2019</a:t>
            </a:fld>
            <a:endParaRPr lang="vi-VN"/>
          </a:p>
        </p:txBody>
      </p:sp>
      <p:sp>
        <p:nvSpPr>
          <p:cNvPr id="5" name="Footer Placeholder 4">
            <a:extLst>
              <a:ext uri="{FF2B5EF4-FFF2-40B4-BE49-F238E27FC236}">
                <a16:creationId xmlns:a16="http://schemas.microsoft.com/office/drawing/2014/main" xmlns="" id="{3CA607E9-D457-4B14-9F5E-3765FF6419A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E29229F7-26E9-4F21-BA5F-A81E84277019}"/>
              </a:ext>
            </a:extLst>
          </p:cNvPr>
          <p:cNvSpPr>
            <a:spLocks noGrp="1"/>
          </p:cNvSpPr>
          <p:nvPr>
            <p:ph type="sldNum" sz="quarter" idx="12"/>
          </p:nvPr>
        </p:nvSpPr>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3223842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1FF49D-6AC1-408D-BE4C-3CDA5C4DC3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49BB937-2CEB-4E67-8440-3F77E7A31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F72DD04-3929-4B6E-B5FF-9ABD27987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9CAEF67-1F16-4966-B7F4-8E9D65814B05}"/>
              </a:ext>
            </a:extLst>
          </p:cNvPr>
          <p:cNvSpPr>
            <a:spLocks noGrp="1"/>
          </p:cNvSpPr>
          <p:nvPr>
            <p:ph type="dt" sz="half" idx="10"/>
          </p:nvPr>
        </p:nvSpPr>
        <p:spPr/>
        <p:txBody>
          <a:bodyPr/>
          <a:lstStyle/>
          <a:p>
            <a:fld id="{C1761D31-62E0-48AB-AE0E-DA192B6EA5BD}" type="datetimeFigureOut">
              <a:rPr lang="en-US" smtClean="0"/>
              <a:t>3/20/2019</a:t>
            </a:fld>
            <a:endParaRPr lang="en-US"/>
          </a:p>
        </p:txBody>
      </p:sp>
      <p:sp>
        <p:nvSpPr>
          <p:cNvPr id="6" name="Footer Placeholder 5">
            <a:extLst>
              <a:ext uri="{FF2B5EF4-FFF2-40B4-BE49-F238E27FC236}">
                <a16:creationId xmlns:a16="http://schemas.microsoft.com/office/drawing/2014/main" xmlns="" id="{A0A49FFB-E38A-4CC6-96CC-5A54E72FA9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0462DC7-361A-4691-A1D2-5427B208590C}"/>
              </a:ext>
            </a:extLst>
          </p:cNvPr>
          <p:cNvSpPr>
            <a:spLocks noGrp="1"/>
          </p:cNvSpPr>
          <p:nvPr>
            <p:ph type="sldNum" sz="quarter" idx="12"/>
          </p:nvPr>
        </p:nvSpPr>
        <p:spPr/>
        <p:txBody>
          <a:bodyPr/>
          <a:lstStyle/>
          <a:p>
            <a:fld id="{DD33F0AE-FAFA-4A03-AF89-5CCF307165EB}" type="slidenum">
              <a:rPr lang="en-US" smtClean="0"/>
              <a:t>‹#›</a:t>
            </a:fld>
            <a:endParaRPr lang="en-US"/>
          </a:p>
        </p:txBody>
      </p:sp>
    </p:spTree>
    <p:extLst>
      <p:ext uri="{BB962C8B-B14F-4D97-AF65-F5344CB8AC3E}">
        <p14:creationId xmlns:p14="http://schemas.microsoft.com/office/powerpoint/2010/main" val="3172644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7AAA5E-D707-4A94-AEF8-1FED5168CB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4A44A27-A5EC-465A-90DD-3F715A1DE3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34525D-B428-4E12-81F5-DBB91E97B110}"/>
              </a:ext>
            </a:extLst>
          </p:cNvPr>
          <p:cNvSpPr>
            <a:spLocks noGrp="1"/>
          </p:cNvSpPr>
          <p:nvPr>
            <p:ph type="dt" sz="half" idx="10"/>
          </p:nvPr>
        </p:nvSpPr>
        <p:spPr/>
        <p:txBody>
          <a:bodyPr/>
          <a:lstStyle/>
          <a:p>
            <a:fld id="{C1761D31-62E0-48AB-AE0E-DA192B6EA5BD}" type="datetimeFigureOut">
              <a:rPr lang="en-US" smtClean="0"/>
              <a:t>3/20/2019</a:t>
            </a:fld>
            <a:endParaRPr lang="en-US"/>
          </a:p>
        </p:txBody>
      </p:sp>
      <p:sp>
        <p:nvSpPr>
          <p:cNvPr id="5" name="Footer Placeholder 4">
            <a:extLst>
              <a:ext uri="{FF2B5EF4-FFF2-40B4-BE49-F238E27FC236}">
                <a16:creationId xmlns:a16="http://schemas.microsoft.com/office/drawing/2014/main" xmlns="" id="{1F0B9E09-2767-4B9A-8E70-8599A3BBD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225EBFF-C505-46C3-9314-26B61E078717}"/>
              </a:ext>
            </a:extLst>
          </p:cNvPr>
          <p:cNvSpPr>
            <a:spLocks noGrp="1"/>
          </p:cNvSpPr>
          <p:nvPr>
            <p:ph type="sldNum" sz="quarter" idx="12"/>
          </p:nvPr>
        </p:nvSpPr>
        <p:spPr/>
        <p:txBody>
          <a:bodyPr/>
          <a:lstStyle/>
          <a:p>
            <a:fld id="{DD33F0AE-FAFA-4A03-AF89-5CCF307165EB}" type="slidenum">
              <a:rPr lang="en-US" smtClean="0"/>
              <a:t>‹#›</a:t>
            </a:fld>
            <a:endParaRPr lang="en-US"/>
          </a:p>
        </p:txBody>
      </p:sp>
    </p:spTree>
    <p:extLst>
      <p:ext uri="{BB962C8B-B14F-4D97-AF65-F5344CB8AC3E}">
        <p14:creationId xmlns:p14="http://schemas.microsoft.com/office/powerpoint/2010/main" val="4067465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B8E2627-97DD-41D6-85F9-AD800CAD6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AC43D9F-6EE7-4A22-89DB-D14B1F5634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9B0259-2F50-4D95-AD36-661E4C7652F9}"/>
              </a:ext>
            </a:extLst>
          </p:cNvPr>
          <p:cNvSpPr>
            <a:spLocks noGrp="1"/>
          </p:cNvSpPr>
          <p:nvPr>
            <p:ph type="dt" sz="half" idx="10"/>
          </p:nvPr>
        </p:nvSpPr>
        <p:spPr/>
        <p:txBody>
          <a:bodyPr/>
          <a:lstStyle/>
          <a:p>
            <a:fld id="{C1761D31-62E0-48AB-AE0E-DA192B6EA5BD}" type="datetimeFigureOut">
              <a:rPr lang="en-US" smtClean="0"/>
              <a:t>3/20/2019</a:t>
            </a:fld>
            <a:endParaRPr lang="en-US"/>
          </a:p>
        </p:txBody>
      </p:sp>
      <p:sp>
        <p:nvSpPr>
          <p:cNvPr id="5" name="Footer Placeholder 4">
            <a:extLst>
              <a:ext uri="{FF2B5EF4-FFF2-40B4-BE49-F238E27FC236}">
                <a16:creationId xmlns:a16="http://schemas.microsoft.com/office/drawing/2014/main" xmlns="" id="{8D7A3D05-4701-415C-8BE6-D722EDD36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8CA624C-9EA7-4F75-BB97-D6E7579E5F42}"/>
              </a:ext>
            </a:extLst>
          </p:cNvPr>
          <p:cNvSpPr>
            <a:spLocks noGrp="1"/>
          </p:cNvSpPr>
          <p:nvPr>
            <p:ph type="sldNum" sz="quarter" idx="12"/>
          </p:nvPr>
        </p:nvSpPr>
        <p:spPr/>
        <p:txBody>
          <a:bodyPr/>
          <a:lstStyle/>
          <a:p>
            <a:fld id="{DD33F0AE-FAFA-4A03-AF89-5CCF307165EB}" type="slidenum">
              <a:rPr lang="en-US" smtClean="0"/>
              <a:t>‹#›</a:t>
            </a:fld>
            <a:endParaRPr lang="en-US"/>
          </a:p>
        </p:txBody>
      </p:sp>
    </p:spTree>
    <p:extLst>
      <p:ext uri="{BB962C8B-B14F-4D97-AF65-F5344CB8AC3E}">
        <p14:creationId xmlns:p14="http://schemas.microsoft.com/office/powerpoint/2010/main" val="122422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3654E-2247-4F12-97BC-5FB06279ED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758AA07D-7556-4F3F-A150-308C579A8C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C8C491E-1271-4662-9298-D41F924C2FBB}"/>
              </a:ext>
            </a:extLst>
          </p:cNvPr>
          <p:cNvSpPr>
            <a:spLocks noGrp="1"/>
          </p:cNvSpPr>
          <p:nvPr>
            <p:ph type="dt" sz="half" idx="10"/>
          </p:nvPr>
        </p:nvSpPr>
        <p:spPr/>
        <p:txBody>
          <a:bodyPr/>
          <a:lstStyle/>
          <a:p>
            <a:fld id="{A02D5873-6696-4EE0-B765-90B210B469DD}" type="datetimeFigureOut">
              <a:rPr lang="vi-VN" smtClean="0"/>
              <a:t>20/03/2019</a:t>
            </a:fld>
            <a:endParaRPr lang="vi-VN"/>
          </a:p>
        </p:txBody>
      </p:sp>
      <p:sp>
        <p:nvSpPr>
          <p:cNvPr id="5" name="Footer Placeholder 4">
            <a:extLst>
              <a:ext uri="{FF2B5EF4-FFF2-40B4-BE49-F238E27FC236}">
                <a16:creationId xmlns:a16="http://schemas.microsoft.com/office/drawing/2014/main" xmlns="" id="{F395B13A-2415-4A87-BDF7-50D4868CAEB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134F103-8E78-46A9-9C65-EE6A6F9AA18E}"/>
              </a:ext>
            </a:extLst>
          </p:cNvPr>
          <p:cNvSpPr>
            <a:spLocks noGrp="1"/>
          </p:cNvSpPr>
          <p:nvPr>
            <p:ph type="sldNum" sz="quarter" idx="12"/>
          </p:nvPr>
        </p:nvSpPr>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266339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9D9BA2-BF15-4E32-BD38-79FE65DD74B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64A23AD2-123E-44A5-9EEE-1AE1764794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603B319F-06F6-40BD-95C2-DEFD540B09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5D0105AD-3417-492F-B151-6E0F3BE3B7D3}"/>
              </a:ext>
            </a:extLst>
          </p:cNvPr>
          <p:cNvSpPr>
            <a:spLocks noGrp="1"/>
          </p:cNvSpPr>
          <p:nvPr>
            <p:ph type="dt" sz="half" idx="10"/>
          </p:nvPr>
        </p:nvSpPr>
        <p:spPr/>
        <p:txBody>
          <a:bodyPr/>
          <a:lstStyle/>
          <a:p>
            <a:fld id="{A02D5873-6696-4EE0-B765-90B210B469DD}" type="datetimeFigureOut">
              <a:rPr lang="vi-VN" smtClean="0"/>
              <a:t>20/03/2019</a:t>
            </a:fld>
            <a:endParaRPr lang="vi-VN"/>
          </a:p>
        </p:txBody>
      </p:sp>
      <p:sp>
        <p:nvSpPr>
          <p:cNvPr id="6" name="Footer Placeholder 5">
            <a:extLst>
              <a:ext uri="{FF2B5EF4-FFF2-40B4-BE49-F238E27FC236}">
                <a16:creationId xmlns:a16="http://schemas.microsoft.com/office/drawing/2014/main" xmlns="" id="{38230A0E-E66F-4529-A77E-6C35DC40440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CAE6EC02-452D-4395-84B8-92B8E571B10E}"/>
              </a:ext>
            </a:extLst>
          </p:cNvPr>
          <p:cNvSpPr>
            <a:spLocks noGrp="1"/>
          </p:cNvSpPr>
          <p:nvPr>
            <p:ph type="sldNum" sz="quarter" idx="12"/>
          </p:nvPr>
        </p:nvSpPr>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758209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06C41B-FC13-40BD-8D38-5D9B0ACCB919}"/>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B2EFE328-0FA8-453A-8B94-6657A0ECAF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09C269A-D6E3-44E9-9510-8A47320E69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16CF0E5E-E5E0-4E5C-BF6F-D7997897BE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A3573F3-3BF5-43BA-BA2A-23EB109731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DB5E0900-2790-4A23-85A4-9E80C3A6D95F}"/>
              </a:ext>
            </a:extLst>
          </p:cNvPr>
          <p:cNvSpPr>
            <a:spLocks noGrp="1"/>
          </p:cNvSpPr>
          <p:nvPr>
            <p:ph type="dt" sz="half" idx="10"/>
          </p:nvPr>
        </p:nvSpPr>
        <p:spPr/>
        <p:txBody>
          <a:bodyPr/>
          <a:lstStyle/>
          <a:p>
            <a:fld id="{A02D5873-6696-4EE0-B765-90B210B469DD}" type="datetimeFigureOut">
              <a:rPr lang="vi-VN" smtClean="0"/>
              <a:t>20/03/2019</a:t>
            </a:fld>
            <a:endParaRPr lang="vi-VN"/>
          </a:p>
        </p:txBody>
      </p:sp>
      <p:sp>
        <p:nvSpPr>
          <p:cNvPr id="8" name="Footer Placeholder 7">
            <a:extLst>
              <a:ext uri="{FF2B5EF4-FFF2-40B4-BE49-F238E27FC236}">
                <a16:creationId xmlns:a16="http://schemas.microsoft.com/office/drawing/2014/main" xmlns="" id="{D7C832B6-B21D-4040-8159-ACBD40250E7B}"/>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4C11D958-42B2-457D-B06C-AC508A3BC9AD}"/>
              </a:ext>
            </a:extLst>
          </p:cNvPr>
          <p:cNvSpPr>
            <a:spLocks noGrp="1"/>
          </p:cNvSpPr>
          <p:nvPr>
            <p:ph type="sldNum" sz="quarter" idx="12"/>
          </p:nvPr>
        </p:nvSpPr>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1945969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91AFC1-B2FE-440E-9B9F-4C8E9E0502F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B70FBB54-C816-47EA-B7F1-37917C91B456}"/>
              </a:ext>
            </a:extLst>
          </p:cNvPr>
          <p:cNvSpPr>
            <a:spLocks noGrp="1"/>
          </p:cNvSpPr>
          <p:nvPr>
            <p:ph type="dt" sz="half" idx="10"/>
          </p:nvPr>
        </p:nvSpPr>
        <p:spPr/>
        <p:txBody>
          <a:bodyPr/>
          <a:lstStyle/>
          <a:p>
            <a:fld id="{A02D5873-6696-4EE0-B765-90B210B469DD}" type="datetimeFigureOut">
              <a:rPr lang="vi-VN" smtClean="0"/>
              <a:t>20/03/2019</a:t>
            </a:fld>
            <a:endParaRPr lang="vi-VN"/>
          </a:p>
        </p:txBody>
      </p:sp>
      <p:sp>
        <p:nvSpPr>
          <p:cNvPr id="4" name="Footer Placeholder 3">
            <a:extLst>
              <a:ext uri="{FF2B5EF4-FFF2-40B4-BE49-F238E27FC236}">
                <a16:creationId xmlns:a16="http://schemas.microsoft.com/office/drawing/2014/main" xmlns="" id="{319FD7F5-9D4D-4DD0-88D6-D9E00B176DC4}"/>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D317A24E-730C-4C26-9152-8303FF578DC4}"/>
              </a:ext>
            </a:extLst>
          </p:cNvPr>
          <p:cNvSpPr>
            <a:spLocks noGrp="1"/>
          </p:cNvSpPr>
          <p:nvPr>
            <p:ph type="sldNum" sz="quarter" idx="12"/>
          </p:nvPr>
        </p:nvSpPr>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144834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29453BB-846D-4ED7-A930-CF802A36632B}"/>
              </a:ext>
            </a:extLst>
          </p:cNvPr>
          <p:cNvSpPr>
            <a:spLocks noGrp="1"/>
          </p:cNvSpPr>
          <p:nvPr>
            <p:ph type="dt" sz="half" idx="10"/>
          </p:nvPr>
        </p:nvSpPr>
        <p:spPr/>
        <p:txBody>
          <a:bodyPr/>
          <a:lstStyle/>
          <a:p>
            <a:fld id="{A02D5873-6696-4EE0-B765-90B210B469DD}" type="datetimeFigureOut">
              <a:rPr lang="vi-VN" smtClean="0"/>
              <a:t>20/03/2019</a:t>
            </a:fld>
            <a:endParaRPr lang="vi-VN"/>
          </a:p>
        </p:txBody>
      </p:sp>
      <p:sp>
        <p:nvSpPr>
          <p:cNvPr id="3" name="Footer Placeholder 2">
            <a:extLst>
              <a:ext uri="{FF2B5EF4-FFF2-40B4-BE49-F238E27FC236}">
                <a16:creationId xmlns:a16="http://schemas.microsoft.com/office/drawing/2014/main" xmlns="" id="{BCA940B3-5641-443A-8657-C0279C09BAE4}"/>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5A886BD3-B7EB-4D89-A1D2-E6B2F7B94B12}"/>
              </a:ext>
            </a:extLst>
          </p:cNvPr>
          <p:cNvSpPr>
            <a:spLocks noGrp="1"/>
          </p:cNvSpPr>
          <p:nvPr>
            <p:ph type="sldNum" sz="quarter" idx="12"/>
          </p:nvPr>
        </p:nvSpPr>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150643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A46882-AC4E-4683-8208-FB4F810324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0779A20-D4B7-4EF2-95D5-BFFFD6E2DA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BA8B6526-622D-48C9-A8C1-F02C22DCAA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1F2645E-719D-4D01-A10D-2B249CA0F223}"/>
              </a:ext>
            </a:extLst>
          </p:cNvPr>
          <p:cNvSpPr>
            <a:spLocks noGrp="1"/>
          </p:cNvSpPr>
          <p:nvPr>
            <p:ph type="dt" sz="half" idx="10"/>
          </p:nvPr>
        </p:nvSpPr>
        <p:spPr/>
        <p:txBody>
          <a:bodyPr/>
          <a:lstStyle/>
          <a:p>
            <a:fld id="{A02D5873-6696-4EE0-B765-90B210B469DD}" type="datetimeFigureOut">
              <a:rPr lang="vi-VN" smtClean="0"/>
              <a:t>20/03/2019</a:t>
            </a:fld>
            <a:endParaRPr lang="vi-VN"/>
          </a:p>
        </p:txBody>
      </p:sp>
      <p:sp>
        <p:nvSpPr>
          <p:cNvPr id="6" name="Footer Placeholder 5">
            <a:extLst>
              <a:ext uri="{FF2B5EF4-FFF2-40B4-BE49-F238E27FC236}">
                <a16:creationId xmlns:a16="http://schemas.microsoft.com/office/drawing/2014/main" xmlns="" id="{1DD36170-26F6-4FC9-91ED-96026CABA79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99575ED0-49C2-4027-86EC-1F3EB72496B5}"/>
              </a:ext>
            </a:extLst>
          </p:cNvPr>
          <p:cNvSpPr>
            <a:spLocks noGrp="1"/>
          </p:cNvSpPr>
          <p:nvPr>
            <p:ph type="sldNum" sz="quarter" idx="12"/>
          </p:nvPr>
        </p:nvSpPr>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37688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8C7422-8F70-4740-BEA2-F6C3C87015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F96E0D91-562D-4498-9462-38F4CD93E9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A31736A6-EF2C-450A-B24E-14F704C30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EFF3A8F-F646-4C26-B41B-2419FBBBFC24}"/>
              </a:ext>
            </a:extLst>
          </p:cNvPr>
          <p:cNvSpPr>
            <a:spLocks noGrp="1"/>
          </p:cNvSpPr>
          <p:nvPr>
            <p:ph type="dt" sz="half" idx="10"/>
          </p:nvPr>
        </p:nvSpPr>
        <p:spPr/>
        <p:txBody>
          <a:bodyPr/>
          <a:lstStyle/>
          <a:p>
            <a:fld id="{A02D5873-6696-4EE0-B765-90B210B469DD}" type="datetimeFigureOut">
              <a:rPr lang="vi-VN" smtClean="0"/>
              <a:t>20/03/2019</a:t>
            </a:fld>
            <a:endParaRPr lang="vi-VN"/>
          </a:p>
        </p:txBody>
      </p:sp>
      <p:sp>
        <p:nvSpPr>
          <p:cNvPr id="6" name="Footer Placeholder 5">
            <a:extLst>
              <a:ext uri="{FF2B5EF4-FFF2-40B4-BE49-F238E27FC236}">
                <a16:creationId xmlns:a16="http://schemas.microsoft.com/office/drawing/2014/main" xmlns="" id="{934EF5B4-8E52-4044-BE20-B45C60A1EC9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54C3AC2B-E958-453F-BFCA-30E26A94C660}"/>
              </a:ext>
            </a:extLst>
          </p:cNvPr>
          <p:cNvSpPr>
            <a:spLocks noGrp="1"/>
          </p:cNvSpPr>
          <p:nvPr>
            <p:ph type="sldNum" sz="quarter" idx="12"/>
          </p:nvPr>
        </p:nvSpPr>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1169005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4BDB486-A437-4477-B830-059F05A738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3E964506-68BB-4FDD-9A50-F3F3B04367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692C959B-DF0B-478E-BBEE-CC2C4E43D1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D5873-6696-4EE0-B765-90B210B469DD}" type="datetimeFigureOut">
              <a:rPr lang="vi-VN" smtClean="0"/>
              <a:t>20/03/2019</a:t>
            </a:fld>
            <a:endParaRPr lang="vi-VN"/>
          </a:p>
        </p:txBody>
      </p:sp>
      <p:sp>
        <p:nvSpPr>
          <p:cNvPr id="5" name="Footer Placeholder 4">
            <a:extLst>
              <a:ext uri="{FF2B5EF4-FFF2-40B4-BE49-F238E27FC236}">
                <a16:creationId xmlns:a16="http://schemas.microsoft.com/office/drawing/2014/main" xmlns="" id="{F0E254F9-1B9A-4A3D-9D3F-A55BF3F4E5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3901D575-561A-424B-8B61-A134F843A5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EFC2C3-EF38-4623-91D1-CDCC7ECE7205}" type="slidenum">
              <a:rPr lang="vi-VN" smtClean="0"/>
              <a:t>‹#›</a:t>
            </a:fld>
            <a:endParaRPr lang="vi-VN"/>
          </a:p>
        </p:txBody>
      </p:sp>
    </p:spTree>
    <p:extLst>
      <p:ext uri="{BB962C8B-B14F-4D97-AF65-F5344CB8AC3E}">
        <p14:creationId xmlns:p14="http://schemas.microsoft.com/office/powerpoint/2010/main" val="423902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C34ADA5-784D-4524-A17B-FC7C952C92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E0E7225-FBC0-4F0C-B4AE-05657497FA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13D23A7-5C8B-4149-9C89-5DFBCBA346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761D31-62E0-48AB-AE0E-DA192B6EA5BD}" type="datetimeFigureOut">
              <a:rPr lang="en-US" smtClean="0"/>
              <a:t>3/20/2019</a:t>
            </a:fld>
            <a:endParaRPr lang="en-US"/>
          </a:p>
        </p:txBody>
      </p:sp>
      <p:sp>
        <p:nvSpPr>
          <p:cNvPr id="5" name="Footer Placeholder 4">
            <a:extLst>
              <a:ext uri="{FF2B5EF4-FFF2-40B4-BE49-F238E27FC236}">
                <a16:creationId xmlns:a16="http://schemas.microsoft.com/office/drawing/2014/main" xmlns="" id="{A9EF0497-9BDA-4631-8349-85F401CEE6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E1015C0-B96F-4431-BECF-9A5206DC1A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3F0AE-FAFA-4A03-AF89-5CCF307165EB}" type="slidenum">
              <a:rPr lang="en-US" smtClean="0"/>
              <a:t>‹#›</a:t>
            </a:fld>
            <a:endParaRPr lang="en-US"/>
          </a:p>
        </p:txBody>
      </p:sp>
    </p:spTree>
    <p:extLst>
      <p:ext uri="{BB962C8B-B14F-4D97-AF65-F5344CB8AC3E}">
        <p14:creationId xmlns:p14="http://schemas.microsoft.com/office/powerpoint/2010/main" val="40558400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8.xml"/><Relationship Id="rId5" Type="http://schemas.microsoft.com/office/2007/relationships/hdphoto" Target="../media/hdphoto3.wdp"/><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8.xml"/><Relationship Id="rId5" Type="http://schemas.microsoft.com/office/2007/relationships/hdphoto" Target="../media/hdphoto3.wdp"/><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8.xml"/><Relationship Id="rId5" Type="http://schemas.microsoft.com/office/2007/relationships/hdphoto" Target="../media/hdphoto3.wdp"/><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12.pn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3.sv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6" y="26853"/>
            <a:ext cx="12096531" cy="6804299"/>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2025566" y="1291070"/>
            <a:ext cx="8140876" cy="45306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1848808" y="3933044"/>
            <a:ext cx="8494392" cy="280432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52"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0447" y="837110"/>
            <a:ext cx="1298356" cy="133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xmlns="" id="{2ED74E39-3004-EA47-095A-D77D1F42A02C}"/>
              </a:ext>
            </a:extLst>
          </p:cNvPr>
          <p:cNvSpPr/>
          <p:nvPr/>
        </p:nvSpPr>
        <p:spPr>
          <a:xfrm>
            <a:off x="4189992" y="4636709"/>
            <a:ext cx="4059055" cy="1013613"/>
          </a:xfrm>
          <a:prstGeom prst="rect">
            <a:avLst/>
          </a:prstGeom>
          <a:noFill/>
        </p:spPr>
        <p:txBody>
          <a:bodyPr wrap="none" lIns="90612" tIns="45308" rIns="90612" bIns="45308">
            <a:spAutoFit/>
          </a:bodyPr>
          <a:lstStyle/>
          <a:p>
            <a:pPr algn="ctr">
              <a:defRPr/>
            </a:pPr>
            <a:r>
              <a:rPr lang="en-US"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MÔN: TNXH</a:t>
            </a:r>
            <a:endParaRPr lang="vi-VN"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57D0A223-A5E1-4CF5-A003-6D210875300C}"/>
              </a:ext>
            </a:extLst>
          </p:cNvPr>
          <p:cNvSpPr/>
          <p:nvPr/>
        </p:nvSpPr>
        <p:spPr>
          <a:xfrm>
            <a:off x="774700" y="567746"/>
            <a:ext cx="10756900" cy="1327729"/>
          </a:xfrm>
          <a:custGeom>
            <a:avLst/>
            <a:gdLst>
              <a:gd name="connsiteX0" fmla="*/ 0 w 10756900"/>
              <a:gd name="connsiteY0" fmla="*/ 221293 h 1327729"/>
              <a:gd name="connsiteX1" fmla="*/ 221293 w 10756900"/>
              <a:gd name="connsiteY1" fmla="*/ 0 h 1327729"/>
              <a:gd name="connsiteX2" fmla="*/ 10535607 w 10756900"/>
              <a:gd name="connsiteY2" fmla="*/ 0 h 1327729"/>
              <a:gd name="connsiteX3" fmla="*/ 10756900 w 10756900"/>
              <a:gd name="connsiteY3" fmla="*/ 221293 h 1327729"/>
              <a:gd name="connsiteX4" fmla="*/ 10756900 w 10756900"/>
              <a:gd name="connsiteY4" fmla="*/ 1106436 h 1327729"/>
              <a:gd name="connsiteX5" fmla="*/ 10535607 w 10756900"/>
              <a:gd name="connsiteY5" fmla="*/ 1327729 h 1327729"/>
              <a:gd name="connsiteX6" fmla="*/ 221293 w 10756900"/>
              <a:gd name="connsiteY6" fmla="*/ 1327729 h 1327729"/>
              <a:gd name="connsiteX7" fmla="*/ 0 w 10756900"/>
              <a:gd name="connsiteY7" fmla="*/ 1106436 h 1327729"/>
              <a:gd name="connsiteX8" fmla="*/ 0 w 10756900"/>
              <a:gd name="connsiteY8" fmla="*/ 221293 h 132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6900" h="1327729" fill="none" extrusionOk="0">
                <a:moveTo>
                  <a:pt x="0" y="221293"/>
                </a:moveTo>
                <a:cubicBezTo>
                  <a:pt x="383" y="109452"/>
                  <a:pt x="106294" y="12114"/>
                  <a:pt x="221293" y="0"/>
                </a:cubicBezTo>
                <a:cubicBezTo>
                  <a:pt x="3401157" y="72427"/>
                  <a:pt x="7350687" y="61419"/>
                  <a:pt x="10535607" y="0"/>
                </a:cubicBezTo>
                <a:cubicBezTo>
                  <a:pt x="10657439" y="-2653"/>
                  <a:pt x="10738966" y="93652"/>
                  <a:pt x="10756900" y="221293"/>
                </a:cubicBezTo>
                <a:cubicBezTo>
                  <a:pt x="10714954" y="462879"/>
                  <a:pt x="10773398" y="817124"/>
                  <a:pt x="10756900" y="1106436"/>
                </a:cubicBezTo>
                <a:cubicBezTo>
                  <a:pt x="10757202" y="1227121"/>
                  <a:pt x="10654042" y="1323489"/>
                  <a:pt x="10535607" y="1327729"/>
                </a:cubicBezTo>
                <a:cubicBezTo>
                  <a:pt x="7217118" y="1357556"/>
                  <a:pt x="3382848" y="1248423"/>
                  <a:pt x="221293" y="1327729"/>
                </a:cubicBezTo>
                <a:cubicBezTo>
                  <a:pt x="122978" y="1325027"/>
                  <a:pt x="-11197" y="1230867"/>
                  <a:pt x="0" y="1106436"/>
                </a:cubicBezTo>
                <a:cubicBezTo>
                  <a:pt x="-48026" y="767562"/>
                  <a:pt x="-31535" y="398818"/>
                  <a:pt x="0" y="221293"/>
                </a:cubicBezTo>
                <a:close/>
              </a:path>
              <a:path w="10756900" h="1327729" stroke="0" extrusionOk="0">
                <a:moveTo>
                  <a:pt x="0" y="221293"/>
                </a:moveTo>
                <a:cubicBezTo>
                  <a:pt x="12902" y="102593"/>
                  <a:pt x="108891" y="20449"/>
                  <a:pt x="221293" y="0"/>
                </a:cubicBezTo>
                <a:cubicBezTo>
                  <a:pt x="3978627" y="123000"/>
                  <a:pt x="7431769" y="-96860"/>
                  <a:pt x="10535607" y="0"/>
                </a:cubicBezTo>
                <a:cubicBezTo>
                  <a:pt x="10642892" y="-11381"/>
                  <a:pt x="10759524" y="93785"/>
                  <a:pt x="10756900" y="221293"/>
                </a:cubicBezTo>
                <a:cubicBezTo>
                  <a:pt x="10719208" y="338338"/>
                  <a:pt x="10793175" y="821608"/>
                  <a:pt x="10756900" y="1106436"/>
                </a:cubicBezTo>
                <a:cubicBezTo>
                  <a:pt x="10754713" y="1229445"/>
                  <a:pt x="10655151" y="1327292"/>
                  <a:pt x="10535607" y="1327729"/>
                </a:cubicBezTo>
                <a:cubicBezTo>
                  <a:pt x="6395292" y="1167022"/>
                  <a:pt x="2073557" y="1367396"/>
                  <a:pt x="221293" y="1327729"/>
                </a:cubicBezTo>
                <a:cubicBezTo>
                  <a:pt x="77168" y="1323304"/>
                  <a:pt x="-16272" y="1221281"/>
                  <a:pt x="0" y="1106436"/>
                </a:cubicBezTo>
                <a:cubicBezTo>
                  <a:pt x="70861" y="1002600"/>
                  <a:pt x="-32570" y="643748"/>
                  <a:pt x="0" y="221293"/>
                </a:cubicBezTo>
                <a:close/>
              </a:path>
            </a:pathLst>
          </a:custGeom>
          <a:solidFill>
            <a:srgbClr val="FFFFFF">
              <a:alpha val="92941"/>
            </a:srgbClr>
          </a:solidFill>
          <a:ln w="28575">
            <a:solidFill>
              <a:srgbClr val="00B05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xmlns="" id="{06ADDE9B-DF0F-4CA3-B26F-51600AD14EC5}"/>
              </a:ext>
            </a:extLst>
          </p:cNvPr>
          <p:cNvSpPr txBox="1"/>
          <p:nvPr/>
        </p:nvSpPr>
        <p:spPr>
          <a:xfrm>
            <a:off x="2028824" y="823258"/>
            <a:ext cx="904716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4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Não và tủy sống có vai trò gì?</a:t>
            </a:r>
            <a:endParaRPr kumimoji="0" lang="vi-VN" sz="44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xmlns="" id="{CE9B8D97-24E2-4E60-91F7-C77AD6E05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4184112"/>
            <a:ext cx="4633909" cy="2546211"/>
          </a:xfrm>
          <a:prstGeom prst="rect">
            <a:avLst/>
          </a:prstGeom>
        </p:spPr>
      </p:pic>
      <p:pic>
        <p:nvPicPr>
          <p:cNvPr id="6" name="Picture 2" descr="Emotion,art,happiness - Girl Thinking Cartoon Png, Transparent Png - vhv">
            <a:extLst>
              <a:ext uri="{FF2B5EF4-FFF2-40B4-BE49-F238E27FC236}">
                <a16:creationId xmlns:a16="http://schemas.microsoft.com/office/drawing/2014/main" xmlns="" id="{217B2269-5F4C-4C3D-B030-351BCD7D021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8675" b="92410" l="10000" r="90000">
                        <a14:foregroundMark x1="62907" y1="8675" x2="62907" y2="8675"/>
                        <a14:foregroundMark x1="78837" y1="24819" x2="78837" y2="24819"/>
                        <a14:foregroundMark x1="81395" y1="22048" x2="85814" y2="31205"/>
                        <a14:foregroundMark x1="28023" y1="25783" x2="28023" y2="25783"/>
                        <a14:foregroundMark x1="59651" y1="58554" x2="60814" y2="63494"/>
                        <a14:foregroundMark x1="56744" y1="54940" x2="56163" y2="66867"/>
                        <a14:foregroundMark x1="58488" y1="92410" x2="58488" y2="92410"/>
                        <a14:foregroundMark x1="56744" y1="81687" x2="56744" y2="81687"/>
                        <a14:foregroundMark x1="56163" y1="77470" x2="57093" y2="87229"/>
                        <a14:foregroundMark x1="14767" y1="44578" x2="14767" y2="44578"/>
                        <a14:foregroundMark x1="15349" y1="40964" x2="15349" y2="46145"/>
                        <a14:foregroundMark x1="27674" y1="27229" x2="27674" y2="27229"/>
                        <a14:foregroundMark x1="28837" y1="25783" x2="26744" y2="34578"/>
                      </a14:backgroundRemoval>
                    </a14:imgEffect>
                  </a14:imgLayer>
                </a14:imgProps>
              </a:ext>
              <a:ext uri="{28A0092B-C50C-407E-A947-70E740481C1C}">
                <a14:useLocalDpi xmlns:a14="http://schemas.microsoft.com/office/drawing/2010/main" val="0"/>
              </a:ext>
            </a:extLst>
          </a:blip>
          <a:srcRect/>
          <a:stretch>
            <a:fillRect/>
          </a:stretch>
        </p:blipFill>
        <p:spPr bwMode="auto">
          <a:xfrm>
            <a:off x="-291583" y="0"/>
            <a:ext cx="2548402" cy="245950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xmlns="" id="{B75F8E29-1F77-CCD9-9634-83E470A44AC6}"/>
              </a:ext>
            </a:extLst>
          </p:cNvPr>
          <p:cNvGrpSpPr/>
          <p:nvPr/>
        </p:nvGrpSpPr>
        <p:grpSpPr>
          <a:xfrm>
            <a:off x="1089587" y="2401458"/>
            <a:ext cx="10984375" cy="2048532"/>
            <a:chOff x="603812" y="258333"/>
            <a:chExt cx="10984375" cy="2048532"/>
          </a:xfrm>
        </p:grpSpPr>
        <p:grpSp>
          <p:nvGrpSpPr>
            <p:cNvPr id="7" name="Group 6">
              <a:extLst>
                <a:ext uri="{FF2B5EF4-FFF2-40B4-BE49-F238E27FC236}">
                  <a16:creationId xmlns:a16="http://schemas.microsoft.com/office/drawing/2014/main" xmlns="" id="{87F345EF-1DB5-8657-7F97-908C23476EEA}"/>
                </a:ext>
              </a:extLst>
            </p:cNvPr>
            <p:cNvGrpSpPr/>
            <p:nvPr/>
          </p:nvGrpSpPr>
          <p:grpSpPr>
            <a:xfrm>
              <a:off x="603812" y="258333"/>
              <a:ext cx="10984375" cy="2048532"/>
              <a:chOff x="708502" y="465955"/>
              <a:chExt cx="10984375" cy="2048532"/>
            </a:xfrm>
            <a:effectLst>
              <a:outerShdw blurRad="50800" dist="38100" dir="3000000" sx="101000" sy="101000" algn="tl" rotWithShape="0">
                <a:prstClr val="black">
                  <a:alpha val="40000"/>
                </a:prstClr>
              </a:outerShdw>
            </a:effectLst>
          </p:grpSpPr>
          <p:sp>
            <p:nvSpPr>
              <p:cNvPr id="9" name="Rectangle: Rounded Corners 8">
                <a:extLst>
                  <a:ext uri="{FF2B5EF4-FFF2-40B4-BE49-F238E27FC236}">
                    <a16:creationId xmlns:a16="http://schemas.microsoft.com/office/drawing/2014/main" xmlns="" id="{9E8AB4BD-8FE7-B739-AC04-76959ADA3B86}"/>
                  </a:ext>
                </a:extLst>
              </p:cNvPr>
              <p:cNvSpPr/>
              <p:nvPr/>
            </p:nvSpPr>
            <p:spPr>
              <a:xfrm>
                <a:off x="708502" y="465955"/>
                <a:ext cx="10984375" cy="2048532"/>
              </a:xfrm>
              <a:prstGeom prst="roundRect">
                <a:avLst/>
              </a:prstGeom>
              <a:solidFill>
                <a:srgbClr val="0099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78F7A9B6-89DA-A525-5F5C-AFD3F46F2884}"/>
                  </a:ext>
                </a:extLst>
              </p:cNvPr>
              <p:cNvSpPr/>
              <p:nvPr/>
            </p:nvSpPr>
            <p:spPr>
              <a:xfrm>
                <a:off x="915514" y="644029"/>
                <a:ext cx="10567984" cy="1650511"/>
              </a:xfrm>
              <a:prstGeom prst="roundRect">
                <a:avLst/>
              </a:prstGeom>
              <a:solidFill>
                <a:schemeClr val="bg1"/>
              </a:solidFill>
              <a:ln w="38100">
                <a:solidFill>
                  <a:srgbClr val="0066A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xmlns="" id="{A4BFF970-0BC3-D0C7-C3F6-C3EA3BC0BF60}"/>
                </a:ext>
              </a:extLst>
            </p:cNvPr>
            <p:cNvSpPr txBox="1"/>
            <p:nvPr/>
          </p:nvSpPr>
          <p:spPr>
            <a:xfrm>
              <a:off x="801300" y="517617"/>
              <a:ext cx="10587826" cy="1446550"/>
            </a:xfrm>
            <a:prstGeom prst="rect">
              <a:avLst/>
            </a:prstGeom>
            <a:noFill/>
          </p:spPr>
          <p:txBody>
            <a:bodyPr wrap="square" rtlCol="0">
              <a:spAutoFit/>
            </a:bodyPr>
            <a:lstStyle/>
            <a:p>
              <a:pPr algn="ctr"/>
              <a:r>
                <a:rPr lang="nl-NL" sz="4400" b="1" dirty="0">
                  <a:solidFill>
                    <a:srgbClr val="002060"/>
                  </a:solidFill>
                  <a:effectLst/>
                  <a:ea typeface="Times New Roman" panose="02020603050405020304" pitchFamily="18" charset="0"/>
                </a:rPr>
                <a:t>Não và tủy sống là trung ương thần kinh điều khiển mọi hoạt động của cơ thể.</a:t>
              </a:r>
              <a:endParaRPr lang="en-US" sz="4400" b="1" dirty="0">
                <a:solidFill>
                  <a:srgbClr val="002060"/>
                </a:solidFill>
              </a:endParaRPr>
            </a:p>
          </p:txBody>
        </p:sp>
      </p:grpSp>
    </p:spTree>
    <p:extLst>
      <p:ext uri="{BB962C8B-B14F-4D97-AF65-F5344CB8AC3E}">
        <p14:creationId xmlns:p14="http://schemas.microsoft.com/office/powerpoint/2010/main" val="13884011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57D0A223-A5E1-4CF5-A003-6D210875300C}"/>
              </a:ext>
            </a:extLst>
          </p:cNvPr>
          <p:cNvSpPr/>
          <p:nvPr/>
        </p:nvSpPr>
        <p:spPr>
          <a:xfrm>
            <a:off x="774700" y="567746"/>
            <a:ext cx="10756900" cy="1327729"/>
          </a:xfrm>
          <a:custGeom>
            <a:avLst/>
            <a:gdLst>
              <a:gd name="connsiteX0" fmla="*/ 0 w 10756900"/>
              <a:gd name="connsiteY0" fmla="*/ 221293 h 1327729"/>
              <a:gd name="connsiteX1" fmla="*/ 221293 w 10756900"/>
              <a:gd name="connsiteY1" fmla="*/ 0 h 1327729"/>
              <a:gd name="connsiteX2" fmla="*/ 10535607 w 10756900"/>
              <a:gd name="connsiteY2" fmla="*/ 0 h 1327729"/>
              <a:gd name="connsiteX3" fmla="*/ 10756900 w 10756900"/>
              <a:gd name="connsiteY3" fmla="*/ 221293 h 1327729"/>
              <a:gd name="connsiteX4" fmla="*/ 10756900 w 10756900"/>
              <a:gd name="connsiteY4" fmla="*/ 1106436 h 1327729"/>
              <a:gd name="connsiteX5" fmla="*/ 10535607 w 10756900"/>
              <a:gd name="connsiteY5" fmla="*/ 1327729 h 1327729"/>
              <a:gd name="connsiteX6" fmla="*/ 221293 w 10756900"/>
              <a:gd name="connsiteY6" fmla="*/ 1327729 h 1327729"/>
              <a:gd name="connsiteX7" fmla="*/ 0 w 10756900"/>
              <a:gd name="connsiteY7" fmla="*/ 1106436 h 1327729"/>
              <a:gd name="connsiteX8" fmla="*/ 0 w 10756900"/>
              <a:gd name="connsiteY8" fmla="*/ 221293 h 132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6900" h="1327729" fill="none" extrusionOk="0">
                <a:moveTo>
                  <a:pt x="0" y="221293"/>
                </a:moveTo>
                <a:cubicBezTo>
                  <a:pt x="383" y="109452"/>
                  <a:pt x="106294" y="12114"/>
                  <a:pt x="221293" y="0"/>
                </a:cubicBezTo>
                <a:cubicBezTo>
                  <a:pt x="3401157" y="72427"/>
                  <a:pt x="7350687" y="61419"/>
                  <a:pt x="10535607" y="0"/>
                </a:cubicBezTo>
                <a:cubicBezTo>
                  <a:pt x="10657439" y="-2653"/>
                  <a:pt x="10738966" y="93652"/>
                  <a:pt x="10756900" y="221293"/>
                </a:cubicBezTo>
                <a:cubicBezTo>
                  <a:pt x="10714954" y="462879"/>
                  <a:pt x="10773398" y="817124"/>
                  <a:pt x="10756900" y="1106436"/>
                </a:cubicBezTo>
                <a:cubicBezTo>
                  <a:pt x="10757202" y="1227121"/>
                  <a:pt x="10654042" y="1323489"/>
                  <a:pt x="10535607" y="1327729"/>
                </a:cubicBezTo>
                <a:cubicBezTo>
                  <a:pt x="7217118" y="1357556"/>
                  <a:pt x="3382848" y="1248423"/>
                  <a:pt x="221293" y="1327729"/>
                </a:cubicBezTo>
                <a:cubicBezTo>
                  <a:pt x="122978" y="1325027"/>
                  <a:pt x="-11197" y="1230867"/>
                  <a:pt x="0" y="1106436"/>
                </a:cubicBezTo>
                <a:cubicBezTo>
                  <a:pt x="-48026" y="767562"/>
                  <a:pt x="-31535" y="398818"/>
                  <a:pt x="0" y="221293"/>
                </a:cubicBezTo>
                <a:close/>
              </a:path>
              <a:path w="10756900" h="1327729" stroke="0" extrusionOk="0">
                <a:moveTo>
                  <a:pt x="0" y="221293"/>
                </a:moveTo>
                <a:cubicBezTo>
                  <a:pt x="12902" y="102593"/>
                  <a:pt x="108891" y="20449"/>
                  <a:pt x="221293" y="0"/>
                </a:cubicBezTo>
                <a:cubicBezTo>
                  <a:pt x="3978627" y="123000"/>
                  <a:pt x="7431769" y="-96860"/>
                  <a:pt x="10535607" y="0"/>
                </a:cubicBezTo>
                <a:cubicBezTo>
                  <a:pt x="10642892" y="-11381"/>
                  <a:pt x="10759524" y="93785"/>
                  <a:pt x="10756900" y="221293"/>
                </a:cubicBezTo>
                <a:cubicBezTo>
                  <a:pt x="10719208" y="338338"/>
                  <a:pt x="10793175" y="821608"/>
                  <a:pt x="10756900" y="1106436"/>
                </a:cubicBezTo>
                <a:cubicBezTo>
                  <a:pt x="10754713" y="1229445"/>
                  <a:pt x="10655151" y="1327292"/>
                  <a:pt x="10535607" y="1327729"/>
                </a:cubicBezTo>
                <a:cubicBezTo>
                  <a:pt x="6395292" y="1167022"/>
                  <a:pt x="2073557" y="1367396"/>
                  <a:pt x="221293" y="1327729"/>
                </a:cubicBezTo>
                <a:cubicBezTo>
                  <a:pt x="77168" y="1323304"/>
                  <a:pt x="-16272" y="1221281"/>
                  <a:pt x="0" y="1106436"/>
                </a:cubicBezTo>
                <a:cubicBezTo>
                  <a:pt x="70861" y="1002600"/>
                  <a:pt x="-32570" y="643748"/>
                  <a:pt x="0" y="221293"/>
                </a:cubicBezTo>
                <a:close/>
              </a:path>
            </a:pathLst>
          </a:custGeom>
          <a:solidFill>
            <a:srgbClr val="FFFFFF">
              <a:alpha val="92941"/>
            </a:srgbClr>
          </a:solidFill>
          <a:ln w="28575">
            <a:solidFill>
              <a:srgbClr val="00B05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xmlns="" id="{06ADDE9B-DF0F-4CA3-B26F-51600AD14EC5}"/>
              </a:ext>
            </a:extLst>
          </p:cNvPr>
          <p:cNvSpPr txBox="1"/>
          <p:nvPr/>
        </p:nvSpPr>
        <p:spPr>
          <a:xfrm>
            <a:off x="2038349" y="670858"/>
            <a:ext cx="90471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6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Nêu vai trò của các dây thần kinh và các giác quan?</a:t>
            </a:r>
            <a:endParaRPr kumimoji="0" lang="vi-VN" sz="36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xmlns="" id="{CE9B8D97-24E2-4E60-91F7-C77AD6E05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4184112"/>
            <a:ext cx="4633909" cy="2546211"/>
          </a:xfrm>
          <a:prstGeom prst="rect">
            <a:avLst/>
          </a:prstGeom>
        </p:spPr>
      </p:pic>
      <p:pic>
        <p:nvPicPr>
          <p:cNvPr id="6" name="Picture 2" descr="Emotion,art,happiness - Girl Thinking Cartoon Png, Transparent Png - vhv">
            <a:extLst>
              <a:ext uri="{FF2B5EF4-FFF2-40B4-BE49-F238E27FC236}">
                <a16:creationId xmlns:a16="http://schemas.microsoft.com/office/drawing/2014/main" xmlns="" id="{217B2269-5F4C-4C3D-B030-351BCD7D021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8675" b="92410" l="10000" r="90000">
                        <a14:foregroundMark x1="62907" y1="8675" x2="62907" y2="8675"/>
                        <a14:foregroundMark x1="78837" y1="24819" x2="78837" y2="24819"/>
                        <a14:foregroundMark x1="81395" y1="22048" x2="85814" y2="31205"/>
                        <a14:foregroundMark x1="28023" y1="25783" x2="28023" y2="25783"/>
                        <a14:foregroundMark x1="59651" y1="58554" x2="60814" y2="63494"/>
                        <a14:foregroundMark x1="56744" y1="54940" x2="56163" y2="66867"/>
                        <a14:foregroundMark x1="58488" y1="92410" x2="58488" y2="92410"/>
                        <a14:foregroundMark x1="56744" y1="81687" x2="56744" y2="81687"/>
                        <a14:foregroundMark x1="56163" y1="77470" x2="57093" y2="87229"/>
                        <a14:foregroundMark x1="14767" y1="44578" x2="14767" y2="44578"/>
                        <a14:foregroundMark x1="15349" y1="40964" x2="15349" y2="46145"/>
                        <a14:foregroundMark x1="27674" y1="27229" x2="27674" y2="27229"/>
                        <a14:foregroundMark x1="28837" y1="25783" x2="26744" y2="34578"/>
                      </a14:backgroundRemoval>
                    </a14:imgEffect>
                  </a14:imgLayer>
                </a14:imgProps>
              </a:ext>
              <a:ext uri="{28A0092B-C50C-407E-A947-70E740481C1C}">
                <a14:useLocalDpi xmlns:a14="http://schemas.microsoft.com/office/drawing/2010/main" val="0"/>
              </a:ext>
            </a:extLst>
          </a:blip>
          <a:srcRect/>
          <a:stretch>
            <a:fillRect/>
          </a:stretch>
        </p:blipFill>
        <p:spPr bwMode="auto">
          <a:xfrm>
            <a:off x="-291583" y="0"/>
            <a:ext cx="2548402" cy="245950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xmlns="" id="{B75F8E29-1F77-CCD9-9634-83E470A44AC6}"/>
              </a:ext>
            </a:extLst>
          </p:cNvPr>
          <p:cNvGrpSpPr/>
          <p:nvPr/>
        </p:nvGrpSpPr>
        <p:grpSpPr>
          <a:xfrm>
            <a:off x="1089587" y="2401458"/>
            <a:ext cx="10984375" cy="2630825"/>
            <a:chOff x="603812" y="258333"/>
            <a:chExt cx="10984375" cy="2048532"/>
          </a:xfrm>
        </p:grpSpPr>
        <p:grpSp>
          <p:nvGrpSpPr>
            <p:cNvPr id="7" name="Group 6">
              <a:extLst>
                <a:ext uri="{FF2B5EF4-FFF2-40B4-BE49-F238E27FC236}">
                  <a16:creationId xmlns:a16="http://schemas.microsoft.com/office/drawing/2014/main" xmlns="" id="{87F345EF-1DB5-8657-7F97-908C23476EEA}"/>
                </a:ext>
              </a:extLst>
            </p:cNvPr>
            <p:cNvGrpSpPr/>
            <p:nvPr/>
          </p:nvGrpSpPr>
          <p:grpSpPr>
            <a:xfrm>
              <a:off x="603812" y="258333"/>
              <a:ext cx="10984375" cy="2048532"/>
              <a:chOff x="708502" y="465955"/>
              <a:chExt cx="10984375" cy="2048532"/>
            </a:xfrm>
            <a:effectLst>
              <a:outerShdw blurRad="50800" dist="38100" dir="3000000" sx="101000" sy="101000" algn="tl" rotWithShape="0">
                <a:prstClr val="black">
                  <a:alpha val="40000"/>
                </a:prstClr>
              </a:outerShdw>
            </a:effectLst>
          </p:grpSpPr>
          <p:sp>
            <p:nvSpPr>
              <p:cNvPr id="9" name="Rectangle: Rounded Corners 8">
                <a:extLst>
                  <a:ext uri="{FF2B5EF4-FFF2-40B4-BE49-F238E27FC236}">
                    <a16:creationId xmlns:a16="http://schemas.microsoft.com/office/drawing/2014/main" xmlns="" id="{9E8AB4BD-8FE7-B739-AC04-76959ADA3B86}"/>
                  </a:ext>
                </a:extLst>
              </p:cNvPr>
              <p:cNvSpPr/>
              <p:nvPr/>
            </p:nvSpPr>
            <p:spPr>
              <a:xfrm>
                <a:off x="708502" y="465955"/>
                <a:ext cx="10984375" cy="2048532"/>
              </a:xfrm>
              <a:prstGeom prst="roundRect">
                <a:avLst/>
              </a:prstGeom>
              <a:solidFill>
                <a:srgbClr val="0099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xmlns="" id="{78F7A9B6-89DA-A525-5F5C-AFD3F46F2884}"/>
                  </a:ext>
                </a:extLst>
              </p:cNvPr>
              <p:cNvSpPr/>
              <p:nvPr/>
            </p:nvSpPr>
            <p:spPr>
              <a:xfrm>
                <a:off x="915514" y="644029"/>
                <a:ext cx="10567984" cy="1650511"/>
              </a:xfrm>
              <a:prstGeom prst="roundRect">
                <a:avLst/>
              </a:prstGeom>
              <a:solidFill>
                <a:schemeClr val="bg1"/>
              </a:solidFill>
              <a:ln w="38100">
                <a:solidFill>
                  <a:srgbClr val="0066A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xmlns="" id="{A4BFF970-0BC3-D0C7-C3F6-C3EA3BC0BF60}"/>
                </a:ext>
              </a:extLst>
            </p:cNvPr>
            <p:cNvSpPr txBox="1"/>
            <p:nvPr/>
          </p:nvSpPr>
          <p:spPr>
            <a:xfrm>
              <a:off x="801300" y="517617"/>
              <a:ext cx="10587826" cy="16536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mn-cs"/>
                </a:rPr>
                <a:t>Một số dây thần kinh dẫn luồng thần kinh nhận được từ các cơ quan của cơ thể về não hoặc tủy sống. Một số dây thần kinh khác lại dẫn luồng thần kinh từ não hoặc tủy sống đến các cơ quan.</a:t>
              </a:r>
              <a:endParaRPr kumimoji="0" lang="en-US" sz="33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910095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57D0A223-A5E1-4CF5-A003-6D210875300C}"/>
              </a:ext>
            </a:extLst>
          </p:cNvPr>
          <p:cNvSpPr/>
          <p:nvPr/>
        </p:nvSpPr>
        <p:spPr>
          <a:xfrm>
            <a:off x="774699" y="567746"/>
            <a:ext cx="11160125" cy="1327729"/>
          </a:xfrm>
          <a:custGeom>
            <a:avLst/>
            <a:gdLst>
              <a:gd name="connsiteX0" fmla="*/ 0 w 11160125"/>
              <a:gd name="connsiteY0" fmla="*/ 221293 h 1327729"/>
              <a:gd name="connsiteX1" fmla="*/ 221293 w 11160125"/>
              <a:gd name="connsiteY1" fmla="*/ 0 h 1327729"/>
              <a:gd name="connsiteX2" fmla="*/ 10938832 w 11160125"/>
              <a:gd name="connsiteY2" fmla="*/ 0 h 1327729"/>
              <a:gd name="connsiteX3" fmla="*/ 11160125 w 11160125"/>
              <a:gd name="connsiteY3" fmla="*/ 221293 h 1327729"/>
              <a:gd name="connsiteX4" fmla="*/ 11160125 w 11160125"/>
              <a:gd name="connsiteY4" fmla="*/ 1106436 h 1327729"/>
              <a:gd name="connsiteX5" fmla="*/ 10938832 w 11160125"/>
              <a:gd name="connsiteY5" fmla="*/ 1327729 h 1327729"/>
              <a:gd name="connsiteX6" fmla="*/ 221293 w 11160125"/>
              <a:gd name="connsiteY6" fmla="*/ 1327729 h 1327729"/>
              <a:gd name="connsiteX7" fmla="*/ 0 w 11160125"/>
              <a:gd name="connsiteY7" fmla="*/ 1106436 h 1327729"/>
              <a:gd name="connsiteX8" fmla="*/ 0 w 11160125"/>
              <a:gd name="connsiteY8" fmla="*/ 221293 h 132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0125" h="1327729" fill="none" extrusionOk="0">
                <a:moveTo>
                  <a:pt x="0" y="221293"/>
                </a:moveTo>
                <a:cubicBezTo>
                  <a:pt x="383" y="109452"/>
                  <a:pt x="106294" y="12114"/>
                  <a:pt x="221293" y="0"/>
                </a:cubicBezTo>
                <a:cubicBezTo>
                  <a:pt x="4137966" y="72427"/>
                  <a:pt x="5957752" y="61419"/>
                  <a:pt x="10938832" y="0"/>
                </a:cubicBezTo>
                <a:cubicBezTo>
                  <a:pt x="11060664" y="-2653"/>
                  <a:pt x="11142191" y="93652"/>
                  <a:pt x="11160125" y="221293"/>
                </a:cubicBezTo>
                <a:cubicBezTo>
                  <a:pt x="11118179" y="462879"/>
                  <a:pt x="11176623" y="817124"/>
                  <a:pt x="11160125" y="1106436"/>
                </a:cubicBezTo>
                <a:cubicBezTo>
                  <a:pt x="11160427" y="1227121"/>
                  <a:pt x="11057267" y="1323489"/>
                  <a:pt x="10938832" y="1327729"/>
                </a:cubicBezTo>
                <a:cubicBezTo>
                  <a:pt x="8501880" y="1357556"/>
                  <a:pt x="2030197" y="1248423"/>
                  <a:pt x="221293" y="1327729"/>
                </a:cubicBezTo>
                <a:cubicBezTo>
                  <a:pt x="122978" y="1325027"/>
                  <a:pt x="-11197" y="1230867"/>
                  <a:pt x="0" y="1106436"/>
                </a:cubicBezTo>
                <a:cubicBezTo>
                  <a:pt x="-48026" y="767562"/>
                  <a:pt x="-31535" y="398818"/>
                  <a:pt x="0" y="221293"/>
                </a:cubicBezTo>
                <a:close/>
              </a:path>
              <a:path w="11160125" h="1327729" stroke="0" extrusionOk="0">
                <a:moveTo>
                  <a:pt x="0" y="221293"/>
                </a:moveTo>
                <a:cubicBezTo>
                  <a:pt x="12902" y="102593"/>
                  <a:pt x="108891" y="20449"/>
                  <a:pt x="221293" y="0"/>
                </a:cubicBezTo>
                <a:cubicBezTo>
                  <a:pt x="2728629" y="123000"/>
                  <a:pt x="7466646" y="-96860"/>
                  <a:pt x="10938832" y="0"/>
                </a:cubicBezTo>
                <a:cubicBezTo>
                  <a:pt x="11046117" y="-11381"/>
                  <a:pt x="11162749" y="93785"/>
                  <a:pt x="11160125" y="221293"/>
                </a:cubicBezTo>
                <a:cubicBezTo>
                  <a:pt x="11122433" y="338338"/>
                  <a:pt x="11196400" y="821608"/>
                  <a:pt x="11160125" y="1106436"/>
                </a:cubicBezTo>
                <a:cubicBezTo>
                  <a:pt x="11157938" y="1229445"/>
                  <a:pt x="11058376" y="1327292"/>
                  <a:pt x="10938832" y="1327729"/>
                </a:cubicBezTo>
                <a:cubicBezTo>
                  <a:pt x="5839916" y="1167022"/>
                  <a:pt x="4855809" y="1367396"/>
                  <a:pt x="221293" y="1327729"/>
                </a:cubicBezTo>
                <a:cubicBezTo>
                  <a:pt x="77168" y="1323304"/>
                  <a:pt x="-16272" y="1221281"/>
                  <a:pt x="0" y="1106436"/>
                </a:cubicBezTo>
                <a:cubicBezTo>
                  <a:pt x="70861" y="1002600"/>
                  <a:pt x="-32570" y="643748"/>
                  <a:pt x="0" y="221293"/>
                </a:cubicBezTo>
                <a:close/>
              </a:path>
            </a:pathLst>
          </a:custGeom>
          <a:solidFill>
            <a:srgbClr val="FFFFFF">
              <a:alpha val="92941"/>
            </a:srgbClr>
          </a:solidFill>
          <a:ln w="28575">
            <a:solidFill>
              <a:srgbClr val="00B05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xmlns="" id="{06ADDE9B-DF0F-4CA3-B26F-51600AD14EC5}"/>
              </a:ext>
            </a:extLst>
          </p:cNvPr>
          <p:cNvSpPr txBox="1"/>
          <p:nvPr/>
        </p:nvSpPr>
        <p:spPr>
          <a:xfrm>
            <a:off x="2038349" y="670858"/>
            <a:ext cx="977265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Điều gì sẽ xảy ra nếu não hoặc tủy sống, các dây thần kinh hay một trong các giác quan bị hỏng?</a:t>
            </a:r>
            <a:endParaRPr kumimoji="0" lang="vi-VN" sz="30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xmlns="" id="{CE9B8D97-24E2-4E60-91F7-C77AD6E05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4184112"/>
            <a:ext cx="4633909" cy="2546211"/>
          </a:xfrm>
          <a:prstGeom prst="rect">
            <a:avLst/>
          </a:prstGeom>
        </p:spPr>
      </p:pic>
      <p:pic>
        <p:nvPicPr>
          <p:cNvPr id="6" name="Picture 2" descr="Emotion,art,happiness - Girl Thinking Cartoon Png, Transparent Png - vhv">
            <a:extLst>
              <a:ext uri="{FF2B5EF4-FFF2-40B4-BE49-F238E27FC236}">
                <a16:creationId xmlns:a16="http://schemas.microsoft.com/office/drawing/2014/main" xmlns="" id="{217B2269-5F4C-4C3D-B030-351BCD7D021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8675" b="92410" l="10000" r="90000">
                        <a14:foregroundMark x1="62907" y1="8675" x2="62907" y2="8675"/>
                        <a14:foregroundMark x1="78837" y1="24819" x2="78837" y2="24819"/>
                        <a14:foregroundMark x1="81395" y1="22048" x2="85814" y2="31205"/>
                        <a14:foregroundMark x1="28023" y1="25783" x2="28023" y2="25783"/>
                        <a14:foregroundMark x1="59651" y1="58554" x2="60814" y2="63494"/>
                        <a14:foregroundMark x1="56744" y1="54940" x2="56163" y2="66867"/>
                        <a14:foregroundMark x1="58488" y1="92410" x2="58488" y2="92410"/>
                        <a14:foregroundMark x1="56744" y1="81687" x2="56744" y2="81687"/>
                        <a14:foregroundMark x1="56163" y1="77470" x2="57093" y2="87229"/>
                        <a14:foregroundMark x1="14767" y1="44578" x2="14767" y2="44578"/>
                        <a14:foregroundMark x1="15349" y1="40964" x2="15349" y2="46145"/>
                        <a14:foregroundMark x1="27674" y1="27229" x2="27674" y2="27229"/>
                        <a14:foregroundMark x1="28837" y1="25783" x2="26744" y2="34578"/>
                      </a14:backgroundRemoval>
                    </a14:imgEffect>
                  </a14:imgLayer>
                </a14:imgProps>
              </a:ext>
              <a:ext uri="{28A0092B-C50C-407E-A947-70E740481C1C}">
                <a14:useLocalDpi xmlns:a14="http://schemas.microsoft.com/office/drawing/2010/main" val="0"/>
              </a:ext>
            </a:extLst>
          </a:blip>
          <a:srcRect/>
          <a:stretch>
            <a:fillRect/>
          </a:stretch>
        </p:blipFill>
        <p:spPr bwMode="auto">
          <a:xfrm>
            <a:off x="-291583" y="0"/>
            <a:ext cx="2548402" cy="245950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xmlns="" id="{B75F8E29-1F77-CCD9-9634-83E470A44AC6}"/>
              </a:ext>
            </a:extLst>
          </p:cNvPr>
          <p:cNvGrpSpPr/>
          <p:nvPr/>
        </p:nvGrpSpPr>
        <p:grpSpPr>
          <a:xfrm>
            <a:off x="1089587" y="2401458"/>
            <a:ext cx="10984375" cy="2630825"/>
            <a:chOff x="603812" y="258333"/>
            <a:chExt cx="10984375" cy="2048532"/>
          </a:xfrm>
        </p:grpSpPr>
        <p:grpSp>
          <p:nvGrpSpPr>
            <p:cNvPr id="7" name="Group 6">
              <a:extLst>
                <a:ext uri="{FF2B5EF4-FFF2-40B4-BE49-F238E27FC236}">
                  <a16:creationId xmlns:a16="http://schemas.microsoft.com/office/drawing/2014/main" xmlns="" id="{87F345EF-1DB5-8657-7F97-908C23476EEA}"/>
                </a:ext>
              </a:extLst>
            </p:cNvPr>
            <p:cNvGrpSpPr/>
            <p:nvPr/>
          </p:nvGrpSpPr>
          <p:grpSpPr>
            <a:xfrm>
              <a:off x="603812" y="258333"/>
              <a:ext cx="10984375" cy="2048532"/>
              <a:chOff x="708502" y="465955"/>
              <a:chExt cx="10984375" cy="2048532"/>
            </a:xfrm>
            <a:effectLst>
              <a:outerShdw blurRad="50800" dist="38100" dir="3000000" sx="101000" sy="101000" algn="tl" rotWithShape="0">
                <a:prstClr val="black">
                  <a:alpha val="40000"/>
                </a:prstClr>
              </a:outerShdw>
            </a:effectLst>
          </p:grpSpPr>
          <p:sp>
            <p:nvSpPr>
              <p:cNvPr id="9" name="Rectangle: Rounded Corners 8">
                <a:extLst>
                  <a:ext uri="{FF2B5EF4-FFF2-40B4-BE49-F238E27FC236}">
                    <a16:creationId xmlns:a16="http://schemas.microsoft.com/office/drawing/2014/main" xmlns="" id="{9E8AB4BD-8FE7-B739-AC04-76959ADA3B86}"/>
                  </a:ext>
                </a:extLst>
              </p:cNvPr>
              <p:cNvSpPr/>
              <p:nvPr/>
            </p:nvSpPr>
            <p:spPr>
              <a:xfrm>
                <a:off x="708502" y="465955"/>
                <a:ext cx="10984375" cy="2048532"/>
              </a:xfrm>
              <a:prstGeom prst="roundRect">
                <a:avLst/>
              </a:prstGeom>
              <a:solidFill>
                <a:srgbClr val="0099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xmlns="" id="{78F7A9B6-89DA-A525-5F5C-AFD3F46F2884}"/>
                  </a:ext>
                </a:extLst>
              </p:cNvPr>
              <p:cNvSpPr/>
              <p:nvPr/>
            </p:nvSpPr>
            <p:spPr>
              <a:xfrm>
                <a:off x="915514" y="644029"/>
                <a:ext cx="10567984" cy="1650511"/>
              </a:xfrm>
              <a:prstGeom prst="roundRect">
                <a:avLst/>
              </a:prstGeom>
              <a:solidFill>
                <a:schemeClr val="bg1"/>
              </a:solidFill>
              <a:ln w="38100">
                <a:solidFill>
                  <a:srgbClr val="0066A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xmlns="" id="{A4BFF970-0BC3-D0C7-C3F6-C3EA3BC0BF60}"/>
                </a:ext>
              </a:extLst>
            </p:cNvPr>
            <p:cNvSpPr txBox="1"/>
            <p:nvPr/>
          </p:nvSpPr>
          <p:spPr>
            <a:xfrm>
              <a:off x="1085850" y="517617"/>
              <a:ext cx="10303276" cy="12581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mn-cs"/>
                </a:rPr>
                <a:t>Não và tuỷ sống là cơ quan trung ương thần kinh điều khiển mọi hoạt động của cơ thể nếu một trong các giác quan bị hỏng thì não và tủy sống sẽ ngừng hoạt động.</a:t>
              </a:r>
              <a:endParaRPr kumimoji="0" lang="en-US" sz="33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652407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57D0A223-A5E1-4CF5-A003-6D210875300C}"/>
              </a:ext>
            </a:extLst>
          </p:cNvPr>
          <p:cNvSpPr/>
          <p:nvPr/>
        </p:nvSpPr>
        <p:spPr>
          <a:xfrm>
            <a:off x="381000" y="450850"/>
            <a:ext cx="11430000" cy="5956300"/>
          </a:xfrm>
          <a:custGeom>
            <a:avLst/>
            <a:gdLst>
              <a:gd name="connsiteX0" fmla="*/ 0 w 11430000"/>
              <a:gd name="connsiteY0" fmla="*/ 992737 h 5956300"/>
              <a:gd name="connsiteX1" fmla="*/ 992737 w 11430000"/>
              <a:gd name="connsiteY1" fmla="*/ 0 h 5956300"/>
              <a:gd name="connsiteX2" fmla="*/ 10437263 w 11430000"/>
              <a:gd name="connsiteY2" fmla="*/ 0 h 5956300"/>
              <a:gd name="connsiteX3" fmla="*/ 11430000 w 11430000"/>
              <a:gd name="connsiteY3" fmla="*/ 992737 h 5956300"/>
              <a:gd name="connsiteX4" fmla="*/ 11430000 w 11430000"/>
              <a:gd name="connsiteY4" fmla="*/ 4963563 h 5956300"/>
              <a:gd name="connsiteX5" fmla="*/ 10437263 w 11430000"/>
              <a:gd name="connsiteY5" fmla="*/ 5956300 h 5956300"/>
              <a:gd name="connsiteX6" fmla="*/ 992737 w 11430000"/>
              <a:gd name="connsiteY6" fmla="*/ 5956300 h 5956300"/>
              <a:gd name="connsiteX7" fmla="*/ 0 w 11430000"/>
              <a:gd name="connsiteY7" fmla="*/ 4963563 h 5956300"/>
              <a:gd name="connsiteX8" fmla="*/ 0 w 11430000"/>
              <a:gd name="connsiteY8" fmla="*/ 992737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00" h="5956300" fill="none" extrusionOk="0">
                <a:moveTo>
                  <a:pt x="0" y="992737"/>
                </a:moveTo>
                <a:cubicBezTo>
                  <a:pt x="3426" y="537196"/>
                  <a:pt x="465420" y="35172"/>
                  <a:pt x="992737" y="0"/>
                </a:cubicBezTo>
                <a:cubicBezTo>
                  <a:pt x="5572670" y="72427"/>
                  <a:pt x="8367444" y="61419"/>
                  <a:pt x="10437263" y="0"/>
                </a:cubicBezTo>
                <a:cubicBezTo>
                  <a:pt x="10978720" y="-46925"/>
                  <a:pt x="11372461" y="427059"/>
                  <a:pt x="11430000" y="992737"/>
                </a:cubicBezTo>
                <a:cubicBezTo>
                  <a:pt x="11530876" y="2290651"/>
                  <a:pt x="11322687" y="4038849"/>
                  <a:pt x="11430000" y="4963563"/>
                </a:cubicBezTo>
                <a:cubicBezTo>
                  <a:pt x="11442074" y="5450561"/>
                  <a:pt x="10960872" y="5928650"/>
                  <a:pt x="10437263" y="5956300"/>
                </a:cubicBezTo>
                <a:cubicBezTo>
                  <a:pt x="6448906" y="5986127"/>
                  <a:pt x="4871029" y="5876994"/>
                  <a:pt x="992737" y="5956300"/>
                </a:cubicBezTo>
                <a:cubicBezTo>
                  <a:pt x="544635" y="5944976"/>
                  <a:pt x="-20724" y="5515935"/>
                  <a:pt x="0" y="4963563"/>
                </a:cubicBezTo>
                <a:cubicBezTo>
                  <a:pt x="50037" y="4032538"/>
                  <a:pt x="770" y="1719046"/>
                  <a:pt x="0" y="992737"/>
                </a:cubicBezTo>
                <a:close/>
              </a:path>
              <a:path w="11430000" h="5956300" stroke="0" extrusionOk="0">
                <a:moveTo>
                  <a:pt x="0" y="992737"/>
                </a:moveTo>
                <a:cubicBezTo>
                  <a:pt x="64219" y="461968"/>
                  <a:pt x="468337" y="49740"/>
                  <a:pt x="992737" y="0"/>
                </a:cubicBezTo>
                <a:cubicBezTo>
                  <a:pt x="3668602" y="123000"/>
                  <a:pt x="7684693" y="-96860"/>
                  <a:pt x="10437263" y="0"/>
                </a:cubicBezTo>
                <a:cubicBezTo>
                  <a:pt x="10962599" y="-17482"/>
                  <a:pt x="11461605" y="380747"/>
                  <a:pt x="11430000" y="992737"/>
                </a:cubicBezTo>
                <a:cubicBezTo>
                  <a:pt x="11433173" y="2626053"/>
                  <a:pt x="11524267" y="4260275"/>
                  <a:pt x="11430000" y="4963563"/>
                </a:cubicBezTo>
                <a:cubicBezTo>
                  <a:pt x="11337435" y="5545371"/>
                  <a:pt x="10974560" y="5954503"/>
                  <a:pt x="10437263" y="5956300"/>
                </a:cubicBezTo>
                <a:cubicBezTo>
                  <a:pt x="9432275" y="5795593"/>
                  <a:pt x="4399086" y="5995967"/>
                  <a:pt x="992737" y="5956300"/>
                </a:cubicBezTo>
                <a:cubicBezTo>
                  <a:pt x="384086" y="5944106"/>
                  <a:pt x="-19516" y="5502996"/>
                  <a:pt x="0" y="4963563"/>
                </a:cubicBezTo>
                <a:cubicBezTo>
                  <a:pt x="32216" y="4231145"/>
                  <a:pt x="57206" y="2866727"/>
                  <a:pt x="0" y="992737"/>
                </a:cubicBezTo>
                <a:close/>
              </a:path>
            </a:pathLst>
          </a:custGeom>
          <a:solidFill>
            <a:srgbClr val="FFFFFF">
              <a:alpha val="92941"/>
            </a:srgbClr>
          </a:solidFill>
          <a:ln>
            <a:solidFill>
              <a:srgbClr val="0099FF"/>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A8263CF1-4421-677B-AF49-A01665D5BC08}"/>
              </a:ext>
            </a:extLst>
          </p:cNvPr>
          <p:cNvPicPr>
            <a:picLocks noChangeAspect="1"/>
          </p:cNvPicPr>
          <p:nvPr/>
        </p:nvPicPr>
        <p:blipFill>
          <a:blip r:embed="rId3"/>
          <a:stretch>
            <a:fillRect/>
          </a:stretch>
        </p:blipFill>
        <p:spPr>
          <a:xfrm>
            <a:off x="1071300" y="2095499"/>
            <a:ext cx="10511100" cy="2607777"/>
          </a:xfrm>
          <a:prstGeom prst="rect">
            <a:avLst/>
          </a:prstGeom>
        </p:spPr>
      </p:pic>
    </p:spTree>
    <p:extLst>
      <p:ext uri="{BB962C8B-B14F-4D97-AF65-F5344CB8AC3E}">
        <p14:creationId xmlns:p14="http://schemas.microsoft.com/office/powerpoint/2010/main" val="126328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56B20B3-4C07-4935-8D84-679D377CFE5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0" y="0"/>
            <a:ext cx="12192000" cy="6857999"/>
          </a:xfrm>
          <a:prstGeom prst="rect">
            <a:avLst/>
          </a:prstGeom>
        </p:spPr>
      </p:pic>
      <p:pic>
        <p:nvPicPr>
          <p:cNvPr id="37" name="Graphic 36">
            <a:extLst>
              <a:ext uri="{FF2B5EF4-FFF2-40B4-BE49-F238E27FC236}">
                <a16:creationId xmlns:a16="http://schemas.microsoft.com/office/drawing/2014/main" xmlns="" id="{112B1782-225B-458B-98A4-75C0AA7F226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40805" y="0"/>
            <a:ext cx="11417490" cy="6628887"/>
          </a:xfrm>
          <a:prstGeom prst="rect">
            <a:avLst/>
          </a:prstGeom>
        </p:spPr>
      </p:pic>
      <p:sp>
        <p:nvSpPr>
          <p:cNvPr id="36" name="Rectangle 35">
            <a:extLst>
              <a:ext uri="{FF2B5EF4-FFF2-40B4-BE49-F238E27FC236}">
                <a16:creationId xmlns:a16="http://schemas.microsoft.com/office/drawing/2014/main" xmlns="" id="{411F8E15-C090-436A-99DF-99C7BE26CD37}"/>
              </a:ext>
            </a:extLst>
          </p:cNvPr>
          <p:cNvSpPr/>
          <p:nvPr/>
        </p:nvSpPr>
        <p:spPr>
          <a:xfrm>
            <a:off x="4582324" y="3789496"/>
            <a:ext cx="3027351"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87410"/>
                </a:solidFill>
                <a:effectLst/>
                <a:uLnTx/>
                <a:uFillTx/>
                <a:latin typeface="Calibri" panose="020F0502020204030204"/>
                <a:ea typeface="LNTH-LuoLuoNotangYuanTi 1" panose="020B0604020202020204" charset="-128"/>
                <a:cs typeface="LNTH-LuoLuoNotangYuanTi 1" panose="020B0604020202020204" charset="-128"/>
              </a:rPr>
              <a:t>Tiết</a:t>
            </a:r>
            <a:r>
              <a:rPr kumimoji="0" lang="en-US" sz="4000" b="1" i="0" u="none" strike="noStrike" kern="1200" cap="none" spc="0" normalizeH="0" baseline="0" noProof="0" dirty="0">
                <a:ln>
                  <a:noFill/>
                </a:ln>
                <a:solidFill>
                  <a:srgbClr val="F87410"/>
                </a:solidFill>
                <a:effectLst/>
                <a:uLnTx/>
                <a:uFillTx/>
                <a:latin typeface="Calibri" panose="020F0502020204030204"/>
                <a:ea typeface="LNTH-LuoLuoNotangYuanTi 1" panose="020B0604020202020204" charset="-128"/>
                <a:cs typeface="LNTH-LuoLuoNotangYuanTi 1" panose="020B0604020202020204" charset="-128"/>
              </a:rPr>
              <a:t> 1</a:t>
            </a:r>
          </a:p>
        </p:txBody>
      </p:sp>
      <p:sp>
        <p:nvSpPr>
          <p:cNvPr id="39" name="AutoShape 3">
            <a:extLst>
              <a:ext uri="{FF2B5EF4-FFF2-40B4-BE49-F238E27FC236}">
                <a16:creationId xmlns:a16="http://schemas.microsoft.com/office/drawing/2014/main" xmlns="" id="{99CAABE2-3DBF-4BE0-8522-24B8E178721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1" name="Picture 40">
            <a:extLst>
              <a:ext uri="{FF2B5EF4-FFF2-40B4-BE49-F238E27FC236}">
                <a16:creationId xmlns:a16="http://schemas.microsoft.com/office/drawing/2014/main" xmlns="" id="{B5F0D0C6-F5A9-4E53-8FC7-457135C08403}"/>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b="14792"/>
          <a:stretch/>
        </p:blipFill>
        <p:spPr>
          <a:xfrm rot="20851398">
            <a:off x="164000" y="-396875"/>
            <a:ext cx="3047954" cy="2802255"/>
          </a:xfrm>
          <a:prstGeom prst="rect">
            <a:avLst/>
          </a:prstGeom>
        </p:spPr>
      </p:pic>
      <p:pic>
        <p:nvPicPr>
          <p:cNvPr id="4" name="Picture 3">
            <a:extLst>
              <a:ext uri="{FF2B5EF4-FFF2-40B4-BE49-F238E27FC236}">
                <a16:creationId xmlns:a16="http://schemas.microsoft.com/office/drawing/2014/main" xmlns="" id="{998ECA8E-5C20-4E39-818F-B107BAE717AE}"/>
              </a:ext>
            </a:extLst>
          </p:cNvPr>
          <p:cNvPicPr>
            <a:picLocks noChangeAspect="1"/>
          </p:cNvPicPr>
          <p:nvPr/>
        </p:nvPicPr>
        <p:blipFill>
          <a:blip r:embed="rId8"/>
          <a:stretch>
            <a:fillRect/>
          </a:stretch>
        </p:blipFill>
        <p:spPr>
          <a:xfrm>
            <a:off x="2499686" y="518610"/>
            <a:ext cx="7734758" cy="1586616"/>
          </a:xfrm>
          <a:prstGeom prst="rect">
            <a:avLst/>
          </a:prstGeom>
        </p:spPr>
      </p:pic>
      <p:pic>
        <p:nvPicPr>
          <p:cNvPr id="3" name="Picture 2">
            <a:extLst>
              <a:ext uri="{FF2B5EF4-FFF2-40B4-BE49-F238E27FC236}">
                <a16:creationId xmlns:a16="http://schemas.microsoft.com/office/drawing/2014/main" xmlns="" id="{165511DD-852D-E8AC-C22F-09EE48B3ACAA}"/>
              </a:ext>
            </a:extLst>
          </p:cNvPr>
          <p:cNvPicPr>
            <a:picLocks noChangeAspect="1"/>
          </p:cNvPicPr>
          <p:nvPr/>
        </p:nvPicPr>
        <p:blipFill>
          <a:blip r:embed="rId9"/>
          <a:stretch>
            <a:fillRect/>
          </a:stretch>
        </p:blipFill>
        <p:spPr>
          <a:xfrm>
            <a:off x="1553856" y="1604974"/>
            <a:ext cx="9626418" cy="1938696"/>
          </a:xfrm>
          <a:prstGeom prst="rect">
            <a:avLst/>
          </a:prstGeom>
        </p:spPr>
      </p:pic>
    </p:spTree>
    <p:extLst>
      <p:ext uri="{BB962C8B-B14F-4D97-AF65-F5344CB8AC3E}">
        <p14:creationId xmlns:p14="http://schemas.microsoft.com/office/powerpoint/2010/main" val="24215208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DF92749-DE91-40C3-98E7-A86C4B1077FA}"/>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xmlns="" id="{2D61BC43-4139-4729-848A-BE5DE2DA2659}"/>
              </a:ext>
            </a:extLst>
          </p:cNvPr>
          <p:cNvSpPr txBox="1"/>
          <p:nvPr/>
        </p:nvSpPr>
        <p:spPr>
          <a:xfrm>
            <a:off x="3724274" y="1318780"/>
            <a:ext cx="5248275" cy="2308324"/>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strike="noStrike" kern="1200" cap="none" spc="0" normalizeH="0" baseline="0" noProof="0" dirty="0">
                <a:ln w="22225">
                  <a:noFill/>
                  <a:prstDash val="solid"/>
                </a:ln>
                <a:solidFill>
                  <a:prstClr val="white"/>
                </a:solidFill>
                <a:effectLst/>
                <a:uLnTx/>
                <a:uFillTx/>
                <a:latin typeface="Calibri" panose="020F0502020204030204" pitchFamily="34" charset="0"/>
                <a:cs typeface="Calibri" panose="020F0502020204030204" pitchFamily="34" charset="0"/>
              </a:rPr>
              <a:t>1. </a:t>
            </a:r>
            <a:r>
              <a:rPr kumimoji="0" lang="vi-VN" sz="4800" b="1" i="0" strike="noStrike" kern="1200" cap="none" spc="0" normalizeH="0" baseline="0" noProof="0" dirty="0">
                <a:ln w="22225">
                  <a:noFill/>
                  <a:prstDash val="solid"/>
                </a:ln>
                <a:solidFill>
                  <a:prstClr val="white"/>
                </a:solidFill>
                <a:effectLst/>
                <a:uLnTx/>
                <a:uFillTx/>
                <a:latin typeface="Calibri" panose="020F0502020204030204" pitchFamily="34" charset="0"/>
                <a:cs typeface="Calibri" panose="020F0502020204030204" pitchFamily="34" charset="0"/>
              </a:rPr>
              <a:t>Các bộ phận chính của cơ quan thần kinh.</a:t>
            </a:r>
            <a:endParaRPr kumimoji="0" lang="en-US" sz="4800" b="1" i="0" strike="noStrike" kern="1200" cap="none" spc="0" normalizeH="0" baseline="0" noProof="0" dirty="0">
              <a:ln w="22225">
                <a:noFill/>
                <a:prstDash val="solid"/>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6282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xmlns="" id="{BB34A4F3-2982-4EBC-A721-B09135484AA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1091" t="29953" r="17860" b="4322"/>
          <a:stretch/>
        </p:blipFill>
        <p:spPr>
          <a:xfrm>
            <a:off x="-132081" y="0"/>
            <a:ext cx="12418775" cy="6858000"/>
          </a:xfrm>
          <a:prstGeom prst="rect">
            <a:avLst/>
          </a:prstGeom>
        </p:spPr>
      </p:pic>
      <p:grpSp>
        <p:nvGrpSpPr>
          <p:cNvPr id="42" name="Group 41">
            <a:extLst>
              <a:ext uri="{FF2B5EF4-FFF2-40B4-BE49-F238E27FC236}">
                <a16:creationId xmlns:a16="http://schemas.microsoft.com/office/drawing/2014/main" xmlns="" id="{22C11CE8-C87B-46BC-B0ED-1D9B87CADF42}"/>
              </a:ext>
            </a:extLst>
          </p:cNvPr>
          <p:cNvGrpSpPr/>
          <p:nvPr/>
        </p:nvGrpSpPr>
        <p:grpSpPr>
          <a:xfrm>
            <a:off x="265246" y="169338"/>
            <a:ext cx="6603054" cy="1617530"/>
            <a:chOff x="186430" y="364090"/>
            <a:chExt cx="7502176" cy="1887441"/>
          </a:xfrm>
        </p:grpSpPr>
        <p:grpSp>
          <p:nvGrpSpPr>
            <p:cNvPr id="26" name="Group 25">
              <a:extLst>
                <a:ext uri="{FF2B5EF4-FFF2-40B4-BE49-F238E27FC236}">
                  <a16:creationId xmlns:a16="http://schemas.microsoft.com/office/drawing/2014/main" xmlns="" id="{FB5840B7-AFA1-4324-89A2-D63B0B795363}"/>
                </a:ext>
              </a:extLst>
            </p:cNvPr>
            <p:cNvGrpSpPr/>
            <p:nvPr/>
          </p:nvGrpSpPr>
          <p:grpSpPr>
            <a:xfrm>
              <a:off x="303837" y="364090"/>
              <a:ext cx="7384769" cy="1887441"/>
              <a:chOff x="466067" y="71021"/>
              <a:chExt cx="11350111" cy="962315"/>
            </a:xfrm>
          </p:grpSpPr>
          <p:sp>
            <p:nvSpPr>
              <p:cNvPr id="25" name="Google Shape;128;p2">
                <a:extLst>
                  <a:ext uri="{FF2B5EF4-FFF2-40B4-BE49-F238E27FC236}">
                    <a16:creationId xmlns:a16="http://schemas.microsoft.com/office/drawing/2014/main" xmlns="" id="{F6A579AC-0ECD-4DB4-A711-8ECD34BED6CC}"/>
                  </a:ext>
                </a:extLst>
              </p:cNvPr>
              <p:cNvSpPr/>
              <p:nvPr/>
            </p:nvSpPr>
            <p:spPr>
              <a:xfrm>
                <a:off x="466067" y="71021"/>
                <a:ext cx="11350111" cy="9623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chemeClr val="bg1"/>
              </a:solidFill>
              <a:ln w="19050">
                <a:solidFill>
                  <a:srgbClr val="2155CD"/>
                </a:solidFill>
                <a:prstDash val="lgDashDot"/>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4" name="TextBox 23">
                <a:extLst>
                  <a:ext uri="{FF2B5EF4-FFF2-40B4-BE49-F238E27FC236}">
                    <a16:creationId xmlns:a16="http://schemas.microsoft.com/office/drawing/2014/main" xmlns="" id="{EF93A933-BC74-4434-8369-006D02284E50}"/>
                  </a:ext>
                </a:extLst>
              </p:cNvPr>
              <p:cNvSpPr txBox="1"/>
              <p:nvPr/>
            </p:nvSpPr>
            <p:spPr>
              <a:xfrm>
                <a:off x="1202971" y="193586"/>
                <a:ext cx="10171496" cy="7073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5D5D"/>
                    </a:solidFill>
                    <a:effectLst/>
                    <a:uLnTx/>
                    <a:uFillTx/>
                    <a:latin typeface="Calibri" panose="020F0502020204030204"/>
                    <a:ea typeface="+mn-ea"/>
                    <a:cs typeface="+mn-cs"/>
                  </a:rPr>
                  <a:t>Chỉ và nói tên các bộ phận của cơ quan thần kinh trên sơ đồ?</a:t>
                </a:r>
                <a:endParaRPr kumimoji="0" lang="vi-VN" sz="3600" b="0" i="0" u="none" strike="noStrike" kern="1200" cap="none" spc="0" normalizeH="0" baseline="0" noProof="0" dirty="0">
                  <a:ln>
                    <a:noFill/>
                  </a:ln>
                  <a:solidFill>
                    <a:srgbClr val="FF5D5D"/>
                  </a:solidFill>
                  <a:effectLst/>
                  <a:uLnTx/>
                  <a:uFillTx/>
                  <a:latin typeface="Arial" panose="020B0604020202020204" pitchFamily="34" charset="0"/>
                  <a:ea typeface="+mn-ea"/>
                  <a:cs typeface="+mn-cs"/>
                </a:endParaRPr>
              </a:p>
            </p:txBody>
          </p:sp>
        </p:grpSp>
        <p:pic>
          <p:nvPicPr>
            <p:cNvPr id="9218" name="Picture 2">
              <a:extLst>
                <a:ext uri="{FF2B5EF4-FFF2-40B4-BE49-F238E27FC236}">
                  <a16:creationId xmlns:a16="http://schemas.microsoft.com/office/drawing/2014/main" xmlns="" id="{222CF0EA-1B45-457D-A149-729F42FB5B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430" y="478675"/>
              <a:ext cx="729353" cy="7293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oup 50">
            <a:extLst>
              <a:ext uri="{FF2B5EF4-FFF2-40B4-BE49-F238E27FC236}">
                <a16:creationId xmlns:a16="http://schemas.microsoft.com/office/drawing/2014/main" xmlns="" id="{593A9877-BDC7-4EC8-8D91-33528F35CD22}"/>
              </a:ext>
            </a:extLst>
          </p:cNvPr>
          <p:cNvGrpSpPr/>
          <p:nvPr/>
        </p:nvGrpSpPr>
        <p:grpSpPr>
          <a:xfrm>
            <a:off x="6315075" y="2456960"/>
            <a:ext cx="5725206" cy="1392201"/>
            <a:chOff x="6698739" y="2538240"/>
            <a:chExt cx="5341542" cy="1392201"/>
          </a:xfrm>
        </p:grpSpPr>
        <p:sp>
          <p:nvSpPr>
            <p:cNvPr id="43" name="Rectangle: Rounded Corners 42">
              <a:extLst>
                <a:ext uri="{FF2B5EF4-FFF2-40B4-BE49-F238E27FC236}">
                  <a16:creationId xmlns:a16="http://schemas.microsoft.com/office/drawing/2014/main" xmlns="" id="{B3C498C3-0119-4DE5-9985-7EAA0EEAD485}"/>
                </a:ext>
              </a:extLst>
            </p:cNvPr>
            <p:cNvSpPr/>
            <p:nvPr/>
          </p:nvSpPr>
          <p:spPr>
            <a:xfrm>
              <a:off x="6719591" y="2584562"/>
              <a:ext cx="5320690" cy="1345879"/>
            </a:xfrm>
            <a:prstGeom prst="roundRect">
              <a:avLst>
                <a:gd name="adj" fmla="val 50000"/>
              </a:avLst>
            </a:prstGeom>
            <a:solidFill>
              <a:srgbClr val="FFFCED"/>
            </a:solidFill>
            <a:ln w="38100">
              <a:solidFill>
                <a:srgbClr val="FF5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4" name="TextBox 43">
              <a:extLst>
                <a:ext uri="{FF2B5EF4-FFF2-40B4-BE49-F238E27FC236}">
                  <a16:creationId xmlns:a16="http://schemas.microsoft.com/office/drawing/2014/main" xmlns="" id="{3A189344-8745-44E6-A21B-ED7DE56AD4D8}"/>
                </a:ext>
              </a:extLst>
            </p:cNvPr>
            <p:cNvSpPr txBox="1"/>
            <p:nvPr/>
          </p:nvSpPr>
          <p:spPr>
            <a:xfrm>
              <a:off x="6698739" y="2538240"/>
              <a:ext cx="521455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Nhận xét về vị trí não và tủy sống trên cơ thể?</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grpSp>
      <p:pic>
        <p:nvPicPr>
          <p:cNvPr id="4" name="Picture 3">
            <a:extLst>
              <a:ext uri="{FF2B5EF4-FFF2-40B4-BE49-F238E27FC236}">
                <a16:creationId xmlns:a16="http://schemas.microsoft.com/office/drawing/2014/main" xmlns="" id="{140A5A5E-D9BC-45AF-B6BF-250E3ED89278}"/>
              </a:ext>
            </a:extLst>
          </p:cNvPr>
          <p:cNvPicPr>
            <a:picLocks noChangeAspect="1"/>
          </p:cNvPicPr>
          <p:nvPr/>
        </p:nvPicPr>
        <p:blipFill>
          <a:blip r:embed="rId6"/>
          <a:stretch>
            <a:fillRect/>
          </a:stretch>
        </p:blipFill>
        <p:spPr>
          <a:xfrm>
            <a:off x="6516132" y="118770"/>
            <a:ext cx="5675868" cy="2353260"/>
          </a:xfrm>
          <a:prstGeom prst="rect">
            <a:avLst/>
          </a:prstGeom>
        </p:spPr>
      </p:pic>
      <p:pic>
        <p:nvPicPr>
          <p:cNvPr id="5" name="Picture 4">
            <a:extLst>
              <a:ext uri="{FF2B5EF4-FFF2-40B4-BE49-F238E27FC236}">
                <a16:creationId xmlns:a16="http://schemas.microsoft.com/office/drawing/2014/main" xmlns="" id="{7FBAA008-A78A-BF9A-63A8-98D201E4CF5E}"/>
              </a:ext>
            </a:extLst>
          </p:cNvPr>
          <p:cNvPicPr>
            <a:picLocks noChangeAspect="1"/>
          </p:cNvPicPr>
          <p:nvPr/>
        </p:nvPicPr>
        <p:blipFill>
          <a:blip r:embed="rId7"/>
          <a:stretch>
            <a:fillRect/>
          </a:stretch>
        </p:blipFill>
        <p:spPr>
          <a:xfrm>
            <a:off x="1143000" y="1909762"/>
            <a:ext cx="3733800" cy="48672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8" name="Group 7">
            <a:extLst>
              <a:ext uri="{FF2B5EF4-FFF2-40B4-BE49-F238E27FC236}">
                <a16:creationId xmlns:a16="http://schemas.microsoft.com/office/drawing/2014/main" xmlns="" id="{73A6D703-7A68-48A3-5299-5CCFE60A7BB5}"/>
              </a:ext>
            </a:extLst>
          </p:cNvPr>
          <p:cNvGrpSpPr/>
          <p:nvPr/>
        </p:nvGrpSpPr>
        <p:grpSpPr>
          <a:xfrm>
            <a:off x="5597523" y="4276235"/>
            <a:ext cx="6516682" cy="1981690"/>
            <a:chOff x="6719591" y="2577072"/>
            <a:chExt cx="5350102" cy="1615827"/>
          </a:xfrm>
        </p:grpSpPr>
        <p:sp>
          <p:nvSpPr>
            <p:cNvPr id="9" name="Rectangle: Rounded Corners 8">
              <a:extLst>
                <a:ext uri="{FF2B5EF4-FFF2-40B4-BE49-F238E27FC236}">
                  <a16:creationId xmlns:a16="http://schemas.microsoft.com/office/drawing/2014/main" xmlns="" id="{37395C4D-95BC-F568-1831-0A59CF10C39B}"/>
                </a:ext>
              </a:extLst>
            </p:cNvPr>
            <p:cNvSpPr/>
            <p:nvPr/>
          </p:nvSpPr>
          <p:spPr>
            <a:xfrm>
              <a:off x="6719591" y="2584562"/>
              <a:ext cx="5320690" cy="1345879"/>
            </a:xfrm>
            <a:prstGeom prst="roundRect">
              <a:avLst>
                <a:gd name="adj" fmla="val 50000"/>
              </a:avLst>
            </a:prstGeom>
            <a:solidFill>
              <a:srgbClr val="FFFCED"/>
            </a:solidFill>
            <a:ln w="38100">
              <a:solidFill>
                <a:srgbClr val="FF5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xmlns="" id="{E5A7AE22-3AF7-9E9B-3F46-09D02D486748}"/>
                </a:ext>
              </a:extLst>
            </p:cNvPr>
            <p:cNvSpPr txBox="1"/>
            <p:nvPr/>
          </p:nvSpPr>
          <p:spPr>
            <a:xfrm>
              <a:off x="6855137" y="2577072"/>
              <a:ext cx="5214556" cy="16158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Trong các cơ quan đó cơ quan nào được bảo vệ bởi hộp sọ? Cơ quan nào được bảo vệ bởi cột sống?</a:t>
              </a:r>
              <a:endParaRPr kumimoji="0" lang="vi-VN" sz="33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grpSp>
    </p:spTree>
    <p:extLst>
      <p:ext uri="{BB962C8B-B14F-4D97-AF65-F5344CB8AC3E}">
        <p14:creationId xmlns:p14="http://schemas.microsoft.com/office/powerpoint/2010/main" val="255974319"/>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1000"/>
                                        <p:tgtEl>
                                          <p:spTgt spid="51"/>
                                        </p:tgtEl>
                                      </p:cBhvr>
                                    </p:animEffect>
                                    <p:anim calcmode="lin" valueType="num">
                                      <p:cBhvr>
                                        <p:cTn id="13" dur="1000" fill="hold"/>
                                        <p:tgtEl>
                                          <p:spTgt spid="51"/>
                                        </p:tgtEl>
                                        <p:attrNameLst>
                                          <p:attrName>ppt_x</p:attrName>
                                        </p:attrNameLst>
                                      </p:cBhvr>
                                      <p:tavLst>
                                        <p:tav tm="0">
                                          <p:val>
                                            <p:strVal val="#ppt_x"/>
                                          </p:val>
                                        </p:tav>
                                        <p:tav tm="100000">
                                          <p:val>
                                            <p:strVal val="#ppt_x"/>
                                          </p:val>
                                        </p:tav>
                                      </p:tavLst>
                                    </p:anim>
                                    <p:anim calcmode="lin" valueType="num">
                                      <p:cBhvr>
                                        <p:cTn id="14" dur="900" decel="100000" fill="hold"/>
                                        <p:tgtEl>
                                          <p:spTgt spid="5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900" decel="100000" fill="hold"/>
                                        <p:tgtEl>
                                          <p:spTgt spid="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xmlns="" id="{BB34A4F3-2982-4EBC-A721-B09135484AA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1091" t="29953" r="17860" b="4322"/>
          <a:stretch/>
        </p:blipFill>
        <p:spPr>
          <a:xfrm>
            <a:off x="-132081" y="0"/>
            <a:ext cx="12418775" cy="6858000"/>
          </a:xfrm>
          <a:prstGeom prst="rect">
            <a:avLst/>
          </a:prstGeom>
        </p:spPr>
      </p:pic>
      <p:grpSp>
        <p:nvGrpSpPr>
          <p:cNvPr id="51" name="Group 50">
            <a:extLst>
              <a:ext uri="{FF2B5EF4-FFF2-40B4-BE49-F238E27FC236}">
                <a16:creationId xmlns:a16="http://schemas.microsoft.com/office/drawing/2014/main" xmlns="" id="{593A9877-BDC7-4EC8-8D91-33528F35CD22}"/>
              </a:ext>
            </a:extLst>
          </p:cNvPr>
          <p:cNvGrpSpPr/>
          <p:nvPr/>
        </p:nvGrpSpPr>
        <p:grpSpPr>
          <a:xfrm>
            <a:off x="5596442" y="1305598"/>
            <a:ext cx="6205032" cy="1971003"/>
            <a:chOff x="6719591" y="2584562"/>
            <a:chExt cx="5320690" cy="1345879"/>
          </a:xfrm>
        </p:grpSpPr>
        <p:sp>
          <p:nvSpPr>
            <p:cNvPr id="43" name="Rectangle: Rounded Corners 42">
              <a:extLst>
                <a:ext uri="{FF2B5EF4-FFF2-40B4-BE49-F238E27FC236}">
                  <a16:creationId xmlns:a16="http://schemas.microsoft.com/office/drawing/2014/main" xmlns="" id="{B3C498C3-0119-4DE5-9985-7EAA0EEAD485}"/>
                </a:ext>
              </a:extLst>
            </p:cNvPr>
            <p:cNvSpPr/>
            <p:nvPr/>
          </p:nvSpPr>
          <p:spPr>
            <a:xfrm>
              <a:off x="6719591" y="2584562"/>
              <a:ext cx="5320690" cy="1345879"/>
            </a:xfrm>
            <a:prstGeom prst="roundRect">
              <a:avLst>
                <a:gd name="adj" fmla="val 50000"/>
              </a:avLst>
            </a:prstGeom>
            <a:solidFill>
              <a:srgbClr val="FFFCED"/>
            </a:solidFill>
            <a:ln w="38100">
              <a:solidFill>
                <a:srgbClr val="FF5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4" name="TextBox 43">
              <a:extLst>
                <a:ext uri="{FF2B5EF4-FFF2-40B4-BE49-F238E27FC236}">
                  <a16:creationId xmlns:a16="http://schemas.microsoft.com/office/drawing/2014/main" xmlns="" id="{3A189344-8745-44E6-A21B-ED7DE56AD4D8}"/>
                </a:ext>
              </a:extLst>
            </p:cNvPr>
            <p:cNvSpPr txBox="1"/>
            <p:nvPr/>
          </p:nvSpPr>
          <p:spPr>
            <a:xfrm>
              <a:off x="6755911" y="2590272"/>
              <a:ext cx="521455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Các bộ phận của cơ quan thần kinh gồm: Não, tuỷ sống và các dây thần kinh.</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grpSp>
      <p:pic>
        <p:nvPicPr>
          <p:cNvPr id="5" name="Picture 4">
            <a:extLst>
              <a:ext uri="{FF2B5EF4-FFF2-40B4-BE49-F238E27FC236}">
                <a16:creationId xmlns:a16="http://schemas.microsoft.com/office/drawing/2014/main" xmlns="" id="{7FBAA008-A78A-BF9A-63A8-98D201E4CF5E}"/>
              </a:ext>
            </a:extLst>
          </p:cNvPr>
          <p:cNvPicPr>
            <a:picLocks noChangeAspect="1"/>
          </p:cNvPicPr>
          <p:nvPr/>
        </p:nvPicPr>
        <p:blipFill>
          <a:blip r:embed="rId5"/>
          <a:stretch>
            <a:fillRect/>
          </a:stretch>
        </p:blipFill>
        <p:spPr>
          <a:xfrm>
            <a:off x="1038225" y="1004887"/>
            <a:ext cx="3733800" cy="48672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8" name="Group 7">
            <a:extLst>
              <a:ext uri="{FF2B5EF4-FFF2-40B4-BE49-F238E27FC236}">
                <a16:creationId xmlns:a16="http://schemas.microsoft.com/office/drawing/2014/main" xmlns="" id="{73A6D703-7A68-48A3-5299-5CCFE60A7BB5}"/>
              </a:ext>
            </a:extLst>
          </p:cNvPr>
          <p:cNvGrpSpPr/>
          <p:nvPr/>
        </p:nvGrpSpPr>
        <p:grpSpPr>
          <a:xfrm>
            <a:off x="5597523" y="3952876"/>
            <a:ext cx="6378244" cy="1938993"/>
            <a:chOff x="6719591" y="2577072"/>
            <a:chExt cx="5320690" cy="1355037"/>
          </a:xfrm>
        </p:grpSpPr>
        <p:sp>
          <p:nvSpPr>
            <p:cNvPr id="9" name="Rectangle: Rounded Corners 8">
              <a:extLst>
                <a:ext uri="{FF2B5EF4-FFF2-40B4-BE49-F238E27FC236}">
                  <a16:creationId xmlns:a16="http://schemas.microsoft.com/office/drawing/2014/main" xmlns="" id="{37395C4D-95BC-F568-1831-0A59CF10C39B}"/>
                </a:ext>
              </a:extLst>
            </p:cNvPr>
            <p:cNvSpPr/>
            <p:nvPr/>
          </p:nvSpPr>
          <p:spPr>
            <a:xfrm>
              <a:off x="6719591" y="2584562"/>
              <a:ext cx="5320690" cy="1345879"/>
            </a:xfrm>
            <a:prstGeom prst="roundRect">
              <a:avLst>
                <a:gd name="adj" fmla="val 50000"/>
              </a:avLst>
            </a:prstGeom>
            <a:solidFill>
              <a:srgbClr val="FFFCED"/>
            </a:solidFill>
            <a:ln w="38100">
              <a:solidFill>
                <a:srgbClr val="FF5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xmlns="" id="{E5A7AE22-3AF7-9E9B-3F46-09D02D486748}"/>
                </a:ext>
              </a:extLst>
            </p:cNvPr>
            <p:cNvSpPr txBox="1"/>
            <p:nvPr/>
          </p:nvSpPr>
          <p:spPr>
            <a:xfrm>
              <a:off x="6855137" y="2577072"/>
              <a:ext cx="5055643" cy="13550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Não được bảo vệ bởi hộp sọ, tủy sống được bảo vệ bởi cột sống.</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grpSp>
    </p:spTree>
    <p:extLst>
      <p:ext uri="{BB962C8B-B14F-4D97-AF65-F5344CB8AC3E}">
        <p14:creationId xmlns:p14="http://schemas.microsoft.com/office/powerpoint/2010/main" val="2795125060"/>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900" decel="100000" fill="hold"/>
                                        <p:tgtEl>
                                          <p:spTgt spid="5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900" decel="100000" fill="hold"/>
                                        <p:tgtEl>
                                          <p:spTgt spid="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xmlns="" id="{BB34A4F3-2982-4EBC-A721-B09135484AA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1091" t="29953" r="17860" b="4322"/>
          <a:stretch/>
        </p:blipFill>
        <p:spPr>
          <a:xfrm>
            <a:off x="-132080" y="0"/>
            <a:ext cx="12436530" cy="6858000"/>
          </a:xfrm>
          <a:prstGeom prst="rect">
            <a:avLst/>
          </a:prstGeom>
        </p:spPr>
      </p:pic>
      <p:grpSp>
        <p:nvGrpSpPr>
          <p:cNvPr id="28" name="Group 27">
            <a:extLst>
              <a:ext uri="{FF2B5EF4-FFF2-40B4-BE49-F238E27FC236}">
                <a16:creationId xmlns:a16="http://schemas.microsoft.com/office/drawing/2014/main" xmlns="" id="{ACF7104D-D89D-4B1C-B995-D520CBBDFD34}"/>
              </a:ext>
            </a:extLst>
          </p:cNvPr>
          <p:cNvGrpSpPr/>
          <p:nvPr/>
        </p:nvGrpSpPr>
        <p:grpSpPr>
          <a:xfrm>
            <a:off x="-133349" y="0"/>
            <a:ext cx="12379038" cy="6385261"/>
            <a:chOff x="4989250" y="1315596"/>
            <a:chExt cx="6958321" cy="4879188"/>
          </a:xfrm>
        </p:grpSpPr>
        <p:pic>
          <p:nvPicPr>
            <p:cNvPr id="29" name="Graphic 28">
              <a:extLst>
                <a:ext uri="{FF2B5EF4-FFF2-40B4-BE49-F238E27FC236}">
                  <a16:creationId xmlns:a16="http://schemas.microsoft.com/office/drawing/2014/main" xmlns="" id="{D8139A87-BFAD-4A8E-BD9B-DAEB10659A9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140665" y="1315596"/>
              <a:ext cx="6628165" cy="4818873"/>
            </a:xfrm>
            <a:prstGeom prst="rect">
              <a:avLst/>
            </a:prstGeom>
          </p:spPr>
        </p:pic>
        <p:pic>
          <p:nvPicPr>
            <p:cNvPr id="31" name="Graphic 30">
              <a:extLst>
                <a:ext uri="{FF2B5EF4-FFF2-40B4-BE49-F238E27FC236}">
                  <a16:creationId xmlns:a16="http://schemas.microsoft.com/office/drawing/2014/main" xmlns="" id="{1E7D4A84-8F28-4451-97DE-B1D832226355}"/>
                </a:ext>
              </a:extLst>
            </p:cNvPr>
            <p:cNvPicPr>
              <a:picLocks noChangeAspect="1"/>
            </p:cNvPicPr>
            <p:nvPr/>
          </p:nvPicPr>
          <p:blipFill rotWithShape="1">
            <a:blip r:embed="rId7">
              <a:extLst>
                <a:ext uri="{96DAC541-7B7A-43D3-8B79-37D633B846F1}">
                  <asvg:svgBlip xmlns:asvg="http://schemas.microsoft.com/office/drawing/2016/SVG/main" xmlns="" r:embed="rId8"/>
                </a:ext>
              </a:extLst>
            </a:blip>
            <a:srcRect r="33179"/>
            <a:stretch/>
          </p:blipFill>
          <p:spPr>
            <a:xfrm flipH="1">
              <a:off x="8926511" y="5359728"/>
              <a:ext cx="3021060" cy="835056"/>
            </a:xfrm>
            <a:prstGeom prst="rect">
              <a:avLst/>
            </a:prstGeom>
          </p:spPr>
        </p:pic>
        <p:pic>
          <p:nvPicPr>
            <p:cNvPr id="32" name="Graphic 31">
              <a:extLst>
                <a:ext uri="{FF2B5EF4-FFF2-40B4-BE49-F238E27FC236}">
                  <a16:creationId xmlns:a16="http://schemas.microsoft.com/office/drawing/2014/main" xmlns="" id="{8D9C6EAE-65FC-4792-95D9-60681993669F}"/>
                </a:ext>
              </a:extLst>
            </p:cNvPr>
            <p:cNvPicPr>
              <a:picLocks noChangeAspect="1"/>
            </p:cNvPicPr>
            <p:nvPr/>
          </p:nvPicPr>
          <p:blipFill>
            <a:blip r:embed="rId9">
              <a:extLst>
                <a:ext uri="{96DAC541-7B7A-43D3-8B79-37D633B846F1}">
                  <asvg:svgBlip xmlns:asvg="http://schemas.microsoft.com/office/drawing/2016/SVG/main" xmlns="" r:embed="rId8"/>
                </a:ext>
              </a:extLst>
            </a:blip>
            <a:stretch>
              <a:fillRect/>
            </a:stretch>
          </p:blipFill>
          <p:spPr>
            <a:xfrm>
              <a:off x="4989250" y="5341304"/>
              <a:ext cx="4143914" cy="835056"/>
            </a:xfrm>
            <a:prstGeom prst="rect">
              <a:avLst/>
            </a:prstGeom>
          </p:spPr>
        </p:pic>
      </p:grpSp>
      <p:sp>
        <p:nvSpPr>
          <p:cNvPr id="2" name="TextBox 1">
            <a:extLst>
              <a:ext uri="{FF2B5EF4-FFF2-40B4-BE49-F238E27FC236}">
                <a16:creationId xmlns:a16="http://schemas.microsoft.com/office/drawing/2014/main" xmlns="" id="{8F1C54D4-AF84-434D-9356-ED763850048B}"/>
              </a:ext>
            </a:extLst>
          </p:cNvPr>
          <p:cNvSpPr txBox="1"/>
          <p:nvPr/>
        </p:nvSpPr>
        <p:spPr>
          <a:xfrm>
            <a:off x="3733800" y="694181"/>
            <a:ext cx="7248525" cy="5016758"/>
          </a:xfrm>
          <a:prstGeom prst="rect">
            <a:avLst/>
          </a:prstGeom>
          <a:noFill/>
        </p:spPr>
        <p:txBody>
          <a:bodyPr wrap="square" rtlCol="0">
            <a:spAutoFit/>
          </a:bodyPr>
          <a:lstStyle/>
          <a:p>
            <a:pPr marL="457200" lvl="0" indent="-457200" algn="just">
              <a:buFont typeface="Wingdings" panose="05000000000000000000" pitchFamily="2" charset="2"/>
              <a:buChar char="v"/>
              <a:defRPr/>
            </a:pPr>
            <a:r>
              <a:rPr lang="vi-VN" sz="4000" dirty="0">
                <a:solidFill>
                  <a:prstClr val="black"/>
                </a:solidFill>
                <a:latin typeface="Calibri" panose="020F0502020204030204"/>
              </a:rPr>
              <a:t>Từ não và tủy có các dây thần kinh tỏa đi khắp nơi cơ thể. Từ các cơ quan bên trong</a:t>
            </a:r>
            <a:r>
              <a:rPr lang="en-US" sz="4000" dirty="0">
                <a:solidFill>
                  <a:prstClr val="black"/>
                </a:solidFill>
                <a:latin typeface="Calibri" panose="020F0502020204030204"/>
              </a:rPr>
              <a:t> </a:t>
            </a:r>
            <a:r>
              <a:rPr lang="vi-VN" sz="4000" dirty="0">
                <a:solidFill>
                  <a:prstClr val="black"/>
                </a:solidFill>
                <a:latin typeface="Calibri" panose="020F0502020204030204"/>
              </a:rPr>
              <a:t>(tuần hoàn, hô hấp, bài tiết) và các cơ quan bên ngoài (mắt, mũi, tai, lưỡi, da...) của cơ thể lại có các dây thần kinh đi về tủy sống và não.</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4" name="Picture 3" descr="A picture containing text, lamp&#10;&#10;Description automatically generated">
            <a:extLst>
              <a:ext uri="{FF2B5EF4-FFF2-40B4-BE49-F238E27FC236}">
                <a16:creationId xmlns:a16="http://schemas.microsoft.com/office/drawing/2014/main" xmlns="" id="{1FD576C6-FD8A-4DE7-AB9E-7ECAE4610C5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00" y="-723906"/>
            <a:ext cx="2762256" cy="2762256"/>
          </a:xfrm>
          <a:prstGeom prst="rect">
            <a:avLst/>
          </a:prstGeom>
        </p:spPr>
      </p:pic>
      <p:pic>
        <p:nvPicPr>
          <p:cNvPr id="3" name="Picture 2">
            <a:extLst>
              <a:ext uri="{FF2B5EF4-FFF2-40B4-BE49-F238E27FC236}">
                <a16:creationId xmlns:a16="http://schemas.microsoft.com/office/drawing/2014/main" xmlns="" id="{52AC0C33-D0FC-CC58-37F3-81766C405882}"/>
              </a:ext>
            </a:extLst>
          </p:cNvPr>
          <p:cNvPicPr>
            <a:picLocks noChangeAspect="1"/>
          </p:cNvPicPr>
          <p:nvPr/>
        </p:nvPicPr>
        <p:blipFill>
          <a:blip r:embed="rId11"/>
          <a:stretch>
            <a:fillRect/>
          </a:stretch>
        </p:blipFill>
        <p:spPr>
          <a:xfrm>
            <a:off x="1152525" y="1528762"/>
            <a:ext cx="2628900" cy="34269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260716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xmlns="" id="{BB34A4F3-2982-4EBC-A721-B09135484AA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1091" t="29953" r="17860" b="4322"/>
          <a:stretch/>
        </p:blipFill>
        <p:spPr>
          <a:xfrm>
            <a:off x="-132081" y="0"/>
            <a:ext cx="12418775" cy="6858000"/>
          </a:xfrm>
          <a:prstGeom prst="rect">
            <a:avLst/>
          </a:prstGeom>
        </p:spPr>
      </p:pic>
      <p:pic>
        <p:nvPicPr>
          <p:cNvPr id="3" name="Picture 2">
            <a:extLst>
              <a:ext uri="{FF2B5EF4-FFF2-40B4-BE49-F238E27FC236}">
                <a16:creationId xmlns:a16="http://schemas.microsoft.com/office/drawing/2014/main" xmlns="" id="{0B14D609-7134-5F08-FB44-07A90679E7FE}"/>
              </a:ext>
            </a:extLst>
          </p:cNvPr>
          <p:cNvPicPr>
            <a:picLocks noChangeAspect="1"/>
          </p:cNvPicPr>
          <p:nvPr/>
        </p:nvPicPr>
        <p:blipFill>
          <a:blip r:embed="rId5"/>
          <a:stretch>
            <a:fillRect/>
          </a:stretch>
        </p:blipFill>
        <p:spPr>
          <a:xfrm>
            <a:off x="200025" y="1767731"/>
            <a:ext cx="11857569" cy="14898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66812978"/>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DF92749-DE91-40C3-98E7-A86C4B1077FA}"/>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xmlns="" id="{2D61BC43-4139-4729-848A-BE5DE2DA2659}"/>
              </a:ext>
            </a:extLst>
          </p:cNvPr>
          <p:cNvSpPr txBox="1"/>
          <p:nvPr/>
        </p:nvSpPr>
        <p:spPr>
          <a:xfrm>
            <a:off x="3724274" y="1318780"/>
            <a:ext cx="5248275" cy="1569660"/>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2225">
                  <a:noFill/>
                  <a:prstDash val="solid"/>
                </a:ln>
                <a:solidFill>
                  <a:prstClr val="white"/>
                </a:solidFill>
                <a:effectLst/>
                <a:uLnTx/>
                <a:uFillTx/>
                <a:latin typeface="Calibri" panose="020F0502020204030204" pitchFamily="34" charset="0"/>
                <a:ea typeface="+mn-ea"/>
                <a:cs typeface="Calibri" panose="020F0502020204030204" pitchFamily="34" charset="0"/>
              </a:rPr>
              <a:t>2. </a:t>
            </a:r>
            <a:r>
              <a:rPr kumimoji="0" lang="vi-VN" sz="4800" b="1" i="0" u="none" strike="noStrike" kern="1200" cap="none" spc="0" normalizeH="0" baseline="0" noProof="0" dirty="0">
                <a:ln w="22225">
                  <a:noFill/>
                  <a:prstDash val="solid"/>
                </a:ln>
                <a:solidFill>
                  <a:prstClr val="white"/>
                </a:solidFill>
                <a:effectLst/>
                <a:uLnTx/>
                <a:uFillTx/>
                <a:latin typeface="Calibri" panose="020F0502020204030204" pitchFamily="34" charset="0"/>
                <a:ea typeface="+mn-ea"/>
                <a:cs typeface="Calibri" panose="020F0502020204030204" pitchFamily="34" charset="0"/>
              </a:rPr>
              <a:t>Chức năng của cơ quan thần kinh</a:t>
            </a:r>
            <a:endParaRPr kumimoji="0" lang="en-US" sz="4800" b="1" i="0" u="none" strike="noStrike" kern="1200" cap="none" spc="0" normalizeH="0" baseline="0" noProof="0" dirty="0">
              <a:ln w="22225">
                <a:noFill/>
                <a:prstDash val="solid"/>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065977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xmlns="" id="{BB34A4F3-2982-4EBC-A721-B09135484AA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1091" t="29953" r="17860" b="4322"/>
          <a:stretch/>
        </p:blipFill>
        <p:spPr>
          <a:xfrm>
            <a:off x="-132081" y="0"/>
            <a:ext cx="12427653" cy="6858000"/>
          </a:xfrm>
          <a:prstGeom prst="rect">
            <a:avLst/>
          </a:prstGeom>
        </p:spPr>
      </p:pic>
      <p:grpSp>
        <p:nvGrpSpPr>
          <p:cNvPr id="41" name="Group 40">
            <a:extLst>
              <a:ext uri="{FF2B5EF4-FFF2-40B4-BE49-F238E27FC236}">
                <a16:creationId xmlns:a16="http://schemas.microsoft.com/office/drawing/2014/main" xmlns="" id="{8268A53E-233D-4E2D-85F3-E5423E11EA94}"/>
              </a:ext>
            </a:extLst>
          </p:cNvPr>
          <p:cNvGrpSpPr/>
          <p:nvPr/>
        </p:nvGrpSpPr>
        <p:grpSpPr>
          <a:xfrm>
            <a:off x="171546" y="146325"/>
            <a:ext cx="11748827" cy="977625"/>
            <a:chOff x="67351" y="71021"/>
            <a:chExt cx="11748827" cy="1387200"/>
          </a:xfrm>
        </p:grpSpPr>
        <p:grpSp>
          <p:nvGrpSpPr>
            <p:cNvPr id="26" name="Group 25">
              <a:extLst>
                <a:ext uri="{FF2B5EF4-FFF2-40B4-BE49-F238E27FC236}">
                  <a16:creationId xmlns:a16="http://schemas.microsoft.com/office/drawing/2014/main" xmlns="" id="{FB5840B7-AFA1-4324-89A2-D63B0B795363}"/>
                </a:ext>
              </a:extLst>
            </p:cNvPr>
            <p:cNvGrpSpPr/>
            <p:nvPr/>
          </p:nvGrpSpPr>
          <p:grpSpPr>
            <a:xfrm>
              <a:off x="466067" y="71021"/>
              <a:ext cx="11350111" cy="1387200"/>
              <a:chOff x="466067" y="71021"/>
              <a:chExt cx="11350111" cy="1387200"/>
            </a:xfrm>
          </p:grpSpPr>
          <p:sp>
            <p:nvSpPr>
              <p:cNvPr id="25" name="Google Shape;128;p2">
                <a:extLst>
                  <a:ext uri="{FF2B5EF4-FFF2-40B4-BE49-F238E27FC236}">
                    <a16:creationId xmlns:a16="http://schemas.microsoft.com/office/drawing/2014/main" xmlns="" id="{F6A579AC-0ECD-4DB4-A711-8ECD34BED6CC}"/>
                  </a:ext>
                </a:extLst>
              </p:cNvPr>
              <p:cNvSpPr/>
              <p:nvPr/>
            </p:nvSpPr>
            <p:spPr>
              <a:xfrm>
                <a:off x="466067" y="71021"/>
                <a:ext cx="11350111" cy="1387200"/>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chemeClr val="bg1"/>
              </a:solidFill>
              <a:ln w="19050">
                <a:solidFill>
                  <a:srgbClr val="2155CD"/>
                </a:solidFill>
                <a:prstDash val="lgDashDot"/>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4" name="TextBox 23">
                <a:extLst>
                  <a:ext uri="{FF2B5EF4-FFF2-40B4-BE49-F238E27FC236}">
                    <a16:creationId xmlns:a16="http://schemas.microsoft.com/office/drawing/2014/main" xmlns="" id="{EF93A933-BC74-4434-8369-006D02284E50}"/>
                  </a:ext>
                </a:extLst>
              </p:cNvPr>
              <p:cNvSpPr txBox="1"/>
              <p:nvPr/>
            </p:nvSpPr>
            <p:spPr>
              <a:xfrm>
                <a:off x="810205" y="142621"/>
                <a:ext cx="10591800" cy="82976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Dựa vào sơ đồ dưới đây, hãy nói về chức năng của não.</a:t>
                </a:r>
              </a:p>
            </p:txBody>
          </p:sp>
        </p:grpSp>
        <p:pic>
          <p:nvPicPr>
            <p:cNvPr id="9218" name="Picture 2">
              <a:extLst>
                <a:ext uri="{FF2B5EF4-FFF2-40B4-BE49-F238E27FC236}">
                  <a16:creationId xmlns:a16="http://schemas.microsoft.com/office/drawing/2014/main" xmlns="" id="{222CF0EA-1B45-457D-A149-729F42FB5B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51" y="266087"/>
              <a:ext cx="635370" cy="63537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xmlns="" id="{E1B6A78C-D947-4C02-01ED-1AC5BC42B81E}"/>
              </a:ext>
            </a:extLst>
          </p:cNvPr>
          <p:cNvPicPr>
            <a:picLocks noChangeAspect="1"/>
          </p:cNvPicPr>
          <p:nvPr/>
        </p:nvPicPr>
        <p:blipFill>
          <a:blip r:embed="rId6"/>
          <a:stretch>
            <a:fillRect/>
          </a:stretch>
        </p:blipFill>
        <p:spPr>
          <a:xfrm>
            <a:off x="3062287" y="1352550"/>
            <a:ext cx="6710363" cy="53436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460745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368</Words>
  <Application>Microsoft Office PowerPoint</Application>
  <PresentationFormat>Custom</PresentationFormat>
  <Paragraphs>26</Paragraphs>
  <Slides>13</Slides>
  <Notes>5</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26</cp:revision>
  <dcterms:created xsi:type="dcterms:W3CDTF">2023-02-19T01:32:36Z</dcterms:created>
  <dcterms:modified xsi:type="dcterms:W3CDTF">2019-03-20T08:22:34Z</dcterms:modified>
</cp:coreProperties>
</file>