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13" r:id="rId2"/>
    <p:sldId id="2702" r:id="rId3"/>
    <p:sldId id="2709" r:id="rId4"/>
    <p:sldId id="2660" r:id="rId5"/>
    <p:sldId id="2711" r:id="rId6"/>
    <p:sldId id="2712" r:id="rId7"/>
    <p:sldId id="2622" r:id="rId8"/>
    <p:sldId id="27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8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4475"/>
            <a:ext cx="1216065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7008"/>
            <a:ext cx="818403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6294" y="3936359"/>
            <a:ext cx="8539420" cy="2822771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0062"/>
            <a:ext cx="1305240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97376" y="4900336"/>
            <a:ext cx="5026698" cy="1107679"/>
          </a:xfrm>
          <a:prstGeom prst="rect">
            <a:avLst/>
          </a:prstGeom>
          <a:noFill/>
        </p:spPr>
        <p:txBody>
          <a:bodyPr wrap="none" lIns="91123" tIns="45563" rIns="91123" bIns="45563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HĐTN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650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xmlns="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xmlns="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xmlns="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xmlns="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DD74F57-9386-4F71-9859-7EF2565EF7B3}"/>
              </a:ext>
            </a:extLst>
          </p:cNvPr>
          <p:cNvSpPr/>
          <p:nvPr/>
        </p:nvSpPr>
        <p:spPr>
          <a:xfrm>
            <a:off x="638175" y="114301"/>
            <a:ext cx="10991850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 dựng cẩm nang đảm bảo an toàn khi ăn uống bên ngoài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449049-B29E-4CDC-8D68-6416B532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428750"/>
            <a:ext cx="9105900" cy="34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7C9A8C-BE59-4511-80EB-D4C89E3C8903}"/>
              </a:ext>
            </a:extLst>
          </p:cNvPr>
          <p:cNvGrpSpPr/>
          <p:nvPr/>
        </p:nvGrpSpPr>
        <p:grpSpPr>
          <a:xfrm>
            <a:off x="2152650" y="942706"/>
            <a:ext cx="7667628" cy="3208710"/>
            <a:chOff x="6184592" y="475981"/>
            <a:chExt cx="6099024" cy="3208710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xmlns="" id="{FCF793AC-098B-4FE1-868B-5E9E41F50DC4}"/>
                </a:ext>
              </a:extLst>
            </p:cNvPr>
            <p:cNvGrpSpPr/>
            <p:nvPr/>
          </p:nvGrpSpPr>
          <p:grpSpPr>
            <a:xfrm>
              <a:off x="6184592" y="475981"/>
              <a:ext cx="5879305" cy="3208710"/>
              <a:chOff x="5610688" y="1031736"/>
              <a:chExt cx="5879305" cy="3980523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DBA398C9-BC1B-48C2-A162-3B5DE666D9A2}"/>
                  </a:ext>
                </a:extLst>
              </p:cNvPr>
              <p:cNvSpPr/>
              <p:nvPr/>
            </p:nvSpPr>
            <p:spPr>
              <a:xfrm>
                <a:off x="5629165" y="1052247"/>
                <a:ext cx="5842103" cy="3941397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77E222BA-9D8A-4411-96A5-2FF53811C6B2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4">
                <a:extLst>
                  <a:ext uri="{FF2B5EF4-FFF2-40B4-BE49-F238E27FC236}">
                    <a16:creationId xmlns:a16="http://schemas.microsoft.com/office/drawing/2014/main" xmlns="" id="{82C93FDD-1C4F-4A92-BF5E-C17EA623A232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A7B5CEB7-871B-4537-A1B7-8435EA689704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933D0F72-AC13-486D-8552-D42CBFDF3CE2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9FAB4F55-6C89-428E-B7AB-08A00B079757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76F6F77D-2520-4D2B-A6B7-B6CBDF10819B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FD72913E-6757-4540-AF19-3A7E6B2F659B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EADF4650-5142-4388-8DA9-080E0A73107F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2745400-1DA4-4DB9-9E0B-BAC7FD9261AA}"/>
                </a:ext>
              </a:extLst>
            </p:cNvPr>
            <p:cNvSpPr txBox="1"/>
            <p:nvPr/>
          </p:nvSpPr>
          <p:spPr>
            <a:xfrm>
              <a:off x="7158209" y="864782"/>
              <a:ext cx="5125407" cy="235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“Ăn hàng – món phong phú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Ăn ở nhà – sạch hơn!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Nếu chịu khó nấu cơm,</a:t>
              </a:r>
              <a:endPara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r>
                <a:rPr lang="vi-VN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 tốn nhiều tiền lắm!”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6843ECC-BC45-473B-857D-5E70E136D3EB}"/>
              </a:ext>
            </a:extLst>
          </p:cNvPr>
          <p:cNvGrpSpPr/>
          <p:nvPr/>
        </p:nvGrpSpPr>
        <p:grpSpPr>
          <a:xfrm>
            <a:off x="8722293" y="3263177"/>
            <a:ext cx="3285947" cy="3794598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xmlns="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xmlns="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xmlns="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xmlns="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xmlns="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xmlns="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xmlns="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xmlns="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xmlns="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xmlns="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xmlns="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xmlns="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xmlns="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xmlns="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xmlns="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xmlns="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xmlns="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xmlns="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xmlns="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xmlns="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xmlns="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xmlns="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xmlns="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xmlns="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xmlns="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xmlns="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xmlns="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xmlns="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xmlns="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xmlns="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xmlns="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xmlns="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xmlns="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xmlns="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xmlns="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xmlns="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图片 2">
            <a:extLst>
              <a:ext uri="{FF2B5EF4-FFF2-40B4-BE49-F238E27FC236}">
                <a16:creationId xmlns:a16="http://schemas.microsoft.com/office/drawing/2014/main" xmlns="" id="{1C38A3C0-4372-4A6C-8AD3-0F89D48C5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5" y="2550160"/>
            <a:ext cx="5928834" cy="451363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DDEE101-3896-4D47-8E3F-BA413E855AE0}"/>
              </a:ext>
            </a:extLst>
          </p:cNvPr>
          <p:cNvSpPr txBox="1"/>
          <p:nvPr/>
        </p:nvSpPr>
        <p:spPr>
          <a:xfrm>
            <a:off x="912698" y="778044"/>
            <a:ext cx="7548996" cy="1328023"/>
          </a:xfrm>
          <a:custGeom>
            <a:avLst/>
            <a:gdLst>
              <a:gd name="connsiteX0" fmla="*/ 0 w 7548996"/>
              <a:gd name="connsiteY0" fmla="*/ 221342 h 1328023"/>
              <a:gd name="connsiteX1" fmla="*/ 221342 w 7548996"/>
              <a:gd name="connsiteY1" fmla="*/ 0 h 1328023"/>
              <a:gd name="connsiteX2" fmla="*/ 7327654 w 7548996"/>
              <a:gd name="connsiteY2" fmla="*/ 0 h 1328023"/>
              <a:gd name="connsiteX3" fmla="*/ 7548996 w 7548996"/>
              <a:gd name="connsiteY3" fmla="*/ 221342 h 1328023"/>
              <a:gd name="connsiteX4" fmla="*/ 7548996 w 7548996"/>
              <a:gd name="connsiteY4" fmla="*/ 1106681 h 1328023"/>
              <a:gd name="connsiteX5" fmla="*/ 7327654 w 7548996"/>
              <a:gd name="connsiteY5" fmla="*/ 1328023 h 1328023"/>
              <a:gd name="connsiteX6" fmla="*/ 221342 w 7548996"/>
              <a:gd name="connsiteY6" fmla="*/ 1328023 h 1328023"/>
              <a:gd name="connsiteX7" fmla="*/ 0 w 7548996"/>
              <a:gd name="connsiteY7" fmla="*/ 1106681 h 1328023"/>
              <a:gd name="connsiteX8" fmla="*/ 0 w 7548996"/>
              <a:gd name="connsiteY8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8996" h="1328023" fill="none" extrusionOk="0">
                <a:moveTo>
                  <a:pt x="0" y="221342"/>
                </a:moveTo>
                <a:cubicBezTo>
                  <a:pt x="-15968" y="94933"/>
                  <a:pt x="103349" y="6854"/>
                  <a:pt x="221342" y="0"/>
                </a:cubicBezTo>
                <a:cubicBezTo>
                  <a:pt x="3378588" y="-97001"/>
                  <a:pt x="5657978" y="-161121"/>
                  <a:pt x="7327654" y="0"/>
                </a:cubicBezTo>
                <a:cubicBezTo>
                  <a:pt x="7453636" y="3853"/>
                  <a:pt x="7569150" y="87390"/>
                  <a:pt x="7548996" y="221342"/>
                </a:cubicBezTo>
                <a:cubicBezTo>
                  <a:pt x="7613068" y="357256"/>
                  <a:pt x="7524101" y="884694"/>
                  <a:pt x="7548996" y="1106681"/>
                </a:cubicBezTo>
                <a:cubicBezTo>
                  <a:pt x="7543292" y="1238779"/>
                  <a:pt x="7462180" y="1316082"/>
                  <a:pt x="7327654" y="1328023"/>
                </a:cubicBezTo>
                <a:cubicBezTo>
                  <a:pt x="4521563" y="1408243"/>
                  <a:pt x="2144805" y="1218256"/>
                  <a:pt x="221342" y="1328023"/>
                </a:cubicBezTo>
                <a:cubicBezTo>
                  <a:pt x="96909" y="1338753"/>
                  <a:pt x="15478" y="1222647"/>
                  <a:pt x="0" y="1106681"/>
                </a:cubicBezTo>
                <a:cubicBezTo>
                  <a:pt x="-1820" y="986306"/>
                  <a:pt x="-77833" y="431216"/>
                  <a:pt x="0" y="221342"/>
                </a:cubicBezTo>
                <a:close/>
              </a:path>
              <a:path w="7548996" h="1328023" stroke="0" extrusionOk="0">
                <a:moveTo>
                  <a:pt x="0" y="221342"/>
                </a:moveTo>
                <a:cubicBezTo>
                  <a:pt x="1505" y="94653"/>
                  <a:pt x="81094" y="8837"/>
                  <a:pt x="221342" y="0"/>
                </a:cubicBezTo>
                <a:cubicBezTo>
                  <a:pt x="3554765" y="24874"/>
                  <a:pt x="5696837" y="-137718"/>
                  <a:pt x="7327654" y="0"/>
                </a:cubicBezTo>
                <a:cubicBezTo>
                  <a:pt x="7436711" y="-8891"/>
                  <a:pt x="7562789" y="85299"/>
                  <a:pt x="7548996" y="221342"/>
                </a:cubicBezTo>
                <a:cubicBezTo>
                  <a:pt x="7586176" y="546634"/>
                  <a:pt x="7605087" y="879037"/>
                  <a:pt x="7548996" y="1106681"/>
                </a:cubicBezTo>
                <a:cubicBezTo>
                  <a:pt x="7527634" y="1234896"/>
                  <a:pt x="7442250" y="1310873"/>
                  <a:pt x="7327654" y="1328023"/>
                </a:cubicBezTo>
                <a:cubicBezTo>
                  <a:pt x="5583503" y="1315017"/>
                  <a:pt x="1391303" y="1200522"/>
                  <a:pt x="221342" y="1328023"/>
                </a:cubicBezTo>
                <a:cubicBezTo>
                  <a:pt x="98047" y="1326757"/>
                  <a:pt x="-7042" y="1243444"/>
                  <a:pt x="0" y="1106681"/>
                </a:cubicBezTo>
                <a:cubicBezTo>
                  <a:pt x="39101" y="710294"/>
                  <a:pt x="1557" y="531463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đánh giá sau chủ đề ăn uống an toàn, hợp vệ sinh.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9E9F13-51AE-41A9-B9B7-A7B0B8658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2657475"/>
            <a:ext cx="6534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8019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xmlns="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xmlns="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6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lvl="0" indent="-380990" algn="just" defTabSz="1219170"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ùng với người thân tự đánh giá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1683" y="581258"/>
            <a:ext cx="3641660" cy="1568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B2E494-E5C4-42EB-967E-84BD66DD6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9" t="35655" r="36379" b="36318"/>
          <a:stretch/>
        </p:blipFill>
        <p:spPr bwMode="auto">
          <a:xfrm>
            <a:off x="6015037" y="3157219"/>
            <a:ext cx="5160077" cy="32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xmlns="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xmlns="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110</Words>
  <Application>Microsoft Office PowerPoint</Application>
  <PresentationFormat>Custom</PresentationFormat>
  <Paragraphs>22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</cp:revision>
  <dcterms:created xsi:type="dcterms:W3CDTF">2022-11-27T01:41:11Z</dcterms:created>
  <dcterms:modified xsi:type="dcterms:W3CDTF">2019-03-20T07:34:17Z</dcterms:modified>
</cp:coreProperties>
</file>