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0"/>
  </p:notesMasterIdLst>
  <p:sldIdLst>
    <p:sldId id="11684" r:id="rId3"/>
    <p:sldId id="263" r:id="rId4"/>
    <p:sldId id="264" r:id="rId5"/>
    <p:sldId id="11678" r:id="rId6"/>
    <p:sldId id="11680" r:id="rId7"/>
    <p:sldId id="11677" r:id="rId8"/>
    <p:sldId id="116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363" autoAdjust="0"/>
  </p:normalViewPr>
  <p:slideViewPr>
    <p:cSldViewPr snapToGrid="0">
      <p:cViewPr varScale="1">
        <p:scale>
          <a:sx n="84" d="100"/>
          <a:sy n="84" d="100"/>
        </p:scale>
        <p:origin x="-77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A9B45-CC91-4908-BF3F-43A5F3A554E4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2F265-5ED9-49F5-92C6-722A20C4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8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0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2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7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89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A77288CB-3A52-4928-A17C-B2490F3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FE77A-8DEC-4B2C-8A50-C1B1746A6D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C6DA8B06-D1F1-4B7E-BCED-2BA0C426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493F67A8-26AE-4753-AE2C-2607A758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1BF7-313D-46A7-AAD9-6F35DAA514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3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/>
          <p:nvPr/>
        </p:nvSpPr>
        <p:spPr>
          <a:xfrm>
            <a:off x="1640400" y="2936133"/>
            <a:ext cx="4012800" cy="3006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5"/>
          <p:cNvSpPr/>
          <p:nvPr/>
        </p:nvSpPr>
        <p:spPr>
          <a:xfrm>
            <a:off x="6527800" y="2936133"/>
            <a:ext cx="4012800" cy="3006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5E9B8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079200" y="3969600"/>
            <a:ext cx="3135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DBD9A"/>
              </a:buClr>
              <a:buSzPts val="2000"/>
              <a:buFont typeface="Bad Script"/>
              <a:buNone/>
              <a:defRPr sz="2667" b="1">
                <a:solidFill>
                  <a:srgbClr val="3DBD9A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2079200" y="4449600"/>
            <a:ext cx="3135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title" idx="2"/>
          </p:nvPr>
        </p:nvSpPr>
        <p:spPr>
          <a:xfrm>
            <a:off x="6979047" y="3969600"/>
            <a:ext cx="3135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6966597" y="4449600"/>
            <a:ext cx="3135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57B0"/>
              </a:buClr>
              <a:buSzPts val="1400"/>
              <a:buNone/>
              <a:defRPr sz="1867">
                <a:solidFill>
                  <a:srgbClr val="4657B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4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flipH="1">
            <a:off x="11140204" y="993070"/>
            <a:ext cx="878249" cy="873900"/>
            <a:chOff x="4636900" y="2064950"/>
            <a:chExt cx="179650" cy="178775"/>
          </a:xfrm>
        </p:grpSpPr>
        <p:sp>
          <p:nvSpPr>
            <p:cNvPr id="114" name="Google Shape;114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" name="Google Shape;117;p5"/>
          <p:cNvGrpSpPr/>
          <p:nvPr/>
        </p:nvGrpSpPr>
        <p:grpSpPr>
          <a:xfrm rot="6718042" flipH="1">
            <a:off x="975497" y="1548214"/>
            <a:ext cx="809260" cy="1095273"/>
            <a:chOff x="5408700" y="2855000"/>
            <a:chExt cx="121525" cy="164475"/>
          </a:xfrm>
        </p:grpSpPr>
        <p:sp>
          <p:nvSpPr>
            <p:cNvPr id="118" name="Google Shape;118;p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2836504">
            <a:off x="10879764" y="5823221"/>
            <a:ext cx="1118155" cy="1017775"/>
            <a:chOff x="4779800" y="3121700"/>
            <a:chExt cx="150800" cy="137250"/>
          </a:xfrm>
        </p:grpSpPr>
        <p:sp>
          <p:nvSpPr>
            <p:cNvPr id="121" name="Google Shape;121;p5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5"/>
          <p:cNvGrpSpPr/>
          <p:nvPr/>
        </p:nvGrpSpPr>
        <p:grpSpPr>
          <a:xfrm rot="-2305022">
            <a:off x="81003" y="500737"/>
            <a:ext cx="1463595" cy="770603"/>
            <a:chOff x="5771177" y="4198236"/>
            <a:chExt cx="450550" cy="237228"/>
          </a:xfrm>
        </p:grpSpPr>
        <p:sp>
          <p:nvSpPr>
            <p:cNvPr id="127" name="Google Shape;127;p5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" name="Google Shape;133;p5"/>
          <p:cNvGrpSpPr/>
          <p:nvPr/>
        </p:nvGrpSpPr>
        <p:grpSpPr>
          <a:xfrm rot="2351369">
            <a:off x="9556081" y="1015938"/>
            <a:ext cx="1290932" cy="989236"/>
            <a:chOff x="6467995" y="4541033"/>
            <a:chExt cx="413793" cy="317088"/>
          </a:xfrm>
        </p:grpSpPr>
        <p:sp>
          <p:nvSpPr>
            <p:cNvPr id="134" name="Google Shape;134;p5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5"/>
          <p:cNvGrpSpPr/>
          <p:nvPr/>
        </p:nvGrpSpPr>
        <p:grpSpPr>
          <a:xfrm rot="5400000" flipH="1">
            <a:off x="338288" y="5672620"/>
            <a:ext cx="949007" cy="944289"/>
            <a:chOff x="4636900" y="2064950"/>
            <a:chExt cx="179650" cy="178775"/>
          </a:xfrm>
        </p:grpSpPr>
        <p:sp>
          <p:nvSpPr>
            <p:cNvPr id="139" name="Google Shape;139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59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6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1307833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31"/>
          <p:cNvSpPr/>
          <p:nvPr/>
        </p:nvSpPr>
        <p:spPr>
          <a:xfrm>
            <a:off x="2870539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31"/>
          <p:cNvSpPr/>
          <p:nvPr/>
        </p:nvSpPr>
        <p:spPr>
          <a:xfrm>
            <a:off x="4433288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31"/>
          <p:cNvSpPr/>
          <p:nvPr/>
        </p:nvSpPr>
        <p:spPr>
          <a:xfrm>
            <a:off x="599736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31"/>
          <p:cNvSpPr/>
          <p:nvPr/>
        </p:nvSpPr>
        <p:spPr>
          <a:xfrm>
            <a:off x="7560072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31"/>
          <p:cNvSpPr/>
          <p:nvPr/>
        </p:nvSpPr>
        <p:spPr>
          <a:xfrm>
            <a:off x="9124151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31"/>
          <p:cNvSpPr/>
          <p:nvPr/>
        </p:nvSpPr>
        <p:spPr>
          <a:xfrm>
            <a:off x="1068685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31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31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31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31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00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56433" y="-373419"/>
            <a:ext cx="1364431" cy="1458716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241715" y="1503103"/>
            <a:ext cx="878249" cy="873900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763100" y="-167656"/>
            <a:ext cx="669816" cy="906547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10911563" y="4175352"/>
            <a:ext cx="964151" cy="1304905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10408530" y="5775319"/>
            <a:ext cx="1358647" cy="738883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7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F26A098B-D504-42D6-94EF-3066D6FA751A}"/>
              </a:ext>
            </a:extLst>
          </p:cNvPr>
          <p:cNvSpPr/>
          <p:nvPr userDrawn="1"/>
        </p:nvSpPr>
        <p:spPr>
          <a:xfrm>
            <a:off x="4972945" y="1914402"/>
            <a:ext cx="6868521" cy="3802956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08F9912-75F2-41A5-AF08-9D72784BB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50"/>
            <a:ext cx="6858000" cy="46765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343C2AB-E622-41D8-AF3A-A919C4F40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8"/>
            <a:ext cx="6858000" cy="2860769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84554CFF-B746-440E-80FD-BBFE3B44ED2B}"/>
              </a:ext>
            </a:extLst>
          </p:cNvPr>
          <p:cNvGrpSpPr/>
          <p:nvPr userDrawn="1"/>
        </p:nvGrpSpPr>
        <p:grpSpPr>
          <a:xfrm>
            <a:off x="5594833" y="1645879"/>
            <a:ext cx="3937628" cy="4096879"/>
            <a:chOff x="5594832" y="1645879"/>
            <a:chExt cx="3937628" cy="4096878"/>
          </a:xfrm>
          <a:solidFill>
            <a:schemeClr val="bg1">
              <a:alpha val="50000"/>
            </a:schemeClr>
          </a:solidFill>
        </p:grpSpPr>
        <p:sp>
          <p:nvSpPr>
            <p:cNvPr id="14" name="平行四边形 13">
              <a:extLst>
                <a:ext uri="{FF2B5EF4-FFF2-40B4-BE49-F238E27FC236}">
                  <a16:creationId xmlns="" xmlns:a16="http://schemas.microsoft.com/office/drawing/2014/main" id="{969A46BF-5A1C-4FD9-BE6A-0570852B4FB7}"/>
                </a:ext>
              </a:extLst>
            </p:cNvPr>
            <p:cNvSpPr/>
            <p:nvPr userDrawn="1"/>
          </p:nvSpPr>
          <p:spPr>
            <a:xfrm>
              <a:off x="5594832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="" xmlns:a16="http://schemas.microsoft.com/office/drawing/2014/main" id="{5059F92F-6D7B-4C62-90F9-79083BB9A9D5}"/>
                </a:ext>
              </a:extLst>
            </p:cNvPr>
            <p:cNvSpPr/>
            <p:nvPr userDrawn="1"/>
          </p:nvSpPr>
          <p:spPr>
            <a:xfrm>
              <a:off x="5953785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="" xmlns:a16="http://schemas.microsoft.com/office/drawing/2014/main" id="{EC047FB7-FA1B-4CAE-80D1-90745477BB8E}"/>
                </a:ext>
              </a:extLst>
            </p:cNvPr>
            <p:cNvSpPr/>
            <p:nvPr userDrawn="1"/>
          </p:nvSpPr>
          <p:spPr>
            <a:xfrm>
              <a:off x="6312738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="" xmlns:a16="http://schemas.microsoft.com/office/drawing/2014/main" id="{DF3F7B47-4549-49EC-806B-509376A5ACA4}"/>
                </a:ext>
              </a:extLst>
            </p:cNvPr>
            <p:cNvSpPr/>
            <p:nvPr userDrawn="1"/>
          </p:nvSpPr>
          <p:spPr>
            <a:xfrm>
              <a:off x="6671690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2BB5A366-227D-4CFC-94D7-F6257B834F07}"/>
              </a:ext>
            </a:extLst>
          </p:cNvPr>
          <p:cNvSpPr/>
          <p:nvPr userDrawn="1"/>
        </p:nvSpPr>
        <p:spPr>
          <a:xfrm>
            <a:off x="4676505" y="1620479"/>
            <a:ext cx="6736457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10" name="图片 9" descr="图片包含 定居者&#10;&#10;描述已自动生成">
            <a:extLst>
              <a:ext uri="{FF2B5EF4-FFF2-40B4-BE49-F238E27FC236}">
                <a16:creationId xmlns="" xmlns:a16="http://schemas.microsoft.com/office/drawing/2014/main" id="{CF36D730-F0C3-47E1-B754-CC61E5E422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1497" y="4112654"/>
            <a:ext cx="2409755" cy="12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9163F9-1640-22E0-2DFB-CCC0B6D4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11200"/>
            <a:ext cx="10281600" cy="64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EE913B-DADE-00D2-9EE6-229E8AE0E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4DEE23-4B15-208A-C431-8A9104DD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3CF679-25A0-AA86-A959-3F729254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45FEE8-B9CE-B650-E80B-DCF180A3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83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36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C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5047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=""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" y="4475"/>
            <a:ext cx="12160655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987" y="1277008"/>
            <a:ext cx="818403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lIns="68516" tIns="34258" rIns="68516" bIns="3425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6294" y="3936359"/>
            <a:ext cx="8539420" cy="2822771"/>
          </a:xfrm>
          <a:prstGeom prst="rect">
            <a:avLst/>
          </a:prstGeom>
          <a:noFill/>
        </p:spPr>
        <p:txBody>
          <a:bodyPr spcFirstLastPara="1" wrap="none" lIns="68516" tIns="34258" rIns="68516" bIns="34258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33" y="820062"/>
            <a:ext cx="1305240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=""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202152" y="4900336"/>
            <a:ext cx="7617151" cy="1107679"/>
          </a:xfrm>
          <a:prstGeom prst="rect">
            <a:avLst/>
          </a:prstGeom>
          <a:noFill/>
        </p:spPr>
        <p:txBody>
          <a:bodyPr wrap="none" lIns="91123" tIns="45563" rIns="91123" bIns="45563">
            <a:spAutoFit/>
          </a:bodyPr>
          <a:lstStyle/>
          <a:p>
            <a:pPr algn="ctr">
              <a:defRPr/>
            </a:pPr>
            <a:r>
              <a:rPr lang="en-US" sz="6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66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 </a:t>
            </a:r>
            <a:endParaRPr lang="vi-VN" sz="6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4326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3A183E3-FC93-EA05-0EDA-0892E5F626AE}"/>
              </a:ext>
            </a:extLst>
          </p:cNvPr>
          <p:cNvGrpSpPr/>
          <p:nvPr/>
        </p:nvGrpSpPr>
        <p:grpSpPr>
          <a:xfrm>
            <a:off x="0" y="-71120"/>
            <a:ext cx="12192000" cy="6929120"/>
            <a:chOff x="0" y="-53340"/>
            <a:chExt cx="9144000" cy="5196840"/>
          </a:xfrm>
        </p:grpSpPr>
        <p:sp>
          <p:nvSpPr>
            <p:cNvPr id="2" name="TextBox 4">
              <a:extLst>
                <a:ext uri="{FF2B5EF4-FFF2-40B4-BE49-F238E27FC236}">
                  <a16:creationId xmlns="" xmlns:a16="http://schemas.microsoft.com/office/drawing/2014/main" id="{A0665E2E-D11D-635D-B968-7745D9C8AFB2}"/>
                </a:ext>
              </a:extLst>
            </p:cNvPr>
            <p:cNvSpPr txBox="1"/>
            <p:nvPr/>
          </p:nvSpPr>
          <p:spPr>
            <a:xfrm>
              <a:off x="249187" y="1678493"/>
              <a:ext cx="2010381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NGUYỄN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THỊ ÁI 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QUYÊN</a:t>
              </a:r>
              <a:endParaRPr lang="en-SG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837A675B-67C2-4AEC-EA2D-C24C58552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9" b="5277"/>
            <a:stretch/>
          </p:blipFill>
          <p:spPr>
            <a:xfrm>
              <a:off x="0" y="-53340"/>
              <a:ext cx="9144000" cy="5196840"/>
            </a:xfrm>
            <a:prstGeom prst="rect">
              <a:avLst/>
            </a:prstGeom>
          </p:spPr>
        </p:pic>
      </p:grpSp>
      <p:pic>
        <p:nvPicPr>
          <p:cNvPr id="20" name="Picture 19" descr="A picture containing toy, doll, decorated&#10;&#10;Description automatically generated">
            <a:extLst>
              <a:ext uri="{FF2B5EF4-FFF2-40B4-BE49-F238E27FC236}">
                <a16:creationId xmlns="" xmlns:a16="http://schemas.microsoft.com/office/drawing/2014/main" id="{A61764AA-BA16-F74F-AEA7-9EA56CD8D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1" y="4061968"/>
            <a:ext cx="4111812" cy="2796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EB95EA-2A32-4C52-9E02-6967022BE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519" y="1007716"/>
            <a:ext cx="7443861" cy="670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4EA1E1-4F60-47EF-8780-A60518F8E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279" y="1943040"/>
            <a:ext cx="9321592" cy="1371719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F45D89BC-05D8-55D6-A55B-69CCDE9D78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225" y="27622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0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DE51C91E-8259-8593-D4B5-F8C2EAAD531C}"/>
              </a:ext>
            </a:extLst>
          </p:cNvPr>
          <p:cNvSpPr/>
          <p:nvPr/>
        </p:nvSpPr>
        <p:spPr>
          <a:xfrm>
            <a:off x="618320" y="411709"/>
            <a:ext cx="10787269" cy="1262712"/>
          </a:xfrm>
          <a:custGeom>
            <a:avLst/>
            <a:gdLst>
              <a:gd name="connsiteX0" fmla="*/ 0 w 10787269"/>
              <a:gd name="connsiteY0" fmla="*/ 631356 h 1262712"/>
              <a:gd name="connsiteX1" fmla="*/ 631356 w 10787269"/>
              <a:gd name="connsiteY1" fmla="*/ 0 h 1262712"/>
              <a:gd name="connsiteX2" fmla="*/ 1216436 w 10787269"/>
              <a:gd name="connsiteY2" fmla="*/ 0 h 1262712"/>
              <a:gd name="connsiteX3" fmla="*/ 1611025 w 10787269"/>
              <a:gd name="connsiteY3" fmla="*/ 0 h 1262712"/>
              <a:gd name="connsiteX4" fmla="*/ 2386596 w 10787269"/>
              <a:gd name="connsiteY4" fmla="*/ 0 h 1262712"/>
              <a:gd name="connsiteX5" fmla="*/ 2971676 w 10787269"/>
              <a:gd name="connsiteY5" fmla="*/ 0 h 1262712"/>
              <a:gd name="connsiteX6" fmla="*/ 3747247 w 10787269"/>
              <a:gd name="connsiteY6" fmla="*/ 0 h 1262712"/>
              <a:gd name="connsiteX7" fmla="*/ 4237081 w 10787269"/>
              <a:gd name="connsiteY7" fmla="*/ 0 h 1262712"/>
              <a:gd name="connsiteX8" fmla="*/ 4917407 w 10787269"/>
              <a:gd name="connsiteY8" fmla="*/ 0 h 1262712"/>
              <a:gd name="connsiteX9" fmla="*/ 5692978 w 10787269"/>
              <a:gd name="connsiteY9" fmla="*/ 0 h 1262712"/>
              <a:gd name="connsiteX10" fmla="*/ 6278058 w 10787269"/>
              <a:gd name="connsiteY10" fmla="*/ 0 h 1262712"/>
              <a:gd name="connsiteX11" fmla="*/ 6863138 w 10787269"/>
              <a:gd name="connsiteY11" fmla="*/ 0 h 1262712"/>
              <a:gd name="connsiteX12" fmla="*/ 7448218 w 10787269"/>
              <a:gd name="connsiteY12" fmla="*/ 0 h 1262712"/>
              <a:gd name="connsiteX13" fmla="*/ 8128543 w 10787269"/>
              <a:gd name="connsiteY13" fmla="*/ 0 h 1262712"/>
              <a:gd name="connsiteX14" fmla="*/ 8618377 w 10787269"/>
              <a:gd name="connsiteY14" fmla="*/ 0 h 1262712"/>
              <a:gd name="connsiteX15" fmla="*/ 9393948 w 10787269"/>
              <a:gd name="connsiteY15" fmla="*/ 0 h 1262712"/>
              <a:gd name="connsiteX16" fmla="*/ 10155913 w 10787269"/>
              <a:gd name="connsiteY16" fmla="*/ 0 h 1262712"/>
              <a:gd name="connsiteX17" fmla="*/ 10787269 w 10787269"/>
              <a:gd name="connsiteY17" fmla="*/ 631356 h 1262712"/>
              <a:gd name="connsiteX18" fmla="*/ 10787269 w 10787269"/>
              <a:gd name="connsiteY18" fmla="*/ 631356 h 1262712"/>
              <a:gd name="connsiteX19" fmla="*/ 10155913 w 10787269"/>
              <a:gd name="connsiteY19" fmla="*/ 1262712 h 1262712"/>
              <a:gd name="connsiteX20" fmla="*/ 9285096 w 10787269"/>
              <a:gd name="connsiteY20" fmla="*/ 1262712 h 1262712"/>
              <a:gd name="connsiteX21" fmla="*/ 8700016 w 10787269"/>
              <a:gd name="connsiteY21" fmla="*/ 1262712 h 1262712"/>
              <a:gd name="connsiteX22" fmla="*/ 8019691 w 10787269"/>
              <a:gd name="connsiteY22" fmla="*/ 1262712 h 1262712"/>
              <a:gd name="connsiteX23" fmla="*/ 7529857 w 10787269"/>
              <a:gd name="connsiteY23" fmla="*/ 1262712 h 1262712"/>
              <a:gd name="connsiteX24" fmla="*/ 6944777 w 10787269"/>
              <a:gd name="connsiteY24" fmla="*/ 1262712 h 1262712"/>
              <a:gd name="connsiteX25" fmla="*/ 6454942 w 10787269"/>
              <a:gd name="connsiteY25" fmla="*/ 1262712 h 1262712"/>
              <a:gd name="connsiteX26" fmla="*/ 5965108 w 10787269"/>
              <a:gd name="connsiteY26" fmla="*/ 1262712 h 1262712"/>
              <a:gd name="connsiteX27" fmla="*/ 5189537 w 10787269"/>
              <a:gd name="connsiteY27" fmla="*/ 1262712 h 1262712"/>
              <a:gd name="connsiteX28" fmla="*/ 4318720 w 10787269"/>
              <a:gd name="connsiteY28" fmla="*/ 1262712 h 1262712"/>
              <a:gd name="connsiteX29" fmla="*/ 3543149 w 10787269"/>
              <a:gd name="connsiteY29" fmla="*/ 1262712 h 1262712"/>
              <a:gd name="connsiteX30" fmla="*/ 2672333 w 10787269"/>
              <a:gd name="connsiteY30" fmla="*/ 1262712 h 1262712"/>
              <a:gd name="connsiteX31" fmla="*/ 1992007 w 10787269"/>
              <a:gd name="connsiteY31" fmla="*/ 1262712 h 1262712"/>
              <a:gd name="connsiteX32" fmla="*/ 1406927 w 10787269"/>
              <a:gd name="connsiteY32" fmla="*/ 1262712 h 1262712"/>
              <a:gd name="connsiteX33" fmla="*/ 631356 w 10787269"/>
              <a:gd name="connsiteY33" fmla="*/ 1262712 h 1262712"/>
              <a:gd name="connsiteX34" fmla="*/ 0 w 10787269"/>
              <a:gd name="connsiteY34" fmla="*/ 631356 h 126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787269" h="1262712" fill="none" extrusionOk="0">
                <a:moveTo>
                  <a:pt x="0" y="631356"/>
                </a:moveTo>
                <a:cubicBezTo>
                  <a:pt x="20287" y="286838"/>
                  <a:pt x="276416" y="-7857"/>
                  <a:pt x="631356" y="0"/>
                </a:cubicBezTo>
                <a:cubicBezTo>
                  <a:pt x="767130" y="27843"/>
                  <a:pt x="928063" y="28291"/>
                  <a:pt x="1216436" y="0"/>
                </a:cubicBezTo>
                <a:cubicBezTo>
                  <a:pt x="1504809" y="-28291"/>
                  <a:pt x="1513773" y="2698"/>
                  <a:pt x="1611025" y="0"/>
                </a:cubicBezTo>
                <a:cubicBezTo>
                  <a:pt x="1708277" y="-2698"/>
                  <a:pt x="2222210" y="38406"/>
                  <a:pt x="2386596" y="0"/>
                </a:cubicBezTo>
                <a:cubicBezTo>
                  <a:pt x="2550982" y="-38406"/>
                  <a:pt x="2768315" y="-24236"/>
                  <a:pt x="2971676" y="0"/>
                </a:cubicBezTo>
                <a:cubicBezTo>
                  <a:pt x="3175037" y="24236"/>
                  <a:pt x="3479198" y="22491"/>
                  <a:pt x="3747247" y="0"/>
                </a:cubicBezTo>
                <a:cubicBezTo>
                  <a:pt x="4015296" y="-22491"/>
                  <a:pt x="4058904" y="15810"/>
                  <a:pt x="4237081" y="0"/>
                </a:cubicBezTo>
                <a:cubicBezTo>
                  <a:pt x="4415258" y="-15810"/>
                  <a:pt x="4770061" y="-12910"/>
                  <a:pt x="4917407" y="0"/>
                </a:cubicBezTo>
                <a:cubicBezTo>
                  <a:pt x="5064753" y="12910"/>
                  <a:pt x="5394090" y="-18046"/>
                  <a:pt x="5692978" y="0"/>
                </a:cubicBezTo>
                <a:cubicBezTo>
                  <a:pt x="5991866" y="18046"/>
                  <a:pt x="6008320" y="-23471"/>
                  <a:pt x="6278058" y="0"/>
                </a:cubicBezTo>
                <a:cubicBezTo>
                  <a:pt x="6547796" y="23471"/>
                  <a:pt x="6593732" y="-17555"/>
                  <a:pt x="6863138" y="0"/>
                </a:cubicBezTo>
                <a:cubicBezTo>
                  <a:pt x="7132544" y="17555"/>
                  <a:pt x="7290573" y="-12118"/>
                  <a:pt x="7448218" y="0"/>
                </a:cubicBezTo>
                <a:cubicBezTo>
                  <a:pt x="7605863" y="12118"/>
                  <a:pt x="7956317" y="-23413"/>
                  <a:pt x="8128543" y="0"/>
                </a:cubicBezTo>
                <a:cubicBezTo>
                  <a:pt x="8300770" y="23413"/>
                  <a:pt x="8387483" y="-12400"/>
                  <a:pt x="8618377" y="0"/>
                </a:cubicBezTo>
                <a:cubicBezTo>
                  <a:pt x="8849271" y="12400"/>
                  <a:pt x="9168160" y="13495"/>
                  <a:pt x="9393948" y="0"/>
                </a:cubicBezTo>
                <a:cubicBezTo>
                  <a:pt x="9619736" y="-13495"/>
                  <a:pt x="9917617" y="21236"/>
                  <a:pt x="10155913" y="0"/>
                </a:cubicBezTo>
                <a:cubicBezTo>
                  <a:pt x="10482838" y="63804"/>
                  <a:pt x="10730479" y="310226"/>
                  <a:pt x="10787269" y="631356"/>
                </a:cubicBezTo>
                <a:lnTo>
                  <a:pt x="10787269" y="631356"/>
                </a:lnTo>
                <a:cubicBezTo>
                  <a:pt x="10809927" y="899198"/>
                  <a:pt x="10438184" y="1273105"/>
                  <a:pt x="10155913" y="1262712"/>
                </a:cubicBezTo>
                <a:cubicBezTo>
                  <a:pt x="9774200" y="1224581"/>
                  <a:pt x="9539386" y="1255463"/>
                  <a:pt x="9285096" y="1262712"/>
                </a:cubicBezTo>
                <a:cubicBezTo>
                  <a:pt x="9030806" y="1269961"/>
                  <a:pt x="8897398" y="1279173"/>
                  <a:pt x="8700016" y="1262712"/>
                </a:cubicBezTo>
                <a:cubicBezTo>
                  <a:pt x="8502634" y="1246251"/>
                  <a:pt x="8217865" y="1229127"/>
                  <a:pt x="8019691" y="1262712"/>
                </a:cubicBezTo>
                <a:cubicBezTo>
                  <a:pt x="7821517" y="1296297"/>
                  <a:pt x="7699567" y="1285778"/>
                  <a:pt x="7529857" y="1262712"/>
                </a:cubicBezTo>
                <a:cubicBezTo>
                  <a:pt x="7360147" y="1239646"/>
                  <a:pt x="7146066" y="1275100"/>
                  <a:pt x="6944777" y="1262712"/>
                </a:cubicBezTo>
                <a:cubicBezTo>
                  <a:pt x="6743488" y="1250324"/>
                  <a:pt x="6659238" y="1279279"/>
                  <a:pt x="6454942" y="1262712"/>
                </a:cubicBezTo>
                <a:cubicBezTo>
                  <a:pt x="6250646" y="1246145"/>
                  <a:pt x="6160661" y="1256736"/>
                  <a:pt x="5965108" y="1262712"/>
                </a:cubicBezTo>
                <a:cubicBezTo>
                  <a:pt x="5769555" y="1268688"/>
                  <a:pt x="5570927" y="1270275"/>
                  <a:pt x="5189537" y="1262712"/>
                </a:cubicBezTo>
                <a:cubicBezTo>
                  <a:pt x="4808147" y="1255149"/>
                  <a:pt x="4592399" y="1277879"/>
                  <a:pt x="4318720" y="1262712"/>
                </a:cubicBezTo>
                <a:cubicBezTo>
                  <a:pt x="4045041" y="1247545"/>
                  <a:pt x="3860328" y="1251400"/>
                  <a:pt x="3543149" y="1262712"/>
                </a:cubicBezTo>
                <a:cubicBezTo>
                  <a:pt x="3225970" y="1274024"/>
                  <a:pt x="3048313" y="1293700"/>
                  <a:pt x="2672333" y="1262712"/>
                </a:cubicBezTo>
                <a:cubicBezTo>
                  <a:pt x="2296353" y="1231724"/>
                  <a:pt x="2212375" y="1230498"/>
                  <a:pt x="1992007" y="1262712"/>
                </a:cubicBezTo>
                <a:cubicBezTo>
                  <a:pt x="1771639" y="1294926"/>
                  <a:pt x="1565280" y="1234505"/>
                  <a:pt x="1406927" y="1262712"/>
                </a:cubicBezTo>
                <a:cubicBezTo>
                  <a:pt x="1248574" y="1290919"/>
                  <a:pt x="900348" y="1299671"/>
                  <a:pt x="631356" y="1262712"/>
                </a:cubicBezTo>
                <a:cubicBezTo>
                  <a:pt x="327703" y="1235061"/>
                  <a:pt x="43958" y="991924"/>
                  <a:pt x="0" y="631356"/>
                </a:cubicBezTo>
                <a:close/>
              </a:path>
              <a:path w="10787269" h="1262712" stroke="0" extrusionOk="0">
                <a:moveTo>
                  <a:pt x="0" y="631356"/>
                </a:moveTo>
                <a:cubicBezTo>
                  <a:pt x="-26167" y="310132"/>
                  <a:pt x="288496" y="24655"/>
                  <a:pt x="631356" y="0"/>
                </a:cubicBezTo>
                <a:cubicBezTo>
                  <a:pt x="862531" y="-12865"/>
                  <a:pt x="1003268" y="-23046"/>
                  <a:pt x="1121190" y="0"/>
                </a:cubicBezTo>
                <a:cubicBezTo>
                  <a:pt x="1239112" y="23046"/>
                  <a:pt x="1457853" y="18588"/>
                  <a:pt x="1706270" y="0"/>
                </a:cubicBezTo>
                <a:cubicBezTo>
                  <a:pt x="1954687" y="-18588"/>
                  <a:pt x="1980686" y="7477"/>
                  <a:pt x="2100859" y="0"/>
                </a:cubicBezTo>
                <a:cubicBezTo>
                  <a:pt x="2221032" y="-7477"/>
                  <a:pt x="2557334" y="-26116"/>
                  <a:pt x="2876430" y="0"/>
                </a:cubicBezTo>
                <a:cubicBezTo>
                  <a:pt x="3195526" y="26116"/>
                  <a:pt x="3177544" y="18648"/>
                  <a:pt x="3271019" y="0"/>
                </a:cubicBezTo>
                <a:cubicBezTo>
                  <a:pt x="3364494" y="-18648"/>
                  <a:pt x="3627619" y="-20900"/>
                  <a:pt x="3951344" y="0"/>
                </a:cubicBezTo>
                <a:cubicBezTo>
                  <a:pt x="4275070" y="20900"/>
                  <a:pt x="4289756" y="11108"/>
                  <a:pt x="4441179" y="0"/>
                </a:cubicBezTo>
                <a:cubicBezTo>
                  <a:pt x="4592603" y="-11108"/>
                  <a:pt x="4780395" y="7875"/>
                  <a:pt x="4931013" y="0"/>
                </a:cubicBezTo>
                <a:cubicBezTo>
                  <a:pt x="5081631" y="-7875"/>
                  <a:pt x="5224186" y="-11517"/>
                  <a:pt x="5325602" y="0"/>
                </a:cubicBezTo>
                <a:cubicBezTo>
                  <a:pt x="5427018" y="11517"/>
                  <a:pt x="5621236" y="1865"/>
                  <a:pt x="5720191" y="0"/>
                </a:cubicBezTo>
                <a:cubicBezTo>
                  <a:pt x="5819146" y="-1865"/>
                  <a:pt x="6075824" y="-16407"/>
                  <a:pt x="6210025" y="0"/>
                </a:cubicBezTo>
                <a:cubicBezTo>
                  <a:pt x="6344226" y="16407"/>
                  <a:pt x="6597433" y="21379"/>
                  <a:pt x="6795105" y="0"/>
                </a:cubicBezTo>
                <a:cubicBezTo>
                  <a:pt x="6992777" y="-21379"/>
                  <a:pt x="7248171" y="23540"/>
                  <a:pt x="7570676" y="0"/>
                </a:cubicBezTo>
                <a:cubicBezTo>
                  <a:pt x="7893181" y="-23540"/>
                  <a:pt x="7957292" y="-9861"/>
                  <a:pt x="8251002" y="0"/>
                </a:cubicBezTo>
                <a:cubicBezTo>
                  <a:pt x="8544712" y="9861"/>
                  <a:pt x="8625073" y="20078"/>
                  <a:pt x="8836082" y="0"/>
                </a:cubicBezTo>
                <a:cubicBezTo>
                  <a:pt x="9047091" y="-20078"/>
                  <a:pt x="9254505" y="-18018"/>
                  <a:pt x="9421161" y="0"/>
                </a:cubicBezTo>
                <a:cubicBezTo>
                  <a:pt x="9587817" y="18018"/>
                  <a:pt x="9902588" y="-26501"/>
                  <a:pt x="10155913" y="0"/>
                </a:cubicBezTo>
                <a:cubicBezTo>
                  <a:pt x="10493843" y="5126"/>
                  <a:pt x="10789995" y="264606"/>
                  <a:pt x="10787269" y="631356"/>
                </a:cubicBezTo>
                <a:lnTo>
                  <a:pt x="10787269" y="631356"/>
                </a:lnTo>
                <a:cubicBezTo>
                  <a:pt x="10740242" y="991906"/>
                  <a:pt x="10574795" y="1290057"/>
                  <a:pt x="10155913" y="1262712"/>
                </a:cubicBezTo>
                <a:cubicBezTo>
                  <a:pt x="9766271" y="1255677"/>
                  <a:pt x="9690164" y="1274021"/>
                  <a:pt x="9285096" y="1262712"/>
                </a:cubicBezTo>
                <a:cubicBezTo>
                  <a:pt x="8880028" y="1251403"/>
                  <a:pt x="8671776" y="1239717"/>
                  <a:pt x="8414280" y="1262712"/>
                </a:cubicBezTo>
                <a:cubicBezTo>
                  <a:pt x="8156784" y="1285707"/>
                  <a:pt x="7943773" y="1291403"/>
                  <a:pt x="7733954" y="1262712"/>
                </a:cubicBezTo>
                <a:cubicBezTo>
                  <a:pt x="7524135" y="1234021"/>
                  <a:pt x="7245421" y="1282454"/>
                  <a:pt x="6863138" y="1262712"/>
                </a:cubicBezTo>
                <a:cubicBezTo>
                  <a:pt x="6480855" y="1242970"/>
                  <a:pt x="6560150" y="1283872"/>
                  <a:pt x="6373303" y="1262712"/>
                </a:cubicBezTo>
                <a:cubicBezTo>
                  <a:pt x="6186456" y="1241552"/>
                  <a:pt x="6038270" y="1291812"/>
                  <a:pt x="5788223" y="1262712"/>
                </a:cubicBezTo>
                <a:cubicBezTo>
                  <a:pt x="5538176" y="1233612"/>
                  <a:pt x="5225899" y="1231151"/>
                  <a:pt x="5012652" y="1262712"/>
                </a:cubicBezTo>
                <a:cubicBezTo>
                  <a:pt x="4799405" y="1294273"/>
                  <a:pt x="4452998" y="1268626"/>
                  <a:pt x="4237081" y="1262712"/>
                </a:cubicBezTo>
                <a:cubicBezTo>
                  <a:pt x="4021164" y="1256798"/>
                  <a:pt x="3842347" y="1247658"/>
                  <a:pt x="3556756" y="1262712"/>
                </a:cubicBezTo>
                <a:cubicBezTo>
                  <a:pt x="3271166" y="1277766"/>
                  <a:pt x="3280445" y="1266798"/>
                  <a:pt x="3162167" y="1262712"/>
                </a:cubicBezTo>
                <a:cubicBezTo>
                  <a:pt x="3043889" y="1258626"/>
                  <a:pt x="2714110" y="1270176"/>
                  <a:pt x="2577087" y="1262712"/>
                </a:cubicBezTo>
                <a:cubicBezTo>
                  <a:pt x="2440064" y="1255248"/>
                  <a:pt x="2095462" y="1289664"/>
                  <a:pt x="1801516" y="1262712"/>
                </a:cubicBezTo>
                <a:cubicBezTo>
                  <a:pt x="1507570" y="1235760"/>
                  <a:pt x="1411246" y="1274939"/>
                  <a:pt x="1216436" y="1262712"/>
                </a:cubicBezTo>
                <a:cubicBezTo>
                  <a:pt x="1021626" y="1250485"/>
                  <a:pt x="758266" y="1254893"/>
                  <a:pt x="631356" y="1262712"/>
                </a:cubicBezTo>
                <a:cubicBezTo>
                  <a:pt x="265044" y="1246931"/>
                  <a:pt x="-15135" y="1062320"/>
                  <a:pt x="0" y="63135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lang="vi-VN" sz="37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 câu nào dùng để đánh dấu đối thoại của các nhân vật trong đoạn văn dưới đây?</a:t>
            </a:r>
            <a:endParaRPr lang="en-US" sz="3733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0F9EA4-CD33-4E70-9DEB-C95192FE9EC5}"/>
              </a:ext>
            </a:extLst>
          </p:cNvPr>
          <p:cNvSpPr txBox="1"/>
          <p:nvPr/>
        </p:nvSpPr>
        <p:spPr>
          <a:xfrm>
            <a:off x="570016" y="2101932"/>
            <a:ext cx="73983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Gần trưa, ông ngoại về đến nhà. Ông khoe với Diệp: “Hôm nay, ông đăng kí học lớp tiếng Anh rồi nhé!”. Diệp trong mắt: “Ông nhiều tuổi sao còn học ạ?”. Ông bảo: “Trẻ, già đều cần học cháu ạ!”. Diệp thắc mắc: “Thế nếu phải họp phụ huynh thì ai sẽ đi họp cho ông ạ?”.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(Theo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vi-VN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932DA46-9E5D-4D66-8861-69B40FA11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351" y="2340366"/>
            <a:ext cx="3310475" cy="333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DE51C91E-8259-8593-D4B5-F8C2EAAD531C}"/>
              </a:ext>
            </a:extLst>
          </p:cNvPr>
          <p:cNvSpPr/>
          <p:nvPr/>
        </p:nvSpPr>
        <p:spPr>
          <a:xfrm>
            <a:off x="391887" y="823964"/>
            <a:ext cx="7267698" cy="4650562"/>
          </a:xfrm>
          <a:custGeom>
            <a:avLst/>
            <a:gdLst>
              <a:gd name="connsiteX0" fmla="*/ 0 w 7267698"/>
              <a:gd name="connsiteY0" fmla="*/ 1099858 h 4650562"/>
              <a:gd name="connsiteX1" fmla="*/ 1099858 w 7267698"/>
              <a:gd name="connsiteY1" fmla="*/ 0 h 4650562"/>
              <a:gd name="connsiteX2" fmla="*/ 1784036 w 7267698"/>
              <a:gd name="connsiteY2" fmla="*/ 0 h 4650562"/>
              <a:gd name="connsiteX3" fmla="*/ 2316174 w 7267698"/>
              <a:gd name="connsiteY3" fmla="*/ 0 h 4650562"/>
              <a:gd name="connsiteX4" fmla="*/ 2949671 w 7267698"/>
              <a:gd name="connsiteY4" fmla="*/ 0 h 4650562"/>
              <a:gd name="connsiteX5" fmla="*/ 3532489 w 7267698"/>
              <a:gd name="connsiteY5" fmla="*/ 0 h 4650562"/>
              <a:gd name="connsiteX6" fmla="*/ 4115307 w 7267698"/>
              <a:gd name="connsiteY6" fmla="*/ 0 h 4650562"/>
              <a:gd name="connsiteX7" fmla="*/ 4698125 w 7267698"/>
              <a:gd name="connsiteY7" fmla="*/ 0 h 4650562"/>
              <a:gd name="connsiteX8" fmla="*/ 5331623 w 7267698"/>
              <a:gd name="connsiteY8" fmla="*/ 0 h 4650562"/>
              <a:gd name="connsiteX9" fmla="*/ 6167840 w 7267698"/>
              <a:gd name="connsiteY9" fmla="*/ 0 h 4650562"/>
              <a:gd name="connsiteX10" fmla="*/ 7267698 w 7267698"/>
              <a:gd name="connsiteY10" fmla="*/ 1099858 h 4650562"/>
              <a:gd name="connsiteX11" fmla="*/ 7267698 w 7267698"/>
              <a:gd name="connsiteY11" fmla="*/ 1688061 h 4650562"/>
              <a:gd name="connsiteX12" fmla="*/ 7267698 w 7267698"/>
              <a:gd name="connsiteY12" fmla="*/ 2349789 h 4650562"/>
              <a:gd name="connsiteX13" fmla="*/ 7267698 w 7267698"/>
              <a:gd name="connsiteY13" fmla="*/ 2913484 h 4650562"/>
              <a:gd name="connsiteX14" fmla="*/ 7267698 w 7267698"/>
              <a:gd name="connsiteY14" fmla="*/ 3550704 h 4650562"/>
              <a:gd name="connsiteX15" fmla="*/ 6167840 w 7267698"/>
              <a:gd name="connsiteY15" fmla="*/ 4650562 h 4650562"/>
              <a:gd name="connsiteX16" fmla="*/ 5635702 w 7267698"/>
              <a:gd name="connsiteY16" fmla="*/ 4650562 h 4650562"/>
              <a:gd name="connsiteX17" fmla="*/ 4951524 w 7267698"/>
              <a:gd name="connsiteY17" fmla="*/ 4650562 h 4650562"/>
              <a:gd name="connsiteX18" fmla="*/ 4318027 w 7267698"/>
              <a:gd name="connsiteY18" fmla="*/ 4650562 h 4650562"/>
              <a:gd name="connsiteX19" fmla="*/ 3836568 w 7267698"/>
              <a:gd name="connsiteY19" fmla="*/ 4650562 h 4650562"/>
              <a:gd name="connsiteX20" fmla="*/ 3203071 w 7267698"/>
              <a:gd name="connsiteY20" fmla="*/ 4650562 h 4650562"/>
              <a:gd name="connsiteX21" fmla="*/ 2569573 w 7267698"/>
              <a:gd name="connsiteY21" fmla="*/ 4650562 h 4650562"/>
              <a:gd name="connsiteX22" fmla="*/ 1936075 w 7267698"/>
              <a:gd name="connsiteY22" fmla="*/ 4650562 h 4650562"/>
              <a:gd name="connsiteX23" fmla="*/ 1099858 w 7267698"/>
              <a:gd name="connsiteY23" fmla="*/ 4650562 h 4650562"/>
              <a:gd name="connsiteX24" fmla="*/ 0 w 7267698"/>
              <a:gd name="connsiteY24" fmla="*/ 3550704 h 4650562"/>
              <a:gd name="connsiteX25" fmla="*/ 0 w 7267698"/>
              <a:gd name="connsiteY25" fmla="*/ 2937993 h 4650562"/>
              <a:gd name="connsiteX26" fmla="*/ 0 w 7267698"/>
              <a:gd name="connsiteY26" fmla="*/ 2374298 h 4650562"/>
              <a:gd name="connsiteX27" fmla="*/ 0 w 7267698"/>
              <a:gd name="connsiteY27" fmla="*/ 1786095 h 4650562"/>
              <a:gd name="connsiteX28" fmla="*/ 0 w 7267698"/>
              <a:gd name="connsiteY28" fmla="*/ 1099858 h 465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267698" h="4650562" fill="none" extrusionOk="0">
                <a:moveTo>
                  <a:pt x="0" y="1099858"/>
                </a:moveTo>
                <a:cubicBezTo>
                  <a:pt x="-23447" y="521581"/>
                  <a:pt x="514489" y="-58843"/>
                  <a:pt x="1099858" y="0"/>
                </a:cubicBezTo>
                <a:cubicBezTo>
                  <a:pt x="1289107" y="8039"/>
                  <a:pt x="1602231" y="-11932"/>
                  <a:pt x="1784036" y="0"/>
                </a:cubicBezTo>
                <a:cubicBezTo>
                  <a:pt x="1965841" y="11932"/>
                  <a:pt x="2093806" y="13741"/>
                  <a:pt x="2316174" y="0"/>
                </a:cubicBezTo>
                <a:cubicBezTo>
                  <a:pt x="2538542" y="-13741"/>
                  <a:pt x="2737566" y="-14410"/>
                  <a:pt x="2949671" y="0"/>
                </a:cubicBezTo>
                <a:cubicBezTo>
                  <a:pt x="3161776" y="14410"/>
                  <a:pt x="3268501" y="-19001"/>
                  <a:pt x="3532489" y="0"/>
                </a:cubicBezTo>
                <a:cubicBezTo>
                  <a:pt x="3796477" y="19001"/>
                  <a:pt x="3945286" y="11921"/>
                  <a:pt x="4115307" y="0"/>
                </a:cubicBezTo>
                <a:cubicBezTo>
                  <a:pt x="4285328" y="-11921"/>
                  <a:pt x="4488073" y="-24716"/>
                  <a:pt x="4698125" y="0"/>
                </a:cubicBezTo>
                <a:cubicBezTo>
                  <a:pt x="4908177" y="24716"/>
                  <a:pt x="5036937" y="-21390"/>
                  <a:pt x="5331623" y="0"/>
                </a:cubicBezTo>
                <a:cubicBezTo>
                  <a:pt x="5626309" y="21390"/>
                  <a:pt x="5832668" y="26001"/>
                  <a:pt x="6167840" y="0"/>
                </a:cubicBezTo>
                <a:cubicBezTo>
                  <a:pt x="6712495" y="9013"/>
                  <a:pt x="7192383" y="468362"/>
                  <a:pt x="7267698" y="1099858"/>
                </a:cubicBezTo>
                <a:cubicBezTo>
                  <a:pt x="7259667" y="1331936"/>
                  <a:pt x="7250236" y="1489828"/>
                  <a:pt x="7267698" y="1688061"/>
                </a:cubicBezTo>
                <a:cubicBezTo>
                  <a:pt x="7285160" y="1886294"/>
                  <a:pt x="7297948" y="2189429"/>
                  <a:pt x="7267698" y="2349789"/>
                </a:cubicBezTo>
                <a:cubicBezTo>
                  <a:pt x="7237448" y="2510149"/>
                  <a:pt x="7283933" y="2766998"/>
                  <a:pt x="7267698" y="2913484"/>
                </a:cubicBezTo>
                <a:cubicBezTo>
                  <a:pt x="7251463" y="3059971"/>
                  <a:pt x="7296873" y="3290289"/>
                  <a:pt x="7267698" y="3550704"/>
                </a:cubicBezTo>
                <a:cubicBezTo>
                  <a:pt x="7221169" y="4109070"/>
                  <a:pt x="6813732" y="4624828"/>
                  <a:pt x="6167840" y="4650562"/>
                </a:cubicBezTo>
                <a:cubicBezTo>
                  <a:pt x="5963336" y="4656460"/>
                  <a:pt x="5871621" y="4627460"/>
                  <a:pt x="5635702" y="4650562"/>
                </a:cubicBezTo>
                <a:cubicBezTo>
                  <a:pt x="5399783" y="4673664"/>
                  <a:pt x="5169134" y="4625979"/>
                  <a:pt x="4951524" y="4650562"/>
                </a:cubicBezTo>
                <a:cubicBezTo>
                  <a:pt x="4733914" y="4675145"/>
                  <a:pt x="4464914" y="4653517"/>
                  <a:pt x="4318027" y="4650562"/>
                </a:cubicBezTo>
                <a:cubicBezTo>
                  <a:pt x="4171140" y="4647607"/>
                  <a:pt x="4008665" y="4659231"/>
                  <a:pt x="3836568" y="4650562"/>
                </a:cubicBezTo>
                <a:cubicBezTo>
                  <a:pt x="3664471" y="4641893"/>
                  <a:pt x="3350829" y="4657903"/>
                  <a:pt x="3203071" y="4650562"/>
                </a:cubicBezTo>
                <a:cubicBezTo>
                  <a:pt x="3055313" y="4643221"/>
                  <a:pt x="2709804" y="4661497"/>
                  <a:pt x="2569573" y="4650562"/>
                </a:cubicBezTo>
                <a:cubicBezTo>
                  <a:pt x="2429342" y="4639627"/>
                  <a:pt x="2180660" y="4673403"/>
                  <a:pt x="1936075" y="4650562"/>
                </a:cubicBezTo>
                <a:cubicBezTo>
                  <a:pt x="1691490" y="4627721"/>
                  <a:pt x="1485157" y="4625899"/>
                  <a:pt x="1099858" y="4650562"/>
                </a:cubicBezTo>
                <a:cubicBezTo>
                  <a:pt x="478351" y="4608240"/>
                  <a:pt x="20826" y="4183618"/>
                  <a:pt x="0" y="3550704"/>
                </a:cubicBezTo>
                <a:cubicBezTo>
                  <a:pt x="11917" y="3330003"/>
                  <a:pt x="21182" y="3084130"/>
                  <a:pt x="0" y="2937993"/>
                </a:cubicBezTo>
                <a:cubicBezTo>
                  <a:pt x="-21182" y="2791856"/>
                  <a:pt x="-8219" y="2570527"/>
                  <a:pt x="0" y="2374298"/>
                </a:cubicBezTo>
                <a:cubicBezTo>
                  <a:pt x="8219" y="2178069"/>
                  <a:pt x="-22499" y="1959817"/>
                  <a:pt x="0" y="1786095"/>
                </a:cubicBezTo>
                <a:cubicBezTo>
                  <a:pt x="22499" y="1612373"/>
                  <a:pt x="-14957" y="1248983"/>
                  <a:pt x="0" y="1099858"/>
                </a:cubicBezTo>
                <a:close/>
              </a:path>
              <a:path w="7267698" h="4650562" stroke="0" extrusionOk="0">
                <a:moveTo>
                  <a:pt x="0" y="1099858"/>
                </a:moveTo>
                <a:cubicBezTo>
                  <a:pt x="-21499" y="514988"/>
                  <a:pt x="507255" y="62741"/>
                  <a:pt x="1099858" y="0"/>
                </a:cubicBezTo>
                <a:cubicBezTo>
                  <a:pt x="1223046" y="-6726"/>
                  <a:pt x="1369665" y="-5138"/>
                  <a:pt x="1631996" y="0"/>
                </a:cubicBezTo>
                <a:cubicBezTo>
                  <a:pt x="1894327" y="5138"/>
                  <a:pt x="2020803" y="25346"/>
                  <a:pt x="2214814" y="0"/>
                </a:cubicBezTo>
                <a:cubicBezTo>
                  <a:pt x="2408825" y="-25346"/>
                  <a:pt x="2529591" y="14739"/>
                  <a:pt x="2696272" y="0"/>
                </a:cubicBezTo>
                <a:cubicBezTo>
                  <a:pt x="2862953" y="-14739"/>
                  <a:pt x="3148561" y="-26081"/>
                  <a:pt x="3380450" y="0"/>
                </a:cubicBezTo>
                <a:cubicBezTo>
                  <a:pt x="3612339" y="26081"/>
                  <a:pt x="3680902" y="-6292"/>
                  <a:pt x="3861908" y="0"/>
                </a:cubicBezTo>
                <a:cubicBezTo>
                  <a:pt x="4042914" y="6292"/>
                  <a:pt x="4195230" y="13098"/>
                  <a:pt x="4495406" y="0"/>
                </a:cubicBezTo>
                <a:cubicBezTo>
                  <a:pt x="4795582" y="-13098"/>
                  <a:pt x="4823041" y="26594"/>
                  <a:pt x="5027544" y="0"/>
                </a:cubicBezTo>
                <a:cubicBezTo>
                  <a:pt x="5232047" y="-26594"/>
                  <a:pt x="5335935" y="2180"/>
                  <a:pt x="5559682" y="0"/>
                </a:cubicBezTo>
                <a:cubicBezTo>
                  <a:pt x="5783429" y="-2180"/>
                  <a:pt x="5882633" y="-30012"/>
                  <a:pt x="6167840" y="0"/>
                </a:cubicBezTo>
                <a:cubicBezTo>
                  <a:pt x="6764593" y="-28116"/>
                  <a:pt x="7337124" y="512704"/>
                  <a:pt x="7267698" y="1099858"/>
                </a:cubicBezTo>
                <a:cubicBezTo>
                  <a:pt x="7274848" y="1301683"/>
                  <a:pt x="7290336" y="1405957"/>
                  <a:pt x="7267698" y="1639044"/>
                </a:cubicBezTo>
                <a:cubicBezTo>
                  <a:pt x="7245060" y="1872131"/>
                  <a:pt x="7258441" y="2061094"/>
                  <a:pt x="7267698" y="2276264"/>
                </a:cubicBezTo>
                <a:cubicBezTo>
                  <a:pt x="7276955" y="2491434"/>
                  <a:pt x="7258796" y="2617909"/>
                  <a:pt x="7267698" y="2888976"/>
                </a:cubicBezTo>
                <a:cubicBezTo>
                  <a:pt x="7276600" y="3160043"/>
                  <a:pt x="7256361" y="3380330"/>
                  <a:pt x="7267698" y="3550704"/>
                </a:cubicBezTo>
                <a:cubicBezTo>
                  <a:pt x="7200655" y="4140133"/>
                  <a:pt x="6822516" y="4652812"/>
                  <a:pt x="6167840" y="4650562"/>
                </a:cubicBezTo>
                <a:cubicBezTo>
                  <a:pt x="5898982" y="4651517"/>
                  <a:pt x="5671237" y="4629700"/>
                  <a:pt x="5483662" y="4650562"/>
                </a:cubicBezTo>
                <a:cubicBezTo>
                  <a:pt x="5296087" y="4671424"/>
                  <a:pt x="4953950" y="4666132"/>
                  <a:pt x="4799485" y="4650562"/>
                </a:cubicBezTo>
                <a:cubicBezTo>
                  <a:pt x="4645020" y="4634992"/>
                  <a:pt x="4487162" y="4642896"/>
                  <a:pt x="4267347" y="4650562"/>
                </a:cubicBezTo>
                <a:cubicBezTo>
                  <a:pt x="4047532" y="4658228"/>
                  <a:pt x="3680360" y="4667519"/>
                  <a:pt x="3532489" y="4650562"/>
                </a:cubicBezTo>
                <a:cubicBezTo>
                  <a:pt x="3384618" y="4633605"/>
                  <a:pt x="3095801" y="4672279"/>
                  <a:pt x="2898992" y="4650562"/>
                </a:cubicBezTo>
                <a:cubicBezTo>
                  <a:pt x="2702183" y="4628845"/>
                  <a:pt x="2618012" y="4671087"/>
                  <a:pt x="2366854" y="4650562"/>
                </a:cubicBezTo>
                <a:cubicBezTo>
                  <a:pt x="2115696" y="4630037"/>
                  <a:pt x="1612024" y="4691103"/>
                  <a:pt x="1099858" y="4650562"/>
                </a:cubicBezTo>
                <a:cubicBezTo>
                  <a:pt x="531857" y="4584181"/>
                  <a:pt x="24988" y="4130651"/>
                  <a:pt x="0" y="3550704"/>
                </a:cubicBezTo>
                <a:cubicBezTo>
                  <a:pt x="22828" y="3324615"/>
                  <a:pt x="-23663" y="3090212"/>
                  <a:pt x="0" y="2962501"/>
                </a:cubicBezTo>
                <a:cubicBezTo>
                  <a:pt x="23663" y="2834790"/>
                  <a:pt x="-24967" y="2668135"/>
                  <a:pt x="0" y="2398806"/>
                </a:cubicBezTo>
                <a:cubicBezTo>
                  <a:pt x="24967" y="2129478"/>
                  <a:pt x="-3780" y="2009550"/>
                  <a:pt x="0" y="1859620"/>
                </a:cubicBezTo>
                <a:cubicBezTo>
                  <a:pt x="3780" y="1709690"/>
                  <a:pt x="-16219" y="1283374"/>
                  <a:pt x="0" y="1099858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2365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đối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thoại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vật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 algn="just" defTabSz="1219170">
              <a:buClr>
                <a:srgbClr val="000000"/>
              </a:buClr>
            </a:pP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Hôm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nay,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đăng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kí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tiếng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Anh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rồi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nhiều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tuổi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sao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còn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ạ?</a:t>
            </a: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Trẻ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già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đều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cần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cháu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ạ!</a:t>
            </a: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phải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họp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phụ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huynh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thì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ai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họp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5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ông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ạ?</a:t>
            </a:r>
            <a:r>
              <a:rPr lang="en-US" sz="35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  <a:r>
              <a:rPr lang="en-US" sz="35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DCC0698-1F27-4055-A1AD-A65DF2056B6F}"/>
              </a:ext>
            </a:extLst>
          </p:cNvPr>
          <p:cNvGrpSpPr/>
          <p:nvPr/>
        </p:nvGrpSpPr>
        <p:grpSpPr>
          <a:xfrm>
            <a:off x="7735709" y="296883"/>
            <a:ext cx="4654935" cy="6442364"/>
            <a:chOff x="8001897" y="1251612"/>
            <a:chExt cx="3807499" cy="526952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1D4455F2-F504-47BF-BEA2-A611E69F9A6A}"/>
                </a:ext>
              </a:extLst>
            </p:cNvPr>
            <p:cNvSpPr/>
            <p:nvPr/>
          </p:nvSpPr>
          <p:spPr>
            <a:xfrm>
              <a:off x="8095046" y="1251612"/>
              <a:ext cx="3312773" cy="2923873"/>
            </a:xfrm>
            <a:custGeom>
              <a:avLst/>
              <a:gdLst>
                <a:gd name="connsiteX0" fmla="*/ 0 w 3312773"/>
                <a:gd name="connsiteY0" fmla="*/ 487322 h 2923873"/>
                <a:gd name="connsiteX1" fmla="*/ 487322 w 3312773"/>
                <a:gd name="connsiteY1" fmla="*/ 0 h 2923873"/>
                <a:gd name="connsiteX2" fmla="*/ 2825451 w 3312773"/>
                <a:gd name="connsiteY2" fmla="*/ 0 h 2923873"/>
                <a:gd name="connsiteX3" fmla="*/ 3312773 w 3312773"/>
                <a:gd name="connsiteY3" fmla="*/ 487322 h 2923873"/>
                <a:gd name="connsiteX4" fmla="*/ 3312773 w 3312773"/>
                <a:gd name="connsiteY4" fmla="*/ 2436551 h 2923873"/>
                <a:gd name="connsiteX5" fmla="*/ 2825451 w 3312773"/>
                <a:gd name="connsiteY5" fmla="*/ 2923873 h 2923873"/>
                <a:gd name="connsiteX6" fmla="*/ 487322 w 3312773"/>
                <a:gd name="connsiteY6" fmla="*/ 2923873 h 2923873"/>
                <a:gd name="connsiteX7" fmla="*/ 0 w 3312773"/>
                <a:gd name="connsiteY7" fmla="*/ 2436551 h 2923873"/>
                <a:gd name="connsiteX8" fmla="*/ 0 w 3312773"/>
                <a:gd name="connsiteY8" fmla="*/ 487322 h 292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2773" h="2923873" fill="none" extrusionOk="0">
                  <a:moveTo>
                    <a:pt x="0" y="487322"/>
                  </a:moveTo>
                  <a:cubicBezTo>
                    <a:pt x="1207" y="250844"/>
                    <a:pt x="233539" y="25776"/>
                    <a:pt x="487322" y="0"/>
                  </a:cubicBezTo>
                  <a:cubicBezTo>
                    <a:pt x="959506" y="72427"/>
                    <a:pt x="1885048" y="61419"/>
                    <a:pt x="2825451" y="0"/>
                  </a:cubicBezTo>
                  <a:cubicBezTo>
                    <a:pt x="3089915" y="-32195"/>
                    <a:pt x="3282383" y="208989"/>
                    <a:pt x="3312773" y="487322"/>
                  </a:cubicBezTo>
                  <a:cubicBezTo>
                    <a:pt x="3413649" y="761398"/>
                    <a:pt x="3205460" y="2129249"/>
                    <a:pt x="3312773" y="2436551"/>
                  </a:cubicBezTo>
                  <a:cubicBezTo>
                    <a:pt x="3320803" y="2664936"/>
                    <a:pt x="3072257" y="2898835"/>
                    <a:pt x="2825451" y="2923873"/>
                  </a:cubicBezTo>
                  <a:cubicBezTo>
                    <a:pt x="2152974" y="2953700"/>
                    <a:pt x="1059867" y="2844567"/>
                    <a:pt x="487322" y="2923873"/>
                  </a:cubicBezTo>
                  <a:cubicBezTo>
                    <a:pt x="261366" y="2918991"/>
                    <a:pt x="-17347" y="2709122"/>
                    <a:pt x="0" y="2436551"/>
                  </a:cubicBezTo>
                  <a:cubicBezTo>
                    <a:pt x="50037" y="2138226"/>
                    <a:pt x="770" y="874947"/>
                    <a:pt x="0" y="487322"/>
                  </a:cubicBezTo>
                  <a:close/>
                </a:path>
                <a:path w="3312773" h="2923873" stroke="0" extrusionOk="0">
                  <a:moveTo>
                    <a:pt x="0" y="487322"/>
                  </a:moveTo>
                  <a:cubicBezTo>
                    <a:pt x="20694" y="223822"/>
                    <a:pt x="224590" y="13353"/>
                    <a:pt x="487322" y="0"/>
                  </a:cubicBezTo>
                  <a:cubicBezTo>
                    <a:pt x="913251" y="123000"/>
                    <a:pt x="2179434" y="-96860"/>
                    <a:pt x="2825451" y="0"/>
                  </a:cubicBezTo>
                  <a:cubicBezTo>
                    <a:pt x="3051976" y="-32479"/>
                    <a:pt x="3326410" y="190687"/>
                    <a:pt x="3312773" y="487322"/>
                  </a:cubicBezTo>
                  <a:cubicBezTo>
                    <a:pt x="3315946" y="1457137"/>
                    <a:pt x="3407040" y="2064922"/>
                    <a:pt x="3312773" y="2436551"/>
                  </a:cubicBezTo>
                  <a:cubicBezTo>
                    <a:pt x="3290577" y="2713733"/>
                    <a:pt x="3044272" y="2915638"/>
                    <a:pt x="2825451" y="2923873"/>
                  </a:cubicBezTo>
                  <a:cubicBezTo>
                    <a:pt x="1670715" y="2763166"/>
                    <a:pt x="1548560" y="2963540"/>
                    <a:pt x="487322" y="2923873"/>
                  </a:cubicBezTo>
                  <a:cubicBezTo>
                    <a:pt x="170589" y="2914261"/>
                    <a:pt x="-32782" y="2690841"/>
                    <a:pt x="0" y="2436551"/>
                  </a:cubicBezTo>
                  <a:cubicBezTo>
                    <a:pt x="32216" y="1846545"/>
                    <a:pt x="57206" y="1344612"/>
                    <a:pt x="0" y="487322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=""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vi-VN" sz="4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FFFFFF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 lời nói đó điều được đánh dấu bằng dấu ngoặc kép.</a:t>
              </a:r>
              <a:endParaRPr lang="en-US" sz="44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FFFFFF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D9E70647-C3CD-4DCC-B678-EF5F36A0BB7B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08C606F7-E7A0-4208-B052-79C6A2158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8F5ED953-2994-4AD0-806D-98062D759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085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DE51C91E-8259-8593-D4B5-F8C2EAAD531C}"/>
              </a:ext>
            </a:extLst>
          </p:cNvPr>
          <p:cNvSpPr/>
          <p:nvPr/>
        </p:nvSpPr>
        <p:spPr>
          <a:xfrm>
            <a:off x="820201" y="408328"/>
            <a:ext cx="10787269" cy="844723"/>
          </a:xfrm>
          <a:custGeom>
            <a:avLst/>
            <a:gdLst>
              <a:gd name="connsiteX0" fmla="*/ 0 w 10787269"/>
              <a:gd name="connsiteY0" fmla="*/ 422362 h 844723"/>
              <a:gd name="connsiteX1" fmla="*/ 422362 w 10787269"/>
              <a:gd name="connsiteY1" fmla="*/ 0 h 844723"/>
              <a:gd name="connsiteX2" fmla="*/ 1284049 w 10787269"/>
              <a:gd name="connsiteY2" fmla="*/ 0 h 844723"/>
              <a:gd name="connsiteX3" fmla="*/ 1847460 w 10787269"/>
              <a:gd name="connsiteY3" fmla="*/ 0 h 844723"/>
              <a:gd name="connsiteX4" fmla="*/ 2609722 w 10787269"/>
              <a:gd name="connsiteY4" fmla="*/ 0 h 844723"/>
              <a:gd name="connsiteX5" fmla="*/ 3073708 w 10787269"/>
              <a:gd name="connsiteY5" fmla="*/ 0 h 844723"/>
              <a:gd name="connsiteX6" fmla="*/ 3736544 w 10787269"/>
              <a:gd name="connsiteY6" fmla="*/ 0 h 844723"/>
              <a:gd name="connsiteX7" fmla="*/ 4498806 w 10787269"/>
              <a:gd name="connsiteY7" fmla="*/ 0 h 844723"/>
              <a:gd name="connsiteX8" fmla="*/ 5062217 w 10787269"/>
              <a:gd name="connsiteY8" fmla="*/ 0 h 844723"/>
              <a:gd name="connsiteX9" fmla="*/ 5625628 w 10787269"/>
              <a:gd name="connsiteY9" fmla="*/ 0 h 844723"/>
              <a:gd name="connsiteX10" fmla="*/ 6189039 w 10787269"/>
              <a:gd name="connsiteY10" fmla="*/ 0 h 844723"/>
              <a:gd name="connsiteX11" fmla="*/ 6851875 w 10787269"/>
              <a:gd name="connsiteY11" fmla="*/ 0 h 844723"/>
              <a:gd name="connsiteX12" fmla="*/ 7315861 w 10787269"/>
              <a:gd name="connsiteY12" fmla="*/ 0 h 844723"/>
              <a:gd name="connsiteX13" fmla="*/ 8078122 w 10787269"/>
              <a:gd name="connsiteY13" fmla="*/ 0 h 844723"/>
              <a:gd name="connsiteX14" fmla="*/ 8740959 w 10787269"/>
              <a:gd name="connsiteY14" fmla="*/ 0 h 844723"/>
              <a:gd name="connsiteX15" fmla="*/ 9602646 w 10787269"/>
              <a:gd name="connsiteY15" fmla="*/ 0 h 844723"/>
              <a:gd name="connsiteX16" fmla="*/ 10364908 w 10787269"/>
              <a:gd name="connsiteY16" fmla="*/ 0 h 844723"/>
              <a:gd name="connsiteX17" fmla="*/ 10787270 w 10787269"/>
              <a:gd name="connsiteY17" fmla="*/ 422362 h 844723"/>
              <a:gd name="connsiteX18" fmla="*/ 10787269 w 10787269"/>
              <a:gd name="connsiteY18" fmla="*/ 422362 h 844723"/>
              <a:gd name="connsiteX19" fmla="*/ 10364907 w 10787269"/>
              <a:gd name="connsiteY19" fmla="*/ 844724 h 844723"/>
              <a:gd name="connsiteX20" fmla="*/ 9702071 w 10787269"/>
              <a:gd name="connsiteY20" fmla="*/ 844724 h 844723"/>
              <a:gd name="connsiteX21" fmla="*/ 9238085 w 10787269"/>
              <a:gd name="connsiteY21" fmla="*/ 844724 h 844723"/>
              <a:gd name="connsiteX22" fmla="*/ 8674674 w 10787269"/>
              <a:gd name="connsiteY22" fmla="*/ 844724 h 844723"/>
              <a:gd name="connsiteX23" fmla="*/ 8210689 w 10787269"/>
              <a:gd name="connsiteY23" fmla="*/ 844724 h 844723"/>
              <a:gd name="connsiteX24" fmla="*/ 7746703 w 10787269"/>
              <a:gd name="connsiteY24" fmla="*/ 844724 h 844723"/>
              <a:gd name="connsiteX25" fmla="*/ 6984442 w 10787269"/>
              <a:gd name="connsiteY25" fmla="*/ 844724 h 844723"/>
              <a:gd name="connsiteX26" fmla="*/ 6122754 w 10787269"/>
              <a:gd name="connsiteY26" fmla="*/ 844724 h 844723"/>
              <a:gd name="connsiteX27" fmla="*/ 5360493 w 10787269"/>
              <a:gd name="connsiteY27" fmla="*/ 844723 h 844723"/>
              <a:gd name="connsiteX28" fmla="*/ 4498805 w 10787269"/>
              <a:gd name="connsiteY28" fmla="*/ 844723 h 844723"/>
              <a:gd name="connsiteX29" fmla="*/ 3835969 w 10787269"/>
              <a:gd name="connsiteY29" fmla="*/ 844723 h 844723"/>
              <a:gd name="connsiteX30" fmla="*/ 3272558 w 10787269"/>
              <a:gd name="connsiteY30" fmla="*/ 844723 h 844723"/>
              <a:gd name="connsiteX31" fmla="*/ 2510296 w 10787269"/>
              <a:gd name="connsiteY31" fmla="*/ 844723 h 844723"/>
              <a:gd name="connsiteX32" fmla="*/ 1648609 w 10787269"/>
              <a:gd name="connsiteY32" fmla="*/ 844723 h 844723"/>
              <a:gd name="connsiteX33" fmla="*/ 422362 w 10787269"/>
              <a:gd name="connsiteY33" fmla="*/ 844723 h 844723"/>
              <a:gd name="connsiteX34" fmla="*/ 0 w 10787269"/>
              <a:gd name="connsiteY34" fmla="*/ 422361 h 844723"/>
              <a:gd name="connsiteX35" fmla="*/ 0 w 10787269"/>
              <a:gd name="connsiteY35" fmla="*/ 422362 h 8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Ghép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ở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phù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hợp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để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tạo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ED2C2A5-5AE3-48D5-9782-E437608CB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01" y="1505073"/>
            <a:ext cx="10175290" cy="2936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8C8ECB5-D3B5-4BC6-8A30-3B995CA60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754" y="3962332"/>
            <a:ext cx="2980706" cy="262706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AB58E562-5442-4094-9F5F-4B6C11B2BF73}"/>
              </a:ext>
            </a:extLst>
          </p:cNvPr>
          <p:cNvCxnSpPr>
            <a:cxnSpLocks/>
          </p:cNvCxnSpPr>
          <p:nvPr/>
        </p:nvCxnSpPr>
        <p:spPr>
          <a:xfrm>
            <a:off x="6828312" y="2755075"/>
            <a:ext cx="1056904" cy="13181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94A237F9-D125-4EB2-859C-D2AB40414CAF}"/>
              </a:ext>
            </a:extLst>
          </p:cNvPr>
          <p:cNvCxnSpPr>
            <a:cxnSpLocks/>
          </p:cNvCxnSpPr>
          <p:nvPr/>
        </p:nvCxnSpPr>
        <p:spPr>
          <a:xfrm flipV="1">
            <a:off x="6852063" y="2683823"/>
            <a:ext cx="1068779" cy="7481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E977E4F1-E61D-4F30-B40E-F05D708D966B}"/>
              </a:ext>
            </a:extLst>
          </p:cNvPr>
          <p:cNvCxnSpPr>
            <a:cxnSpLocks/>
          </p:cNvCxnSpPr>
          <p:nvPr/>
        </p:nvCxnSpPr>
        <p:spPr>
          <a:xfrm flipV="1">
            <a:off x="6840188" y="3253839"/>
            <a:ext cx="1068779" cy="7481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8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CF2B91AD-2C94-4A5C-B995-18333AE3D115}"/>
              </a:ext>
            </a:extLst>
          </p:cNvPr>
          <p:cNvSpPr/>
          <p:nvPr/>
        </p:nvSpPr>
        <p:spPr>
          <a:xfrm>
            <a:off x="535193" y="419999"/>
            <a:ext cx="10787269" cy="844723"/>
          </a:xfrm>
          <a:custGeom>
            <a:avLst/>
            <a:gdLst>
              <a:gd name="connsiteX0" fmla="*/ 0 w 10787269"/>
              <a:gd name="connsiteY0" fmla="*/ 422362 h 844723"/>
              <a:gd name="connsiteX1" fmla="*/ 422362 w 10787269"/>
              <a:gd name="connsiteY1" fmla="*/ 0 h 844723"/>
              <a:gd name="connsiteX2" fmla="*/ 1284049 w 10787269"/>
              <a:gd name="connsiteY2" fmla="*/ 0 h 844723"/>
              <a:gd name="connsiteX3" fmla="*/ 1847460 w 10787269"/>
              <a:gd name="connsiteY3" fmla="*/ 0 h 844723"/>
              <a:gd name="connsiteX4" fmla="*/ 2609722 w 10787269"/>
              <a:gd name="connsiteY4" fmla="*/ 0 h 844723"/>
              <a:gd name="connsiteX5" fmla="*/ 3073708 w 10787269"/>
              <a:gd name="connsiteY5" fmla="*/ 0 h 844723"/>
              <a:gd name="connsiteX6" fmla="*/ 3736544 w 10787269"/>
              <a:gd name="connsiteY6" fmla="*/ 0 h 844723"/>
              <a:gd name="connsiteX7" fmla="*/ 4498806 w 10787269"/>
              <a:gd name="connsiteY7" fmla="*/ 0 h 844723"/>
              <a:gd name="connsiteX8" fmla="*/ 5062217 w 10787269"/>
              <a:gd name="connsiteY8" fmla="*/ 0 h 844723"/>
              <a:gd name="connsiteX9" fmla="*/ 5625628 w 10787269"/>
              <a:gd name="connsiteY9" fmla="*/ 0 h 844723"/>
              <a:gd name="connsiteX10" fmla="*/ 6189039 w 10787269"/>
              <a:gd name="connsiteY10" fmla="*/ 0 h 844723"/>
              <a:gd name="connsiteX11" fmla="*/ 6851875 w 10787269"/>
              <a:gd name="connsiteY11" fmla="*/ 0 h 844723"/>
              <a:gd name="connsiteX12" fmla="*/ 7315861 w 10787269"/>
              <a:gd name="connsiteY12" fmla="*/ 0 h 844723"/>
              <a:gd name="connsiteX13" fmla="*/ 8078122 w 10787269"/>
              <a:gd name="connsiteY13" fmla="*/ 0 h 844723"/>
              <a:gd name="connsiteX14" fmla="*/ 8740959 w 10787269"/>
              <a:gd name="connsiteY14" fmla="*/ 0 h 844723"/>
              <a:gd name="connsiteX15" fmla="*/ 9602646 w 10787269"/>
              <a:gd name="connsiteY15" fmla="*/ 0 h 844723"/>
              <a:gd name="connsiteX16" fmla="*/ 10364908 w 10787269"/>
              <a:gd name="connsiteY16" fmla="*/ 0 h 844723"/>
              <a:gd name="connsiteX17" fmla="*/ 10787270 w 10787269"/>
              <a:gd name="connsiteY17" fmla="*/ 422362 h 844723"/>
              <a:gd name="connsiteX18" fmla="*/ 10787269 w 10787269"/>
              <a:gd name="connsiteY18" fmla="*/ 422362 h 844723"/>
              <a:gd name="connsiteX19" fmla="*/ 10364907 w 10787269"/>
              <a:gd name="connsiteY19" fmla="*/ 844724 h 844723"/>
              <a:gd name="connsiteX20" fmla="*/ 9702071 w 10787269"/>
              <a:gd name="connsiteY20" fmla="*/ 844724 h 844723"/>
              <a:gd name="connsiteX21" fmla="*/ 9238085 w 10787269"/>
              <a:gd name="connsiteY21" fmla="*/ 844724 h 844723"/>
              <a:gd name="connsiteX22" fmla="*/ 8674674 w 10787269"/>
              <a:gd name="connsiteY22" fmla="*/ 844724 h 844723"/>
              <a:gd name="connsiteX23" fmla="*/ 8210689 w 10787269"/>
              <a:gd name="connsiteY23" fmla="*/ 844724 h 844723"/>
              <a:gd name="connsiteX24" fmla="*/ 7746703 w 10787269"/>
              <a:gd name="connsiteY24" fmla="*/ 844724 h 844723"/>
              <a:gd name="connsiteX25" fmla="*/ 6984442 w 10787269"/>
              <a:gd name="connsiteY25" fmla="*/ 844724 h 844723"/>
              <a:gd name="connsiteX26" fmla="*/ 6122754 w 10787269"/>
              <a:gd name="connsiteY26" fmla="*/ 844724 h 844723"/>
              <a:gd name="connsiteX27" fmla="*/ 5360493 w 10787269"/>
              <a:gd name="connsiteY27" fmla="*/ 844723 h 844723"/>
              <a:gd name="connsiteX28" fmla="*/ 4498805 w 10787269"/>
              <a:gd name="connsiteY28" fmla="*/ 844723 h 844723"/>
              <a:gd name="connsiteX29" fmla="*/ 3835969 w 10787269"/>
              <a:gd name="connsiteY29" fmla="*/ 844723 h 844723"/>
              <a:gd name="connsiteX30" fmla="*/ 3272558 w 10787269"/>
              <a:gd name="connsiteY30" fmla="*/ 844723 h 844723"/>
              <a:gd name="connsiteX31" fmla="*/ 2510296 w 10787269"/>
              <a:gd name="connsiteY31" fmla="*/ 844723 h 844723"/>
              <a:gd name="connsiteX32" fmla="*/ 1648609 w 10787269"/>
              <a:gd name="connsiteY32" fmla="*/ 844723 h 844723"/>
              <a:gd name="connsiteX33" fmla="*/ 422362 w 10787269"/>
              <a:gd name="connsiteY33" fmla="*/ 844723 h 844723"/>
              <a:gd name="connsiteX34" fmla="*/ 0 w 10787269"/>
              <a:gd name="connsiteY34" fmla="*/ 422361 h 844723"/>
              <a:gd name="connsiteX35" fmla="*/ 0 w 10787269"/>
              <a:gd name="connsiteY35" fmla="*/ 422362 h 8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Dựa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vào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gì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14C567-89C0-417F-AB52-81DB9ECDE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963" y="3296515"/>
            <a:ext cx="9392701" cy="217088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580EF06F-22F6-4D07-95E4-C3E08BD291F9}"/>
              </a:ext>
            </a:extLst>
          </p:cNvPr>
          <p:cNvSpPr/>
          <p:nvPr/>
        </p:nvSpPr>
        <p:spPr>
          <a:xfrm>
            <a:off x="1330036" y="1543792"/>
            <a:ext cx="9785267" cy="1425039"/>
          </a:xfrm>
          <a:prstGeom prst="roundRect">
            <a:avLst>
              <a:gd name="adj" fmla="val 30842"/>
            </a:avLst>
          </a:prstGeom>
          <a:solidFill>
            <a:srgbClr val="FFFF66">
              <a:alpha val="82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Về chất liệu.</a:t>
            </a:r>
          </a:p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M: - Cái túi được làm bằng gì?</a:t>
            </a:r>
            <a:endParaRPr lang="en-US" sz="2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Cái túi được làm bằng giấy.</a:t>
            </a:r>
            <a:endParaRPr lang="vi-VN" sz="28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67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CF2B91AD-2C94-4A5C-B995-18333AE3D115}"/>
              </a:ext>
            </a:extLst>
          </p:cNvPr>
          <p:cNvSpPr/>
          <p:nvPr/>
        </p:nvSpPr>
        <p:spPr>
          <a:xfrm>
            <a:off x="535193" y="419999"/>
            <a:ext cx="10787269" cy="844723"/>
          </a:xfrm>
          <a:custGeom>
            <a:avLst/>
            <a:gdLst>
              <a:gd name="connsiteX0" fmla="*/ 0 w 10787269"/>
              <a:gd name="connsiteY0" fmla="*/ 422362 h 844723"/>
              <a:gd name="connsiteX1" fmla="*/ 422362 w 10787269"/>
              <a:gd name="connsiteY1" fmla="*/ 0 h 844723"/>
              <a:gd name="connsiteX2" fmla="*/ 1284049 w 10787269"/>
              <a:gd name="connsiteY2" fmla="*/ 0 h 844723"/>
              <a:gd name="connsiteX3" fmla="*/ 1847460 w 10787269"/>
              <a:gd name="connsiteY3" fmla="*/ 0 h 844723"/>
              <a:gd name="connsiteX4" fmla="*/ 2609722 w 10787269"/>
              <a:gd name="connsiteY4" fmla="*/ 0 h 844723"/>
              <a:gd name="connsiteX5" fmla="*/ 3073708 w 10787269"/>
              <a:gd name="connsiteY5" fmla="*/ 0 h 844723"/>
              <a:gd name="connsiteX6" fmla="*/ 3736544 w 10787269"/>
              <a:gd name="connsiteY6" fmla="*/ 0 h 844723"/>
              <a:gd name="connsiteX7" fmla="*/ 4498806 w 10787269"/>
              <a:gd name="connsiteY7" fmla="*/ 0 h 844723"/>
              <a:gd name="connsiteX8" fmla="*/ 5062217 w 10787269"/>
              <a:gd name="connsiteY8" fmla="*/ 0 h 844723"/>
              <a:gd name="connsiteX9" fmla="*/ 5625628 w 10787269"/>
              <a:gd name="connsiteY9" fmla="*/ 0 h 844723"/>
              <a:gd name="connsiteX10" fmla="*/ 6189039 w 10787269"/>
              <a:gd name="connsiteY10" fmla="*/ 0 h 844723"/>
              <a:gd name="connsiteX11" fmla="*/ 6851875 w 10787269"/>
              <a:gd name="connsiteY11" fmla="*/ 0 h 844723"/>
              <a:gd name="connsiteX12" fmla="*/ 7315861 w 10787269"/>
              <a:gd name="connsiteY12" fmla="*/ 0 h 844723"/>
              <a:gd name="connsiteX13" fmla="*/ 8078122 w 10787269"/>
              <a:gd name="connsiteY13" fmla="*/ 0 h 844723"/>
              <a:gd name="connsiteX14" fmla="*/ 8740959 w 10787269"/>
              <a:gd name="connsiteY14" fmla="*/ 0 h 844723"/>
              <a:gd name="connsiteX15" fmla="*/ 9602646 w 10787269"/>
              <a:gd name="connsiteY15" fmla="*/ 0 h 844723"/>
              <a:gd name="connsiteX16" fmla="*/ 10364908 w 10787269"/>
              <a:gd name="connsiteY16" fmla="*/ 0 h 844723"/>
              <a:gd name="connsiteX17" fmla="*/ 10787270 w 10787269"/>
              <a:gd name="connsiteY17" fmla="*/ 422362 h 844723"/>
              <a:gd name="connsiteX18" fmla="*/ 10787269 w 10787269"/>
              <a:gd name="connsiteY18" fmla="*/ 422362 h 844723"/>
              <a:gd name="connsiteX19" fmla="*/ 10364907 w 10787269"/>
              <a:gd name="connsiteY19" fmla="*/ 844724 h 844723"/>
              <a:gd name="connsiteX20" fmla="*/ 9702071 w 10787269"/>
              <a:gd name="connsiteY20" fmla="*/ 844724 h 844723"/>
              <a:gd name="connsiteX21" fmla="*/ 9238085 w 10787269"/>
              <a:gd name="connsiteY21" fmla="*/ 844724 h 844723"/>
              <a:gd name="connsiteX22" fmla="*/ 8674674 w 10787269"/>
              <a:gd name="connsiteY22" fmla="*/ 844724 h 844723"/>
              <a:gd name="connsiteX23" fmla="*/ 8210689 w 10787269"/>
              <a:gd name="connsiteY23" fmla="*/ 844724 h 844723"/>
              <a:gd name="connsiteX24" fmla="*/ 7746703 w 10787269"/>
              <a:gd name="connsiteY24" fmla="*/ 844724 h 844723"/>
              <a:gd name="connsiteX25" fmla="*/ 6984442 w 10787269"/>
              <a:gd name="connsiteY25" fmla="*/ 844724 h 844723"/>
              <a:gd name="connsiteX26" fmla="*/ 6122754 w 10787269"/>
              <a:gd name="connsiteY26" fmla="*/ 844724 h 844723"/>
              <a:gd name="connsiteX27" fmla="*/ 5360493 w 10787269"/>
              <a:gd name="connsiteY27" fmla="*/ 844723 h 844723"/>
              <a:gd name="connsiteX28" fmla="*/ 4498805 w 10787269"/>
              <a:gd name="connsiteY28" fmla="*/ 844723 h 844723"/>
              <a:gd name="connsiteX29" fmla="*/ 3835969 w 10787269"/>
              <a:gd name="connsiteY29" fmla="*/ 844723 h 844723"/>
              <a:gd name="connsiteX30" fmla="*/ 3272558 w 10787269"/>
              <a:gd name="connsiteY30" fmla="*/ 844723 h 844723"/>
              <a:gd name="connsiteX31" fmla="*/ 2510296 w 10787269"/>
              <a:gd name="connsiteY31" fmla="*/ 844723 h 844723"/>
              <a:gd name="connsiteX32" fmla="*/ 1648609 w 10787269"/>
              <a:gd name="connsiteY32" fmla="*/ 844723 h 844723"/>
              <a:gd name="connsiteX33" fmla="*/ 422362 w 10787269"/>
              <a:gd name="connsiteY33" fmla="*/ 844723 h 844723"/>
              <a:gd name="connsiteX34" fmla="*/ 0 w 10787269"/>
              <a:gd name="connsiteY34" fmla="*/ 422361 h 844723"/>
              <a:gd name="connsiteX35" fmla="*/ 0 w 10787269"/>
              <a:gd name="connsiteY35" fmla="*/ 422362 h 84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3.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Dựa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vào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tranh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trả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lời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hỏi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Bằng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gì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580EF06F-22F6-4D07-95E4-C3E08BD291F9}"/>
              </a:ext>
            </a:extLst>
          </p:cNvPr>
          <p:cNvSpPr/>
          <p:nvPr/>
        </p:nvSpPr>
        <p:spPr>
          <a:xfrm>
            <a:off x="1330036" y="1543792"/>
            <a:ext cx="9785267" cy="1425039"/>
          </a:xfrm>
          <a:prstGeom prst="roundRect">
            <a:avLst>
              <a:gd name="adj" fmla="val 30842"/>
            </a:avLst>
          </a:prstGeom>
          <a:solidFill>
            <a:srgbClr val="FFFF66">
              <a:alpha val="82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Về công cụ.</a:t>
            </a:r>
          </a:p>
          <a:p>
            <a:pPr lvl="0"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M: - Bạn nhỏ đánh răng bằng gì?</a:t>
            </a:r>
          </a:p>
          <a:p>
            <a:pPr lvl="0"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- Bạn nhỏ đánh răng bằng bàn chải.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B71FA9A-8094-4E85-9369-C4441DB0F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501" y="3795217"/>
            <a:ext cx="9193172" cy="22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5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299</Words>
  <Application>Microsoft Office PowerPoint</Application>
  <PresentationFormat>Custom</PresentationFormat>
  <Paragraphs>26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Mathematics Subject for High School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28</cp:revision>
  <dcterms:created xsi:type="dcterms:W3CDTF">2022-11-21T07:56:21Z</dcterms:created>
  <dcterms:modified xsi:type="dcterms:W3CDTF">2019-03-20T08:18:42Z</dcterms:modified>
</cp:coreProperties>
</file>