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Lst>
  <p:notesMasterIdLst>
    <p:notesMasterId r:id="rId16"/>
  </p:notesMasterIdLst>
  <p:sldIdLst>
    <p:sldId id="3936" r:id="rId3"/>
    <p:sldId id="3787" r:id="rId4"/>
    <p:sldId id="3826" r:id="rId5"/>
    <p:sldId id="3892" r:id="rId6"/>
    <p:sldId id="3893" r:id="rId7"/>
    <p:sldId id="3894" r:id="rId8"/>
    <p:sldId id="3895" r:id="rId9"/>
    <p:sldId id="3899" r:id="rId10"/>
    <p:sldId id="3900" r:id="rId11"/>
    <p:sldId id="3901" r:id="rId12"/>
    <p:sldId id="3902" r:id="rId13"/>
    <p:sldId id="3920" r:id="rId14"/>
    <p:sldId id="39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2117-5FE8-46E1-BE3A-F8D57F0C44E1}"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D8D5D-1892-4C1D-8159-E99BF3D49FF0}" type="slidenum">
              <a:rPr lang="en-US" smtClean="0"/>
              <a:t>‹#›</a:t>
            </a:fld>
            <a:endParaRPr lang="en-US"/>
          </a:p>
        </p:txBody>
      </p:sp>
    </p:spTree>
    <p:extLst>
      <p:ext uri="{BB962C8B-B14F-4D97-AF65-F5344CB8AC3E}">
        <p14:creationId xmlns:p14="http://schemas.microsoft.com/office/powerpoint/2010/main" val="232906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153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E3404-3BDB-499C-A7C2-2C682285ED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82037880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pic>
        <p:nvPicPr>
          <p:cNvPr id="7" name="Picture 6">
            <a:extLst>
              <a:ext uri="{FF2B5EF4-FFF2-40B4-BE49-F238E27FC236}">
                <a16:creationId xmlns="" xmlns:a16="http://schemas.microsoft.com/office/drawing/2014/main" id="{461BE484-316A-45FB-B80E-50F644CCC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 xmlns:a16="http://schemas.microsoft.com/office/drawing/2014/main" id="{0DEA5219-B07B-4E67-8BD3-4C579713BE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 xmlns:a16="http://schemas.microsoft.com/office/drawing/2014/main" id="{8500FF62-B62E-41F5-B627-BAF048755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76126103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163609318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A6F3B-A5A4-4359-AA53-C8D971809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32AF19-A175-40D6-8614-6F588D924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761758-6C56-45B2-9432-AA8527A6644F}"/>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6B9381B7-BB1C-411F-AF2A-AEA01F7F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7378892-FABB-4488-AB78-841DF4D14794}"/>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242075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422F83-D5E3-4E86-BFFB-A71229DDC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93717A-160B-45E9-8880-17618BBC6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C6E60E-FC37-4268-B44F-6A7C32B49517}"/>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D6922097-4DC3-48C7-AFA5-8C1F5E801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AF0CFB-6CC5-455D-AAAE-DB8562AB80E8}"/>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260601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12B119-83A8-4E7E-8AF1-84ACF462F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F510ED0-3C8F-4A92-88BA-53F28D037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95B72F4-136B-4C31-96A0-E3A661074FF7}"/>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F3D2547A-F5CE-4555-B34A-4EA28004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31AADDC-7475-4809-A76E-025D8A745513}"/>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399578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DDA3F-E123-4FC3-81DF-4CE9B40F3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A7DA2AB-63CF-4D07-9997-DF63772AF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0C67F6-2841-4C04-A1A8-2EDF838C8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338813-9F12-425F-8ADC-D0B1E722E007}"/>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6" name="Footer Placeholder 5">
            <a:extLst>
              <a:ext uri="{FF2B5EF4-FFF2-40B4-BE49-F238E27FC236}">
                <a16:creationId xmlns="" xmlns:a16="http://schemas.microsoft.com/office/drawing/2014/main" id="{9B2A9AC2-9A30-4AD9-A026-D9F1284AD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AE35F1-81B1-47C5-8D55-F5B346BCC8B3}"/>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127070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E60FB0-4B3C-46B3-98B2-056E89FA5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7482A22-4C02-4072-96B1-BA100ECB2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F7DFFBA-0FC8-4E11-A3FF-4BD4DA6F30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FD1995B-2CAC-405F-8FB8-95E678DD0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99A83B-A707-42F6-8C6C-47A22EF18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A8DD09F-908C-4E40-B3C3-DFB86BCA5F13}"/>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8" name="Footer Placeholder 7">
            <a:extLst>
              <a:ext uri="{FF2B5EF4-FFF2-40B4-BE49-F238E27FC236}">
                <a16:creationId xmlns="" xmlns:a16="http://schemas.microsoft.com/office/drawing/2014/main" id="{B1BE2920-5C7F-49C1-919A-9244A7545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69045FE-A34E-4A32-8A5B-DAF99EA1291D}"/>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409736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761DB-1F41-4D6F-AC4D-35DC84910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C6DB7AB-7810-4BFC-BA5C-C04DB29E77BC}"/>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4" name="Footer Placeholder 3">
            <a:extLst>
              <a:ext uri="{FF2B5EF4-FFF2-40B4-BE49-F238E27FC236}">
                <a16:creationId xmlns="" xmlns:a16="http://schemas.microsoft.com/office/drawing/2014/main" id="{78FEFFC5-3F8C-4299-996B-2C1478788F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6863FAB-22C8-4746-A7E0-7FE4D3135C5B}"/>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145840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3140E1B-E391-4A63-964C-6C3C3CFA7577}"/>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3" name="Footer Placeholder 2">
            <a:extLst>
              <a:ext uri="{FF2B5EF4-FFF2-40B4-BE49-F238E27FC236}">
                <a16:creationId xmlns="" xmlns:a16="http://schemas.microsoft.com/office/drawing/2014/main" id="{20144DEC-78E2-4E4A-8CE4-5CC0B8D8A7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0778D0F-26E3-413E-94AF-CAF812EF625D}"/>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55045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0F02C-3BE4-4A79-BDE7-329E0F1A9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1BC6EF8-4ABC-43EA-970A-D6584B3D3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CBA734F-DDA5-49CA-9595-B3930D378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F9838F4-A18B-4796-8647-396F66CF0EC3}"/>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6" name="Footer Placeholder 5">
            <a:extLst>
              <a:ext uri="{FF2B5EF4-FFF2-40B4-BE49-F238E27FC236}">
                <a16:creationId xmlns="" xmlns:a16="http://schemas.microsoft.com/office/drawing/2014/main" id="{E681F783-929A-4DCF-B9F8-A33549580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629106-91AB-4308-B84C-C67490DE89DF}"/>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200934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287319897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2DF0BF-A059-4397-BCAD-4A616838E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116A49-2EE8-4BCA-B14F-089A79E48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F185CFE-7E5B-4137-9E6E-E9E8B8E4C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150FFF4-A088-4C19-9F5D-37E2E27E924C}"/>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6" name="Footer Placeholder 5">
            <a:extLst>
              <a:ext uri="{FF2B5EF4-FFF2-40B4-BE49-F238E27FC236}">
                <a16:creationId xmlns="" xmlns:a16="http://schemas.microsoft.com/office/drawing/2014/main" id="{AF40FD5D-CF96-4608-ADA0-E59CD8135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7F4BF71-F49B-4B3B-A901-14C8D4A79FDD}"/>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220484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EB3633-79E1-4CAA-BEF6-EA92E16FD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418AACA-43CC-4451-ADDB-C1EA7993E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053418-9BDA-4015-9655-CFB6B026D62A}"/>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84D1A1A1-7E8E-4C64-BCC7-557EB1EF5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7E76E2C-40F8-4C72-BAF8-D7D7B6C576CD}"/>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353928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0CB140-D1B3-4084-A798-3371ECA06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B4974-0FB5-48E4-9031-87E84D23E8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2D54C8-583F-4111-A663-BAABA01D555D}"/>
              </a:ext>
            </a:extLst>
          </p:cNvPr>
          <p:cNvSpPr>
            <a:spLocks noGrp="1"/>
          </p:cNvSpPr>
          <p:nvPr>
            <p:ph type="dt" sz="half" idx="10"/>
          </p:nvPr>
        </p:nvSpPr>
        <p:spPr/>
        <p:txBody>
          <a:body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512951D6-68CF-47CD-BD69-78E2526FB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2BB899-A7FD-4E46-85AA-C9EFD39950B2}"/>
              </a:ext>
            </a:extLst>
          </p:cNvPr>
          <p:cNvSpPr>
            <a:spLocks noGrp="1"/>
          </p:cNvSpPr>
          <p:nvPr>
            <p:ph type="sldNum" sz="quarter" idx="12"/>
          </p:nvPr>
        </p:nvSpPr>
        <p:spPr/>
        <p:txBody>
          <a:bodyPr/>
          <a:lstStyle/>
          <a:p>
            <a:fld id="{94A23945-3BA1-43A7-BC56-A2D035A9541B}" type="slidenum">
              <a:rPr lang="en-US" smtClean="0"/>
              <a:t>‹#›</a:t>
            </a:fld>
            <a:endParaRPr lang="en-US"/>
          </a:p>
        </p:txBody>
      </p:sp>
    </p:spTree>
    <p:extLst>
      <p:ext uri="{BB962C8B-B14F-4D97-AF65-F5344CB8AC3E}">
        <p14:creationId xmlns:p14="http://schemas.microsoft.com/office/powerpoint/2010/main" val="3406958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3" tIns="45699" rIns="91423" bIns="4569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1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3" tIns="45699" rIns="91423" bIns="4569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9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3" tIns="45699" rIns="91423" bIns="4569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150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sp>
        <p:nvSpPr>
          <p:cNvPr id="11" name="Oval 10">
            <a:extLst>
              <a:ext uri="{FF2B5EF4-FFF2-40B4-BE49-F238E27FC236}">
                <a16:creationId xmlns="" xmlns:a16="http://schemas.microsoft.com/office/drawing/2014/main" id="{A6E0E954-4F3D-41F1-B6EB-FCF5D97BFC4E}"/>
              </a:ext>
            </a:extLst>
          </p:cNvPr>
          <p:cNvSpPr/>
          <p:nvPr userDrawn="1"/>
        </p:nvSpPr>
        <p:spPr>
          <a:xfrm>
            <a:off x="10806936" y="17090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Tx/>
              <a:buFontTx/>
              <a:buNone/>
            </a:pPr>
            <a:endParaRPr lang="en-US" sz="1900" kern="1200">
              <a:solidFill>
                <a:prstClr val="white"/>
              </a:solidFill>
            </a:endParaRPr>
          </a:p>
        </p:txBody>
      </p:sp>
      <p:pic>
        <p:nvPicPr>
          <p:cNvPr id="3" name="Picture 2">
            <a:extLst>
              <a:ext uri="{FF2B5EF4-FFF2-40B4-BE49-F238E27FC236}">
                <a16:creationId xmlns="" xmlns:a16="http://schemas.microsoft.com/office/drawing/2014/main" id="{9BB6E487-4C09-4B06-A3C0-8F618C8A87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4" name="Picture 3">
            <a:extLst>
              <a:ext uri="{FF2B5EF4-FFF2-40B4-BE49-F238E27FC236}">
                <a16:creationId xmlns="" xmlns:a16="http://schemas.microsoft.com/office/drawing/2014/main" id="{3FB3AA9E-C068-4752-8CD4-34E2461287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 xmlns:a16="http://schemas.microsoft.com/office/drawing/2014/main" id="{A49A4B86-EC0E-4440-A0B6-F6EFB0104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181932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91423" tIns="45699" rIns="91423" bIns="4569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3/20/2019</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91423" tIns="45699" rIns="91423" bIns="4569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3" tIns="45699" rIns="91423" bIns="45699" anchor="ctr" anchorCtr="0">
            <a:noAutofit/>
          </a:bodyPr>
          <a:lstStyle/>
          <a:p>
            <a:pPr algn="ctr" defTabSz="914377">
              <a:buClrTx/>
              <a:buFontTx/>
              <a:buNone/>
            </a:pPr>
            <a:endParaRPr sz="1900" kern="1200" dirty="0">
              <a:solidFill>
                <a:prstClr val="white"/>
              </a:solidFill>
              <a:latin typeface="UTM Avo" panose="02040603050506020204" pitchFamily="18" charset="0"/>
              <a:ea typeface="Cambria Math" panose="02040503050406030204" pitchFamily="18" charset="0"/>
            </a:endParaRPr>
          </a:p>
        </p:txBody>
      </p:sp>
      <p:sp>
        <p:nvSpPr>
          <p:cNvPr id="2" name="Oval 1">
            <a:extLst>
              <a:ext uri="{FF2B5EF4-FFF2-40B4-BE49-F238E27FC236}">
                <a16:creationId xmlns="" xmlns:a16="http://schemas.microsoft.com/office/drawing/2014/main" id="{9AD1DDED-7DF5-4CD6-A1A3-FC0C2ECC92B2}"/>
              </a:ext>
            </a:extLst>
          </p:cNvPr>
          <p:cNvSpPr/>
          <p:nvPr userDrawn="1"/>
        </p:nvSpPr>
        <p:spPr>
          <a:xfrm>
            <a:off x="11060936"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Tx/>
              <a:buFontTx/>
              <a:buNone/>
            </a:pPr>
            <a:endParaRPr lang="en-US" sz="1900" kern="1200">
              <a:solidFill>
                <a:prstClr val="white"/>
              </a:solidFill>
            </a:endParaRPr>
          </a:p>
        </p:txBody>
      </p:sp>
    </p:spTree>
    <p:extLst>
      <p:ext uri="{BB962C8B-B14F-4D97-AF65-F5344CB8AC3E}">
        <p14:creationId xmlns:p14="http://schemas.microsoft.com/office/powerpoint/2010/main" val="53161139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10" tIns="45698" rIns="9141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10" tIns="45698" rIns="9141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10" tIns="45698" rIns="9141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96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10" tIns="45698" rIns="9141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10" tIns="45698" rIns="9141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10" tIns="45698" rIns="9141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64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3649689112"/>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10" tIns="45698" rIns="9141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10" tIns="45698" rIns="9141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10" tIns="45698" rIns="9141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04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sp>
        <p:nvSpPr>
          <p:cNvPr id="11" name="Oval 10">
            <a:extLst>
              <a:ext uri="{FF2B5EF4-FFF2-40B4-BE49-F238E27FC236}">
                <a16:creationId xmlns="" xmlns:a16="http://schemas.microsoft.com/office/drawing/2014/main" id="{A6E0E954-4F3D-41F1-B6EB-FCF5D97BFC4E}"/>
              </a:ext>
            </a:extLst>
          </p:cNvPr>
          <p:cNvSpPr/>
          <p:nvPr userDrawn="1"/>
        </p:nvSpPr>
        <p:spPr>
          <a:xfrm>
            <a:off x="10806937" y="170909"/>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4241">
              <a:buClrTx/>
              <a:buFontTx/>
              <a:buNone/>
            </a:pPr>
            <a:endParaRPr lang="en-US" sz="1900" kern="1200">
              <a:solidFill>
                <a:prstClr val="white"/>
              </a:solidFill>
            </a:endParaRPr>
          </a:p>
        </p:txBody>
      </p:sp>
    </p:spTree>
    <p:extLst>
      <p:ext uri="{BB962C8B-B14F-4D97-AF65-F5344CB8AC3E}">
        <p14:creationId xmlns:p14="http://schemas.microsoft.com/office/powerpoint/2010/main" val="287924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10" tIns="45698" rIns="9141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3/20/2019</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10" tIns="45698" rIns="9141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10" tIns="45698" rIns="9141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70" y="1930603"/>
            <a:ext cx="852023" cy="852023"/>
          </a:xfrm>
          <a:prstGeom prst="ellipse">
            <a:avLst/>
          </a:prstGeom>
          <a:solidFill>
            <a:srgbClr val="FEE599"/>
          </a:solidFill>
          <a:ln>
            <a:noFill/>
          </a:ln>
        </p:spPr>
        <p:txBody>
          <a:bodyPr spcFirstLastPara="1" wrap="square" lIns="91410" tIns="45698" rIns="91410" bIns="45698" anchor="ctr" anchorCtr="0">
            <a:noAutofit/>
          </a:bodyPr>
          <a:lstStyle/>
          <a:p>
            <a:pPr algn="ctr" defTabSz="914241">
              <a:buClrTx/>
              <a:buFontTx/>
              <a:buNone/>
            </a:pPr>
            <a:endParaRPr sz="1900" kern="1200" dirty="0">
              <a:solidFill>
                <a:prstClr val="white"/>
              </a:solidFill>
              <a:latin typeface="UTM Avo" panose="02040603050506020204" pitchFamily="18" charset="0"/>
              <a:ea typeface="Cambria Math" panose="02040503050406030204" pitchFamily="18" charset="0"/>
            </a:endParaRPr>
          </a:p>
        </p:txBody>
      </p:sp>
      <p:sp>
        <p:nvSpPr>
          <p:cNvPr id="2" name="Oval 1">
            <a:extLst>
              <a:ext uri="{FF2B5EF4-FFF2-40B4-BE49-F238E27FC236}">
                <a16:creationId xmlns="" xmlns:a16="http://schemas.microsoft.com/office/drawing/2014/main" id="{9AD1DDED-7DF5-4CD6-A1A3-FC0C2ECC92B2}"/>
              </a:ext>
            </a:extLst>
          </p:cNvPr>
          <p:cNvSpPr/>
          <p:nvPr userDrawn="1"/>
        </p:nvSpPr>
        <p:spPr>
          <a:xfrm>
            <a:off x="1106093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4241">
              <a:buClrTx/>
              <a:buFontTx/>
              <a:buNone/>
            </a:pPr>
            <a:endParaRPr lang="en-US" sz="1900" kern="1200">
              <a:solidFill>
                <a:prstClr val="white"/>
              </a:solidFill>
            </a:endParaRPr>
          </a:p>
        </p:txBody>
      </p:sp>
    </p:spTree>
    <p:extLst>
      <p:ext uri="{BB962C8B-B14F-4D97-AF65-F5344CB8AC3E}">
        <p14:creationId xmlns:p14="http://schemas.microsoft.com/office/powerpoint/2010/main" val="267609045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398" tIns="45698" rIns="91398"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3/20/2019</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398" tIns="45698" rIns="91398"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398" tIns="45698" rIns="91398"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5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39586856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404162606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747451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43469130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211152341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9CB327-CB55-41DD-B402-E4E5B4189CE5}" type="datetimeFigureOut">
              <a:rPr lang="zh-CN" altLang="en-US" smtClean="0"/>
              <a:t>2019/3/20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6E3260-F1BA-4AFC-88B5-B16612768556}" type="slidenum">
              <a:rPr lang="zh-CN" altLang="en-US" smtClean="0"/>
              <a:t>‹#›</a:t>
            </a:fld>
            <a:endParaRPr lang="zh-CN" altLang="en-US"/>
          </a:p>
        </p:txBody>
      </p:sp>
    </p:spTree>
    <p:extLst>
      <p:ext uri="{BB962C8B-B14F-4D97-AF65-F5344CB8AC3E}">
        <p14:creationId xmlns:p14="http://schemas.microsoft.com/office/powerpoint/2010/main" val="13485819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09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4402DCE6-83EF-41CF-9707-8269D087159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8FE8A0E7-942F-4D36-885B-0AD87884B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6623CB0-00EB-4B16-9375-7CB66D350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49534E-E5BB-4E89-B7F2-7E5E846B4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1D5E3-63CB-4F81-B7E5-A09DFA003C16}" type="datetimeFigureOut">
              <a:rPr lang="en-US" smtClean="0"/>
              <a:t>3/20/2019</a:t>
            </a:fld>
            <a:endParaRPr lang="en-US"/>
          </a:p>
        </p:txBody>
      </p:sp>
      <p:sp>
        <p:nvSpPr>
          <p:cNvPr id="5" name="Footer Placeholder 4">
            <a:extLst>
              <a:ext uri="{FF2B5EF4-FFF2-40B4-BE49-F238E27FC236}">
                <a16:creationId xmlns="" xmlns:a16="http://schemas.microsoft.com/office/drawing/2014/main" id="{34270289-7DB8-4A27-A8C2-609D5C982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CC52EBD-3482-45C4-A09A-A93C3212F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23945-3BA1-43A7-BC56-A2D035A9541B}" type="slidenum">
              <a:rPr lang="en-US" smtClean="0"/>
              <a:t>‹#›</a:t>
            </a:fld>
            <a:endParaRPr lang="en-US"/>
          </a:p>
        </p:txBody>
      </p:sp>
      <p:pic>
        <p:nvPicPr>
          <p:cNvPr id="8" name="Picture 7">
            <a:extLst>
              <a:ext uri="{FF2B5EF4-FFF2-40B4-BE49-F238E27FC236}">
                <a16:creationId xmlns="" xmlns:a16="http://schemas.microsoft.com/office/drawing/2014/main" id="{70A0BAB9-D594-4AC5-BFCF-9926A79BDFA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 xmlns:a16="http://schemas.microsoft.com/office/drawing/2014/main" id="{F0D532F2-25DA-44CE-AF3B-BB48B7E487A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 xmlns:a16="http://schemas.microsoft.com/office/drawing/2014/main" id="{8E32C94E-D375-4359-B5D5-6839B51E71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9834715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0.png"/><Relationship Id="rId4" Type="http://schemas.openxmlformats.org/officeDocument/2006/relationships/image" Target="../media/image27.emf"/><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0.png"/><Relationship Id="rId4" Type="http://schemas.openxmlformats.org/officeDocument/2006/relationships/image" Target="../media/image27.emf"/><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1.wav"/><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40.png"/><Relationship Id="rId5" Type="http://schemas.openxmlformats.org/officeDocument/2006/relationships/image" Target="../media/image27.emf"/><Relationship Id="rId10" Type="http://schemas.openxmlformats.org/officeDocument/2006/relationships/image" Target="../media/image42.png"/><Relationship Id="rId4" Type="http://schemas.openxmlformats.org/officeDocument/2006/relationships/image" Target="../media/image26.emf"/><Relationship Id="rId9"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7.emf"/><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0.emf"/><Relationship Id="rId5" Type="http://schemas.openxmlformats.org/officeDocument/2006/relationships/image" Target="../media/image26.emf"/><Relationship Id="rId10" Type="http://schemas.openxmlformats.org/officeDocument/2006/relationships/image" Target="../media/image29.emf"/><Relationship Id="rId4" Type="http://schemas.openxmlformats.org/officeDocument/2006/relationships/image" Target="../media/image25.png"/><Relationship Id="rId9" Type="http://schemas.openxmlformats.org/officeDocument/2006/relationships/image" Target="../media/image28.emf"/><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7.emf"/><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0.emf"/><Relationship Id="rId5" Type="http://schemas.openxmlformats.org/officeDocument/2006/relationships/image" Target="../media/image26.emf"/><Relationship Id="rId10" Type="http://schemas.openxmlformats.org/officeDocument/2006/relationships/image" Target="../media/image29.emf"/><Relationship Id="rId4" Type="http://schemas.openxmlformats.org/officeDocument/2006/relationships/image" Target="../media/image25.png"/><Relationship Id="rId9" Type="http://schemas.openxmlformats.org/officeDocument/2006/relationships/image" Target="../media/image28.emf"/><Relationship Id="rId14" Type="http://schemas.openxmlformats.org/officeDocument/2006/relationships/image" Target="../media/image34.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35.png"/><Relationship Id="rId10" Type="http://schemas.openxmlformats.org/officeDocument/2006/relationships/image" Target="../media/image11.png"/><Relationship Id="rId4" Type="http://schemas.openxmlformats.org/officeDocument/2006/relationships/image" Target="../media/image8.emf"/><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26.emf"/><Relationship Id="rId12" Type="http://schemas.openxmlformats.org/officeDocument/2006/relationships/image" Target="../media/image29.emf"/><Relationship Id="rId17" Type="http://schemas.openxmlformats.org/officeDocument/2006/relationships/image" Target="../media/image38.png"/><Relationship Id="rId2" Type="http://schemas.openxmlformats.org/officeDocument/2006/relationships/tags" Target="../tags/tag2.xml"/><Relationship Id="rId16" Type="http://schemas.openxmlformats.org/officeDocument/2006/relationships/image" Target="../media/image37.jpg"/><Relationship Id="rId1" Type="http://schemas.openxmlformats.org/officeDocument/2006/relationships/tags" Target="../tags/tag1.xml"/><Relationship Id="rId6" Type="http://schemas.openxmlformats.org/officeDocument/2006/relationships/notesSlide" Target="../notesSlides/notesSlide6.xml"/><Relationship Id="rId11" Type="http://schemas.openxmlformats.org/officeDocument/2006/relationships/image" Target="../media/image28.emf"/><Relationship Id="rId5" Type="http://schemas.openxmlformats.org/officeDocument/2006/relationships/slideLayout" Target="../slideLayouts/slideLayout2.xml"/><Relationship Id="rId15" Type="http://schemas.openxmlformats.org/officeDocument/2006/relationships/image" Target="../media/image36.png"/><Relationship Id="rId10" Type="http://schemas.openxmlformats.org/officeDocument/2006/relationships/image" Target="../media/image8.emf"/><Relationship Id="rId4" Type="http://schemas.openxmlformats.org/officeDocument/2006/relationships/tags" Target="../tags/tag4.xml"/><Relationship Id="rId9" Type="http://schemas.openxmlformats.org/officeDocument/2006/relationships/image" Target="../media/image7.emf"/><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0.png"/><Relationship Id="rId4" Type="http://schemas.openxmlformats.org/officeDocument/2006/relationships/image" Target="../media/image27.emf"/><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41.png"/><Relationship Id="rId5" Type="http://schemas.openxmlformats.org/officeDocument/2006/relationships/image" Target="../media/image7.emf"/><Relationship Id="rId10" Type="http://schemas.openxmlformats.org/officeDocument/2006/relationships/image" Target="../media/image40.png"/><Relationship Id="rId4" Type="http://schemas.openxmlformats.org/officeDocument/2006/relationships/image" Target="../media/image27.emf"/><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3" y="4475"/>
            <a:ext cx="12160655"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03987" y="1277008"/>
            <a:ext cx="8184031" cy="456041"/>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6294" y="3936359"/>
            <a:ext cx="8539420" cy="2822771"/>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33" y="820062"/>
            <a:ext cx="1305240"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202152" y="4900336"/>
            <a:ext cx="7617151" cy="1107679"/>
          </a:xfrm>
          <a:prstGeom prst="rect">
            <a:avLst/>
          </a:prstGeom>
          <a:noFill/>
        </p:spPr>
        <p:txBody>
          <a:bodyPr wrap="none" lIns="91123" tIns="45563" rIns="91123" bIns="45563">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 </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1432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50" name="椭圆 5"/>
          <p:cNvSpPr>
            <a:spLocks noChangeArrowheads="1"/>
          </p:cNvSpPr>
          <p:nvPr/>
        </p:nvSpPr>
        <p:spPr bwMode="auto">
          <a:xfrm>
            <a:off x="664323" y="1310154"/>
            <a:ext cx="682512" cy="717280"/>
          </a:xfrm>
          <a:prstGeom prst="ellipse">
            <a:avLst/>
          </a:prstGeom>
          <a:solidFill>
            <a:srgbClr val="0070C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24" name="文本框 14">
            <a:extLst>
              <a:ext uri="{FF2B5EF4-FFF2-40B4-BE49-F238E27FC236}">
                <a16:creationId xmlns="" xmlns:a16="http://schemas.microsoft.com/office/drawing/2014/main" id="{E4D04AFE-933F-4863-BDEB-13097FDE3929}"/>
              </a:ext>
            </a:extLst>
          </p:cNvPr>
          <p:cNvSpPr txBox="1"/>
          <p:nvPr/>
        </p:nvSpPr>
        <p:spPr>
          <a:xfrm>
            <a:off x="1418079" y="1334135"/>
            <a:ext cx="1051496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Câu văn nào thể hiện suy nghĩ và hành động của tay phải khi làm việc một mình?</a:t>
            </a:r>
            <a:endPar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3" name="TextBox 2">
            <a:extLst>
              <a:ext uri="{FF2B5EF4-FFF2-40B4-BE49-F238E27FC236}">
                <a16:creationId xmlns="" xmlns:a16="http://schemas.microsoft.com/office/drawing/2014/main" id="{902FE6F3-7481-4DCC-BDDB-C0AA49A6E61E}"/>
              </a:ext>
            </a:extLst>
          </p:cNvPr>
          <p:cNvSpPr txBox="1"/>
          <p:nvPr/>
        </p:nvSpPr>
        <p:spPr>
          <a:xfrm>
            <a:off x="1581150" y="3038475"/>
            <a:ext cx="9286875" cy="707886"/>
          </a:xfrm>
          <a:prstGeom prst="rect">
            <a:avLst/>
          </a:prstGeom>
          <a:noFill/>
        </p:spPr>
        <p:txBody>
          <a:bodyPr wrap="square" rtlCol="0">
            <a:spAutoFit/>
          </a:bodyPr>
          <a:lstStyle/>
          <a:p>
            <a:r>
              <a:rPr lang="nl-NL" sz="4000" i="1" dirty="0">
                <a:effectLst/>
                <a:latin typeface="Arial-Rounded" panose="020B0500000000000000" pitchFamily="34" charset="0"/>
                <a:ea typeface="Arial-Rounded" panose="020B0500000000000000" pitchFamily="34" charset="0"/>
                <a:cs typeface="Arial-Rounded" panose="020B0500000000000000" pitchFamily="34" charset="0"/>
              </a:rPr>
              <a:t>Tay phải hối hận lắm. Liền xin lỗi tay trái.</a:t>
            </a:r>
            <a:endParaRPr lang="en-US" sz="4000"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323070" y="-24765"/>
            <a:ext cx="2868930" cy="1679575"/>
          </a:xfrm>
          <a:prstGeom prst="rect">
            <a:avLst/>
          </a:prstGeom>
        </p:spPr>
      </p:pic>
      <p:sp>
        <p:nvSpPr>
          <p:cNvPr id="16" name="文本框 14"/>
          <p:cNvSpPr txBox="1"/>
          <p:nvPr/>
        </p:nvSpPr>
        <p:spPr>
          <a:xfrm>
            <a:off x="904876" y="1339533"/>
            <a:ext cx="112153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Tay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phải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nhận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ra</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điều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làm</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việc</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cùng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với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tay</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trái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51" name="椭圆 5"/>
          <p:cNvSpPr>
            <a:spLocks noChangeArrowheads="1"/>
          </p:cNvSpPr>
          <p:nvPr/>
        </p:nvSpPr>
        <p:spPr bwMode="auto">
          <a:xfrm>
            <a:off x="207924" y="1308448"/>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31" name="TextBox 30">
            <a:extLst>
              <a:ext uri="{FF2B5EF4-FFF2-40B4-BE49-F238E27FC236}">
                <a16:creationId xmlns="" xmlns:a16="http://schemas.microsoft.com/office/drawing/2014/main" id="{DEF776B6-13AA-4C85-8C2A-6AC3EE9901CD}"/>
              </a:ext>
            </a:extLst>
          </p:cNvPr>
          <p:cNvSpPr txBox="1"/>
          <p:nvPr/>
        </p:nvSpPr>
        <p:spPr>
          <a:xfrm>
            <a:off x="590551" y="2079896"/>
            <a:ext cx="11058524" cy="5162182"/>
          </a:xfrm>
          <a:prstGeom prst="rect">
            <a:avLst/>
          </a:prstGeom>
          <a:noFill/>
        </p:spPr>
        <p:txBody>
          <a:bodyPr wrap="square">
            <a:spAutoFit/>
          </a:bodyPr>
          <a:lstStyle/>
          <a:p>
            <a:pPr lvl="0" algn="just">
              <a:lnSpc>
                <a:spcPct val="150000"/>
              </a:lnSpc>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làm việc cùng tay trái, tay phải đã nhận ta rằng: </a:t>
            </a:r>
          </a:p>
          <a:p>
            <a:pPr marL="457200" lvl="0" indent="-457200" algn="just">
              <a:lnSpc>
                <a:spcPct val="150000"/>
              </a:lnSpc>
              <a:buFont typeface="Wingdings" panose="05000000000000000000" pitchFamily="2" charset="2"/>
              <a:buChar char="v"/>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Tay trái và tay phải đều quan trọng như nhau. Không có tay trái, một mình ta phải không làm được nhiều việc.</a:t>
            </a:r>
          </a:p>
          <a:p>
            <a:pPr marL="457200" lvl="0" indent="-457200" algn="just">
              <a:lnSpc>
                <a:spcPct val="150000"/>
              </a:lnSpc>
              <a:buFont typeface="Wingdings" panose="05000000000000000000" pitchFamily="2" charset="2"/>
              <a:buChar char="v"/>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Nếu tay trái, tay phải cùng nhau làm việc, mọi việc mới hoàn thành nhanh chóng.</a:t>
            </a:r>
          </a:p>
          <a:p>
            <a:pPr marL="457200" lvl="0" indent="-457200" algn="just">
              <a:lnSpc>
                <a:spcPct val="150000"/>
              </a:lnSpc>
              <a:buFont typeface="Wingdings" panose="05000000000000000000" pitchFamily="2" charset="2"/>
              <a:buChar char="v"/>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Ai cũng quan trọng khi cùng làm việc chung....</a:t>
            </a:r>
          </a:p>
          <a:p>
            <a:pPr lvl="0" algn="just">
              <a:lnSpc>
                <a:spcPct val="150000"/>
              </a:lnSpc>
            </a:pPr>
            <a:endParaRPr lang="vi-VN"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down)">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wipe(down)">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down)">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wipe(down)">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4"/>
            <a:stretch>
              <a:fillRect/>
            </a:stretch>
          </p:blipFill>
          <p:spPr>
            <a:xfrm>
              <a:off x="14364" y="9751"/>
              <a:ext cx="1560" cy="3440"/>
            </a:xfrm>
            <a:prstGeom prst="rect">
              <a:avLst/>
            </a:prstGeom>
          </p:spPr>
        </p:pic>
        <p:pic>
          <p:nvPicPr>
            <p:cNvPr id="21" name="Picture 20"/>
            <p:cNvPicPr>
              <a:picLocks noChangeAspect="1"/>
            </p:cNvPicPr>
            <p:nvPr/>
          </p:nvPicPr>
          <p:blipFill>
            <a:blip r:embed="rId5"/>
            <a:stretch>
              <a:fillRect/>
            </a:stretch>
          </p:blipFill>
          <p:spPr>
            <a:xfrm>
              <a:off x="16005" y="9621"/>
              <a:ext cx="1450" cy="2950"/>
            </a:xfrm>
            <a:prstGeom prst="rect">
              <a:avLst/>
            </a:prstGeom>
          </p:spPr>
        </p:pic>
        <p:pic>
          <p:nvPicPr>
            <p:cNvPr id="22" name="Picture 21"/>
            <p:cNvPicPr>
              <a:picLocks noChangeAspect="1"/>
            </p:cNvPicPr>
            <p:nvPr/>
          </p:nvPicPr>
          <p:blipFill>
            <a:blip r:embed="rId6"/>
            <a:stretch>
              <a:fillRect/>
            </a:stretch>
          </p:blipFill>
          <p:spPr>
            <a:xfrm>
              <a:off x="9705" y="10013"/>
              <a:ext cx="1450" cy="1120"/>
            </a:xfrm>
            <a:prstGeom prst="rect">
              <a:avLst/>
            </a:prstGeom>
          </p:spPr>
        </p:pic>
        <p:pic>
          <p:nvPicPr>
            <p:cNvPr id="25" name="Picture 24"/>
            <p:cNvPicPr>
              <a:picLocks noChangeAspect="1"/>
            </p:cNvPicPr>
            <p:nvPr/>
          </p:nvPicPr>
          <p:blipFill>
            <a:blip r:embed="rId6"/>
            <a:stretch>
              <a:fillRect/>
            </a:stretch>
          </p:blipFill>
          <p:spPr>
            <a:xfrm>
              <a:off x="11825" y="10013"/>
              <a:ext cx="1450" cy="1120"/>
            </a:xfrm>
            <a:prstGeom prst="rect">
              <a:avLst/>
            </a:prstGeom>
          </p:spPr>
        </p:pic>
        <p:pic>
          <p:nvPicPr>
            <p:cNvPr id="27" name="Picture 26"/>
            <p:cNvPicPr>
              <a:picLocks noChangeAspect="1"/>
            </p:cNvPicPr>
            <p:nvPr/>
          </p:nvPicPr>
          <p:blipFill>
            <a:blip r:embed="rId6"/>
            <a:stretch>
              <a:fillRect/>
            </a:stretch>
          </p:blipFill>
          <p:spPr>
            <a:xfrm>
              <a:off x="17405" y="10173"/>
              <a:ext cx="1450" cy="1120"/>
            </a:xfrm>
            <a:prstGeom prst="rect">
              <a:avLst/>
            </a:prstGeom>
          </p:spPr>
        </p:pic>
        <p:pic>
          <p:nvPicPr>
            <p:cNvPr id="28" name="Picture 27"/>
            <p:cNvPicPr>
              <a:picLocks noChangeAspect="1"/>
            </p:cNvPicPr>
            <p:nvPr/>
          </p:nvPicPr>
          <p:blipFill>
            <a:blip r:embed="rId6"/>
            <a:stretch>
              <a:fillRect/>
            </a:stretch>
          </p:blipFill>
          <p:spPr>
            <a:xfrm>
              <a:off x="8185" y="10166"/>
              <a:ext cx="1450" cy="1120"/>
            </a:xfrm>
            <a:prstGeom prst="rect">
              <a:avLst/>
            </a:prstGeom>
          </p:spPr>
        </p:pic>
        <p:pic>
          <p:nvPicPr>
            <p:cNvPr id="29" name="Picture 28"/>
            <p:cNvPicPr>
              <a:picLocks noChangeAspect="1"/>
            </p:cNvPicPr>
            <p:nvPr/>
          </p:nvPicPr>
          <p:blipFill>
            <a:blip r:embed="rId7"/>
            <a:stretch>
              <a:fillRect/>
            </a:stretch>
          </p:blipFill>
          <p:spPr>
            <a:xfrm>
              <a:off x="600" y="10013"/>
              <a:ext cx="1140" cy="830"/>
            </a:xfrm>
            <a:prstGeom prst="rect">
              <a:avLst/>
            </a:prstGeom>
          </p:spPr>
        </p:pic>
        <p:pic>
          <p:nvPicPr>
            <p:cNvPr id="30" name="Picture 29"/>
            <p:cNvPicPr>
              <a:picLocks noChangeAspect="1"/>
            </p:cNvPicPr>
            <p:nvPr/>
          </p:nvPicPr>
          <p:blipFill>
            <a:blip r:embed="rId6"/>
            <a:stretch>
              <a:fillRect/>
            </a:stretch>
          </p:blipFill>
          <p:spPr>
            <a:xfrm>
              <a:off x="4725" y="10293"/>
              <a:ext cx="1450" cy="1120"/>
            </a:xfrm>
            <a:prstGeom prst="rect">
              <a:avLst/>
            </a:prstGeom>
          </p:spPr>
        </p:pic>
        <p:pic>
          <p:nvPicPr>
            <p:cNvPr id="33" name="Picture 32"/>
            <p:cNvPicPr>
              <a:picLocks noChangeAspect="1"/>
            </p:cNvPicPr>
            <p:nvPr/>
          </p:nvPicPr>
          <p:blipFill>
            <a:blip r:embed="rId4"/>
            <a:stretch>
              <a:fillRect/>
            </a:stretch>
          </p:blipFill>
          <p:spPr>
            <a:xfrm flipH="1">
              <a:off x="3165" y="10166"/>
              <a:ext cx="1560" cy="3440"/>
            </a:xfrm>
            <a:prstGeom prst="rect">
              <a:avLst/>
            </a:prstGeom>
          </p:spPr>
        </p:pic>
        <p:pic>
          <p:nvPicPr>
            <p:cNvPr id="35" name="Picture 34"/>
            <p:cNvPicPr>
              <a:picLocks noChangeAspect="1"/>
            </p:cNvPicPr>
            <p:nvPr/>
          </p:nvPicPr>
          <p:blipFill>
            <a:blip r:embed="rId8"/>
            <a:stretch>
              <a:fillRect/>
            </a:stretch>
          </p:blipFill>
          <p:spPr>
            <a:xfrm flipH="1">
              <a:off x="6248" y="9956"/>
              <a:ext cx="2310" cy="2210"/>
            </a:xfrm>
            <a:prstGeom prst="rect">
              <a:avLst/>
            </a:prstGeom>
          </p:spPr>
        </p:pic>
        <p:pic>
          <p:nvPicPr>
            <p:cNvPr id="37" name="Picture 36"/>
            <p:cNvPicPr>
              <a:picLocks noChangeAspect="1"/>
            </p:cNvPicPr>
            <p:nvPr/>
          </p:nvPicPr>
          <p:blipFill>
            <a:blip r:embed="rId9"/>
            <a:stretch>
              <a:fillRect/>
            </a:stretch>
          </p:blipFill>
          <p:spPr>
            <a:xfrm>
              <a:off x="13453" y="9817"/>
              <a:ext cx="1360" cy="2070"/>
            </a:xfrm>
            <a:prstGeom prst="rect">
              <a:avLst/>
            </a:prstGeom>
          </p:spPr>
        </p:pic>
        <p:pic>
          <p:nvPicPr>
            <p:cNvPr id="38" name="Picture 37"/>
            <p:cNvPicPr>
              <a:picLocks noChangeAspect="1"/>
            </p:cNvPicPr>
            <p:nvPr/>
          </p:nvPicPr>
          <p:blipFill>
            <a:blip r:embed="rId8"/>
            <a:stretch>
              <a:fillRect/>
            </a:stretch>
          </p:blipFill>
          <p:spPr>
            <a:xfrm>
              <a:off x="1146" y="9621"/>
              <a:ext cx="2310" cy="2210"/>
            </a:xfrm>
            <a:prstGeom prst="rect">
              <a:avLst/>
            </a:prstGeom>
          </p:spPr>
        </p:pic>
        <p:pic>
          <p:nvPicPr>
            <p:cNvPr id="39" name="Picture 38"/>
            <p:cNvPicPr>
              <a:picLocks noChangeAspect="1"/>
            </p:cNvPicPr>
            <p:nvPr/>
          </p:nvPicPr>
          <p:blipFill>
            <a:blip r:embed="rId7"/>
            <a:stretch>
              <a:fillRect/>
            </a:stretch>
          </p:blipFill>
          <p:spPr>
            <a:xfrm>
              <a:off x="9242" y="9458"/>
              <a:ext cx="1140" cy="830"/>
            </a:xfrm>
            <a:prstGeom prst="rect">
              <a:avLst/>
            </a:prstGeom>
          </p:spPr>
        </p:pic>
        <p:pic>
          <p:nvPicPr>
            <p:cNvPr id="41" name="Picture 40"/>
            <p:cNvPicPr>
              <a:picLocks noChangeAspect="1"/>
            </p:cNvPicPr>
            <p:nvPr/>
          </p:nvPicPr>
          <p:blipFill>
            <a:blip r:embed="rId7"/>
            <a:stretch>
              <a:fillRect/>
            </a:stretch>
          </p:blipFill>
          <p:spPr>
            <a:xfrm>
              <a:off x="4339" y="9818"/>
              <a:ext cx="1140" cy="830"/>
            </a:xfrm>
            <a:prstGeom prst="rect">
              <a:avLst/>
            </a:prstGeom>
          </p:spPr>
        </p:pic>
        <p:pic>
          <p:nvPicPr>
            <p:cNvPr id="42" name="Picture 41"/>
            <p:cNvPicPr>
              <a:picLocks noChangeAspect="1"/>
            </p:cNvPicPr>
            <p:nvPr/>
          </p:nvPicPr>
          <p:blipFill>
            <a:blip r:embed="rId6"/>
            <a:stretch>
              <a:fillRect/>
            </a:stretch>
          </p:blipFill>
          <p:spPr>
            <a:xfrm>
              <a:off x="192" y="9458"/>
              <a:ext cx="1450" cy="1120"/>
            </a:xfrm>
            <a:prstGeom prst="rect">
              <a:avLst/>
            </a:prstGeom>
          </p:spPr>
        </p:pic>
      </p:grpSp>
      <p:pic>
        <p:nvPicPr>
          <p:cNvPr id="59"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323070" y="-24765"/>
            <a:ext cx="2868930" cy="1679575"/>
          </a:xfrm>
          <a:prstGeom prst="rect">
            <a:avLst/>
          </a:prstGeom>
        </p:spPr>
      </p:pic>
      <p:sp>
        <p:nvSpPr>
          <p:cNvPr id="19" name="文本框 14"/>
          <p:cNvSpPr txBox="1"/>
          <p:nvPr/>
        </p:nvSpPr>
        <p:spPr>
          <a:xfrm>
            <a:off x="1195703" y="1386840"/>
            <a:ext cx="99142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Câu chuyện muốn nói với chúng ta điều gì?</a:t>
            </a:r>
          </a:p>
        </p:txBody>
      </p:sp>
      <p:sp>
        <p:nvSpPr>
          <p:cNvPr id="52" name="椭圆 5"/>
          <p:cNvSpPr>
            <a:spLocks noChangeArrowheads="1"/>
          </p:cNvSpPr>
          <p:nvPr/>
        </p:nvSpPr>
        <p:spPr bwMode="auto">
          <a:xfrm>
            <a:off x="508682" y="1349088"/>
            <a:ext cx="682512" cy="717280"/>
          </a:xfrm>
          <a:prstGeom prst="ellipse">
            <a:avLst/>
          </a:prstGeom>
          <a:solidFill>
            <a:srgbClr val="FF0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5</a:t>
            </a:r>
            <a:endParaRPr kumimoji="0" lang="en-US" altLang="zh-CN"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pic>
        <p:nvPicPr>
          <p:cNvPr id="71" name="Picture 70" descr="Picture10"/>
          <p:cNvPicPr>
            <a:picLocks noChangeAspect="1"/>
          </p:cNvPicPr>
          <p:nvPr/>
        </p:nvPicPr>
        <p:blipFill>
          <a:blip r:embed="rId11"/>
          <a:stretch>
            <a:fillRect/>
          </a:stretch>
        </p:blipFill>
        <p:spPr>
          <a:xfrm>
            <a:off x="-626745" y="101600"/>
            <a:ext cx="4175760" cy="1151890"/>
          </a:xfrm>
          <a:prstGeom prst="rect">
            <a:avLst/>
          </a:prstGeom>
        </p:spPr>
      </p:pic>
      <p:sp>
        <p:nvSpPr>
          <p:cNvPr id="31" name="文本框 14">
            <a:extLst>
              <a:ext uri="{FF2B5EF4-FFF2-40B4-BE49-F238E27FC236}">
                <a16:creationId xmlns="" xmlns:a16="http://schemas.microsoft.com/office/drawing/2014/main" id="{42935B5E-0CC5-42F3-A27C-7FBF370DD48A}"/>
              </a:ext>
            </a:extLst>
          </p:cNvPr>
          <p:cNvSpPr txBox="1"/>
          <p:nvPr/>
        </p:nvSpPr>
        <p:spPr>
          <a:xfrm>
            <a:off x="323850" y="2591336"/>
            <a:ext cx="11449050" cy="2308324"/>
          </a:xfrm>
          <a:prstGeom prst="rect">
            <a:avLst/>
          </a:prstGeom>
          <a:noFill/>
        </p:spPr>
        <p:txBody>
          <a:bodyPr wrap="square" rtlCol="0">
            <a:spAutoFit/>
          </a:bodyPr>
          <a:lstStyle/>
          <a:p>
            <a:pPr marL="742950" lvl="0" indent="-742950" algn="just">
              <a:buAutoNum type="alphaLcPeriod"/>
            </a:pP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Chúng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ta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cần</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hợp</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tác</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với</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nhau</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trong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mọi</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công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việc</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a:t>
            </a:r>
          </a:p>
          <a:p>
            <a:pPr lvl="0" algn="just"/>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b.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Chúng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ta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cần</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sử</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dụng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cả</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tay</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trái</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và</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tay</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phải</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khi</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làm</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việc</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a:t>
            </a:r>
          </a:p>
          <a:p>
            <a:pPr lvl="0" algn="just"/>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Chúng</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ta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cần</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chăm</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chỉ</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làm</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b="1" dirty="0" err="1">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việc</a:t>
            </a:r>
            <a:r>
              <a:rPr lang="en-US" sz="3600" b="1"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 name="Oval 1">
            <a:extLst>
              <a:ext uri="{FF2B5EF4-FFF2-40B4-BE49-F238E27FC236}">
                <a16:creationId xmlns="" xmlns:a16="http://schemas.microsoft.com/office/drawing/2014/main" id="{F2E9866F-83B3-401A-9E54-3E952CBEA7C7}"/>
              </a:ext>
            </a:extLst>
          </p:cNvPr>
          <p:cNvSpPr/>
          <p:nvPr/>
        </p:nvSpPr>
        <p:spPr>
          <a:xfrm>
            <a:off x="209550" y="2628900"/>
            <a:ext cx="628650"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5459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4"/>
          <p:cNvSpPr txBox="1"/>
          <p:nvPr/>
        </p:nvSpPr>
        <p:spPr>
          <a:xfrm>
            <a:off x="104775" y="1379855"/>
            <a:ext cx="7019925" cy="3911584"/>
          </a:xfrm>
          <a:prstGeom prst="rect">
            <a:avLst/>
          </a:prstGeom>
          <a:noFill/>
        </p:spPr>
        <p:txBody>
          <a:bodyPr wrap="square" rtlCol="0">
            <a:spAutoFit/>
          </a:bodyPr>
          <a:lstStyle/>
          <a:p>
            <a:pPr marL="685800" lvl="0" indent="-685800" algn="just">
              <a:lnSpc>
                <a:spcPct val="110000"/>
              </a:lnSpc>
              <a:buFont typeface="Wingdings" panose="05000000000000000000" charset="0"/>
              <a:buChar char="F"/>
            </a:pPr>
            <a:r>
              <a:rPr lang="vi-VN" sz="4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ea"/>
              </a:rPr>
              <a:t>Bài đọc thể hiện cuộc xích mích nhỏ giữa tay trái và tay phải. Nhờ đó, hai tay nhận ra được tầm quan trọng của nhau. </a:t>
            </a:r>
          </a:p>
        </p:txBody>
      </p:sp>
      <p:pic>
        <p:nvPicPr>
          <p:cNvPr id="33" name="Picture 32" descr="Picture11"/>
          <p:cNvPicPr>
            <a:picLocks noChangeAspect="1"/>
          </p:cNvPicPr>
          <p:nvPr/>
        </p:nvPicPr>
        <p:blipFill>
          <a:blip r:embed="rId3"/>
          <a:stretch>
            <a:fillRect/>
          </a:stretch>
        </p:blipFill>
        <p:spPr>
          <a:xfrm>
            <a:off x="104775" y="167005"/>
            <a:ext cx="6888480" cy="1212850"/>
          </a:xfrm>
          <a:prstGeom prst="rect">
            <a:avLst/>
          </a:prstGeom>
        </p:spPr>
      </p:pic>
      <p:pic>
        <p:nvPicPr>
          <p:cNvPr id="1026" name="Picture 2" descr="Truyện: Tay phải, tay trái.">
            <a:extLst>
              <a:ext uri="{FF2B5EF4-FFF2-40B4-BE49-F238E27FC236}">
                <a16:creationId xmlns="" xmlns:a16="http://schemas.microsoft.com/office/drawing/2014/main" id="{EFF3C1F6-50C9-42F3-B778-7148FE1A9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938" y="1533525"/>
            <a:ext cx="4896162" cy="26699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8">
            <a:extLst>
              <a:ext uri="{FF2B5EF4-FFF2-40B4-BE49-F238E27FC236}">
                <a16:creationId xmlns="" xmlns:a16="http://schemas.microsoft.com/office/drawing/2014/main" id="{19FC1F20-1484-4BEF-BCE7-8C1B21280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0" y="0"/>
            <a:ext cx="12192000" cy="2526469"/>
            <a:chOff x="0" y="0"/>
            <a:chExt cx="12192000" cy="2526469"/>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pic>
        <p:nvPicPr>
          <p:cNvPr id="42" name="Picture 41"/>
          <p:cNvPicPr>
            <a:picLocks noChangeAspect="1"/>
          </p:cNvPicPr>
          <p:nvPr/>
        </p:nvPicPr>
        <p:blipFill>
          <a:blip r:embed="rId6"/>
          <a:stretch>
            <a:fillRect/>
          </a:stretch>
        </p:blipFill>
        <p:spPr>
          <a:xfrm>
            <a:off x="515620" y="6018530"/>
            <a:ext cx="920750" cy="711200"/>
          </a:xfrm>
          <a:prstGeom prst="rect">
            <a:avLst/>
          </a:prstGeom>
        </p:spPr>
      </p:pic>
      <p:pic>
        <p:nvPicPr>
          <p:cNvPr id="43" name="Picture 42"/>
          <p:cNvPicPr>
            <a:picLocks noChangeAspect="1"/>
          </p:cNvPicPr>
          <p:nvPr/>
        </p:nvPicPr>
        <p:blipFill>
          <a:blip r:embed="rId7"/>
          <a:stretch>
            <a:fillRect/>
          </a:stretch>
        </p:blipFill>
        <p:spPr>
          <a:xfrm>
            <a:off x="147320" y="1819275"/>
            <a:ext cx="723900" cy="527050"/>
          </a:xfrm>
          <a:prstGeom prst="rect">
            <a:avLst/>
          </a:prstGeom>
        </p:spPr>
      </p:pic>
      <p:pic>
        <p:nvPicPr>
          <p:cNvPr id="44" name="Picture 43"/>
          <p:cNvPicPr>
            <a:picLocks noChangeAspect="1"/>
          </p:cNvPicPr>
          <p:nvPr/>
        </p:nvPicPr>
        <p:blipFill>
          <a:blip r:embed="rId7"/>
          <a:stretch>
            <a:fillRect/>
          </a:stretch>
        </p:blipFill>
        <p:spPr>
          <a:xfrm>
            <a:off x="8602345" y="999490"/>
            <a:ext cx="723900" cy="527050"/>
          </a:xfrm>
          <a:prstGeom prst="rect">
            <a:avLst/>
          </a:prstGeom>
        </p:spPr>
      </p:pic>
      <p:pic>
        <p:nvPicPr>
          <p:cNvPr id="45" name="Picture 44"/>
          <p:cNvPicPr>
            <a:picLocks noChangeAspect="1"/>
          </p:cNvPicPr>
          <p:nvPr/>
        </p:nvPicPr>
        <p:blipFill>
          <a:blip r:embed="rId7"/>
          <a:stretch>
            <a:fillRect/>
          </a:stretch>
        </p:blipFill>
        <p:spPr>
          <a:xfrm>
            <a:off x="9989820" y="2784475"/>
            <a:ext cx="723900" cy="527050"/>
          </a:xfrm>
          <a:prstGeom prst="rect">
            <a:avLst/>
          </a:prstGeom>
        </p:spPr>
      </p:pic>
      <p:pic>
        <p:nvPicPr>
          <p:cNvPr id="46" name="Picture 45"/>
          <p:cNvPicPr>
            <a:picLocks noChangeAspect="1"/>
          </p:cNvPicPr>
          <p:nvPr/>
        </p:nvPicPr>
        <p:blipFill>
          <a:blip r:embed="rId7"/>
          <a:stretch>
            <a:fillRect/>
          </a:stretch>
        </p:blipFill>
        <p:spPr>
          <a:xfrm>
            <a:off x="10296525" y="4360545"/>
            <a:ext cx="723900" cy="527050"/>
          </a:xfrm>
          <a:prstGeom prst="rect">
            <a:avLst/>
          </a:prstGeom>
        </p:spPr>
      </p:pic>
      <p:pic>
        <p:nvPicPr>
          <p:cNvPr id="31" name="Hình ảnh 128">
            <a:extLst>
              <a:ext uri="{FF2B5EF4-FFF2-40B4-BE49-F238E27FC236}">
                <a16:creationId xmlns="" xmlns:a16="http://schemas.microsoft.com/office/drawing/2014/main" id="{8B9708E3-68A5-4B89-BC74-8839D2AF82AB}"/>
              </a:ext>
            </a:extLst>
          </p:cNvPr>
          <p:cNvPicPr>
            <a:picLocks noChangeAspect="1"/>
          </p:cNvPicPr>
          <p:nvPr/>
        </p:nvPicPr>
        <p:blipFill rotWithShape="1">
          <a:blip r:embed="rId8">
            <a:alphaModFix amt="85000"/>
          </a:blip>
          <a:srcRect l="58195" t="57297" r="4979" b="6072"/>
          <a:stretch/>
        </p:blipFill>
        <p:spPr>
          <a:xfrm>
            <a:off x="5247948" y="3340864"/>
            <a:ext cx="2412402" cy="1349828"/>
          </a:xfrm>
          <a:prstGeom prst="rect">
            <a:avLst/>
          </a:prstGeom>
        </p:spPr>
      </p:pic>
      <p:pic>
        <p:nvPicPr>
          <p:cNvPr id="34" name="Hình ảnh 31">
            <a:extLst>
              <a:ext uri="{FF2B5EF4-FFF2-40B4-BE49-F238E27FC236}">
                <a16:creationId xmlns="" xmlns:a16="http://schemas.microsoft.com/office/drawing/2014/main" id="{A4C9A86B-B7E0-4470-967A-E556EC30B03C}"/>
              </a:ext>
            </a:extLst>
          </p:cNvPr>
          <p:cNvPicPr>
            <a:picLocks noChangeAspect="1"/>
          </p:cNvPicPr>
          <p:nvPr/>
        </p:nvPicPr>
        <p:blipFill rotWithShape="1">
          <a:blip r:embed="rId8">
            <a:alphaModFix amt="85000"/>
          </a:blip>
          <a:srcRect l="58195" t="57297" r="4979" b="6072"/>
          <a:stretch/>
        </p:blipFill>
        <p:spPr>
          <a:xfrm>
            <a:off x="913294" y="3956816"/>
            <a:ext cx="2412402" cy="1349828"/>
          </a:xfrm>
          <a:prstGeom prst="rect">
            <a:avLst/>
          </a:prstGeom>
        </p:spPr>
      </p:pic>
      <p:pic>
        <p:nvPicPr>
          <p:cNvPr id="35" name="Hình ảnh 127">
            <a:extLst>
              <a:ext uri="{FF2B5EF4-FFF2-40B4-BE49-F238E27FC236}">
                <a16:creationId xmlns="" xmlns:a16="http://schemas.microsoft.com/office/drawing/2014/main" id="{E0143746-DFF3-4E86-9B04-B7BF67A8BEED}"/>
              </a:ext>
            </a:extLst>
          </p:cNvPr>
          <p:cNvPicPr>
            <a:picLocks noChangeAspect="1"/>
          </p:cNvPicPr>
          <p:nvPr/>
        </p:nvPicPr>
        <p:blipFill rotWithShape="1">
          <a:blip r:embed="rId8">
            <a:alphaModFix amt="85000"/>
          </a:blip>
          <a:srcRect l="58195" t="57297" r="4979" b="6072"/>
          <a:stretch/>
        </p:blipFill>
        <p:spPr>
          <a:xfrm>
            <a:off x="2119495" y="1803372"/>
            <a:ext cx="2412402" cy="1349828"/>
          </a:xfrm>
          <a:prstGeom prst="rect">
            <a:avLst/>
          </a:prstGeom>
        </p:spPr>
      </p:pic>
      <p:pic>
        <p:nvPicPr>
          <p:cNvPr id="36" name="Hình ảnh 129">
            <a:extLst>
              <a:ext uri="{FF2B5EF4-FFF2-40B4-BE49-F238E27FC236}">
                <a16:creationId xmlns="" xmlns:a16="http://schemas.microsoft.com/office/drawing/2014/main" id="{F03EE444-297B-4285-9CA8-38D13D796FDD}"/>
              </a:ext>
            </a:extLst>
          </p:cNvPr>
          <p:cNvPicPr>
            <a:picLocks noChangeAspect="1"/>
          </p:cNvPicPr>
          <p:nvPr/>
        </p:nvPicPr>
        <p:blipFill rotWithShape="1">
          <a:blip r:embed="rId8">
            <a:alphaModFix amt="70000"/>
          </a:blip>
          <a:srcRect l="58195" t="57297" r="4979" b="6072"/>
          <a:stretch/>
        </p:blipFill>
        <p:spPr>
          <a:xfrm>
            <a:off x="6219128" y="4938272"/>
            <a:ext cx="2412402" cy="1349828"/>
          </a:xfrm>
          <a:prstGeom prst="rect">
            <a:avLst/>
          </a:prstGeom>
        </p:spPr>
      </p:pic>
      <p:sp>
        <p:nvSpPr>
          <p:cNvPr id="38" name="Hình Bầu dục 136">
            <a:extLst>
              <a:ext uri="{FF2B5EF4-FFF2-40B4-BE49-F238E27FC236}">
                <a16:creationId xmlns="" xmlns:a16="http://schemas.microsoft.com/office/drawing/2014/main" id="{AC0BBE77-BC32-4168-93ED-4B0689285BD0}"/>
              </a:ext>
            </a:extLst>
          </p:cNvPr>
          <p:cNvSpPr/>
          <p:nvPr/>
        </p:nvSpPr>
        <p:spPr>
          <a:xfrm>
            <a:off x="1683315" y="2048255"/>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0" name="Nhóm 2">
            <a:extLst>
              <a:ext uri="{FF2B5EF4-FFF2-40B4-BE49-F238E27FC236}">
                <a16:creationId xmlns="" xmlns:a16="http://schemas.microsoft.com/office/drawing/2014/main" id="{94E811E3-A07A-4EB7-9072-5D3116283015}"/>
              </a:ext>
            </a:extLst>
          </p:cNvPr>
          <p:cNvGrpSpPr/>
          <p:nvPr/>
        </p:nvGrpSpPr>
        <p:grpSpPr>
          <a:xfrm>
            <a:off x="1453855" y="1785801"/>
            <a:ext cx="5065141" cy="4030878"/>
            <a:chOff x="202498" y="210237"/>
            <a:chExt cx="5065141" cy="4030878"/>
          </a:xfrm>
        </p:grpSpPr>
        <p:sp>
          <p:nvSpPr>
            <p:cNvPr id="47" name="Sao: 4 Cánh 35">
              <a:extLst>
                <a:ext uri="{FF2B5EF4-FFF2-40B4-BE49-F238E27FC236}">
                  <a16:creationId xmlns="" xmlns:a16="http://schemas.microsoft.com/office/drawing/2014/main" id="{5DE5B4FA-FAB5-472D-B4A7-ECBD6D48F1B8}"/>
                </a:ext>
              </a:extLst>
            </p:cNvPr>
            <p:cNvSpPr/>
            <p:nvPr/>
          </p:nvSpPr>
          <p:spPr>
            <a:xfrm>
              <a:off x="4025900" y="227808"/>
              <a:ext cx="393700" cy="381791"/>
            </a:xfrm>
            <a:prstGeom prst="star4">
              <a:avLst/>
            </a:prstGeom>
            <a:no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Hình Bầu dục 36">
              <a:extLst>
                <a:ext uri="{FF2B5EF4-FFF2-40B4-BE49-F238E27FC236}">
                  <a16:creationId xmlns="" xmlns:a16="http://schemas.microsoft.com/office/drawing/2014/main" id="{B128E1FC-CD2C-4080-9014-C7485E2DD950}"/>
                </a:ext>
              </a:extLst>
            </p:cNvPr>
            <p:cNvSpPr/>
            <p:nvPr/>
          </p:nvSpPr>
          <p:spPr>
            <a:xfrm>
              <a:off x="721030" y="1765300"/>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9" name="Hình Bầu dục 135">
              <a:extLst>
                <a:ext uri="{FF2B5EF4-FFF2-40B4-BE49-F238E27FC236}">
                  <a16:creationId xmlns="" xmlns:a16="http://schemas.microsoft.com/office/drawing/2014/main" id="{5FB430B4-D161-4668-8BA2-3C46979AAB6C}"/>
                </a:ext>
              </a:extLst>
            </p:cNvPr>
            <p:cNvSpPr/>
            <p:nvPr/>
          </p:nvSpPr>
          <p:spPr>
            <a:xfrm>
              <a:off x="2321230" y="210237"/>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0" name="Hình Bầu dục 137">
              <a:extLst>
                <a:ext uri="{FF2B5EF4-FFF2-40B4-BE49-F238E27FC236}">
                  <a16:creationId xmlns="" xmlns:a16="http://schemas.microsoft.com/office/drawing/2014/main" id="{327B04C7-2254-453D-906F-3B3C6C9298F4}"/>
                </a:ext>
              </a:extLst>
            </p:cNvPr>
            <p:cNvSpPr/>
            <p:nvPr/>
          </p:nvSpPr>
          <p:spPr>
            <a:xfrm>
              <a:off x="5204139" y="1085850"/>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1" name="Hình Bầu dục 138">
              <a:extLst>
                <a:ext uri="{FF2B5EF4-FFF2-40B4-BE49-F238E27FC236}">
                  <a16:creationId xmlns="" xmlns:a16="http://schemas.microsoft.com/office/drawing/2014/main" id="{DB1FBEBC-B90D-43AD-A04B-03895A3D1F13}"/>
                </a:ext>
              </a:extLst>
            </p:cNvPr>
            <p:cNvSpPr/>
            <p:nvPr/>
          </p:nvSpPr>
          <p:spPr>
            <a:xfrm>
              <a:off x="571341" y="3817821"/>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2" name="Sao: 4 Cánh 139">
              <a:extLst>
                <a:ext uri="{FF2B5EF4-FFF2-40B4-BE49-F238E27FC236}">
                  <a16:creationId xmlns="" xmlns:a16="http://schemas.microsoft.com/office/drawing/2014/main" id="{3114CF39-DF1D-484D-80CB-8FA98BDEAEDC}"/>
                </a:ext>
              </a:extLst>
            </p:cNvPr>
            <p:cNvSpPr/>
            <p:nvPr/>
          </p:nvSpPr>
          <p:spPr>
            <a:xfrm>
              <a:off x="202498" y="1149350"/>
              <a:ext cx="311609" cy="242094"/>
            </a:xfrm>
            <a:prstGeom prst="star4">
              <a:avLst/>
            </a:prstGeom>
            <a:no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3" name="Hình Bầu dục 140">
              <a:extLst>
                <a:ext uri="{FF2B5EF4-FFF2-40B4-BE49-F238E27FC236}">
                  <a16:creationId xmlns="" xmlns:a16="http://schemas.microsoft.com/office/drawing/2014/main" id="{1B8CE137-A6C8-4808-8DBC-C629562A62FA}"/>
                </a:ext>
              </a:extLst>
            </p:cNvPr>
            <p:cNvSpPr/>
            <p:nvPr/>
          </p:nvSpPr>
          <p:spPr>
            <a:xfrm>
              <a:off x="1123921" y="3357155"/>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4" name="Hình Bầu dục 141">
              <a:extLst>
                <a:ext uri="{FF2B5EF4-FFF2-40B4-BE49-F238E27FC236}">
                  <a16:creationId xmlns="" xmlns:a16="http://schemas.microsoft.com/office/drawing/2014/main" id="{DC69276D-42C9-49C3-AD19-FF615E8DDC67}"/>
                </a:ext>
              </a:extLst>
            </p:cNvPr>
            <p:cNvSpPr/>
            <p:nvPr/>
          </p:nvSpPr>
          <p:spPr>
            <a:xfrm>
              <a:off x="1656827" y="4177615"/>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55" name="Hình Bầu dục 142">
            <a:extLst>
              <a:ext uri="{FF2B5EF4-FFF2-40B4-BE49-F238E27FC236}">
                <a16:creationId xmlns="" xmlns:a16="http://schemas.microsoft.com/office/drawing/2014/main" id="{F96698D4-5C66-42EA-8CE0-8FCCEE220A78}"/>
              </a:ext>
            </a:extLst>
          </p:cNvPr>
          <p:cNvSpPr/>
          <p:nvPr/>
        </p:nvSpPr>
        <p:spPr>
          <a:xfrm>
            <a:off x="6055296" y="5032390"/>
            <a:ext cx="63500" cy="63500"/>
          </a:xfrm>
          <a:prstGeom prst="ellipse">
            <a:avLst/>
          </a:prstGeom>
          <a:solidFill>
            <a:srgbClr val="FFFBF5"/>
          </a:solidFill>
          <a:ln>
            <a:solidFill>
              <a:srgbClr val="FFF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56" name="Hình ảnh 143">
            <a:extLst>
              <a:ext uri="{FF2B5EF4-FFF2-40B4-BE49-F238E27FC236}">
                <a16:creationId xmlns="" xmlns:a16="http://schemas.microsoft.com/office/drawing/2014/main" id="{1521D546-CB76-4903-BD5B-8CD345AF8F2B}"/>
              </a:ext>
            </a:extLst>
          </p:cNvPr>
          <p:cNvPicPr>
            <a:picLocks noChangeAspect="1"/>
          </p:cNvPicPr>
          <p:nvPr/>
        </p:nvPicPr>
        <p:blipFill rotWithShape="1">
          <a:blip r:embed="rId8">
            <a:alphaModFix/>
          </a:blip>
          <a:srcRect l="58195" t="57297" r="4979" b="6072"/>
          <a:stretch/>
        </p:blipFill>
        <p:spPr>
          <a:xfrm>
            <a:off x="4880845" y="3767332"/>
            <a:ext cx="2412402" cy="1349828"/>
          </a:xfrm>
          <a:prstGeom prst="rect">
            <a:avLst/>
          </a:prstGeom>
        </p:spPr>
      </p:pic>
      <p:sp>
        <p:nvSpPr>
          <p:cNvPr id="60" name="Hình chữ nhật: Góc Tròn 5">
            <a:extLst>
              <a:ext uri="{FF2B5EF4-FFF2-40B4-BE49-F238E27FC236}">
                <a16:creationId xmlns="" xmlns:a16="http://schemas.microsoft.com/office/drawing/2014/main" id="{26F26FE3-DDA9-4023-9EDA-DF0F2C267214}"/>
              </a:ext>
            </a:extLst>
          </p:cNvPr>
          <p:cNvSpPr/>
          <p:nvPr/>
        </p:nvSpPr>
        <p:spPr>
          <a:xfrm>
            <a:off x="2081935" y="1414496"/>
            <a:ext cx="7704521" cy="4067629"/>
          </a:xfrm>
          <a:prstGeom prst="roundRect">
            <a:avLst/>
          </a:prstGeom>
          <a:solidFill>
            <a:srgbClr val="FFFB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64" name="Hình ảnh 15">
            <a:extLst>
              <a:ext uri="{FF2B5EF4-FFF2-40B4-BE49-F238E27FC236}">
                <a16:creationId xmlns="" xmlns:a16="http://schemas.microsoft.com/office/drawing/2014/main" id="{2DC5582C-D206-4B05-B1BE-2E11D33977FD}"/>
              </a:ext>
            </a:extLst>
          </p:cNvPr>
          <p:cNvPicPr>
            <a:picLocks noChangeAspect="1"/>
          </p:cNvPicPr>
          <p:nvPr/>
        </p:nvPicPr>
        <p:blipFill rotWithShape="1">
          <a:blip r:embed="rId9">
            <a:duotone>
              <a:prstClr val="black"/>
              <a:schemeClr val="accent2">
                <a:tint val="45000"/>
                <a:satMod val="400000"/>
              </a:schemeClr>
            </a:duotone>
          </a:blip>
          <a:srcRect l="30733" t="17245" r="31093" b="25560"/>
          <a:stretch/>
        </p:blipFill>
        <p:spPr>
          <a:xfrm>
            <a:off x="4427917" y="1785801"/>
            <a:ext cx="2844898" cy="622185"/>
          </a:xfrm>
          <a:prstGeom prst="rect">
            <a:avLst/>
          </a:prstGeom>
        </p:spPr>
      </p:pic>
      <p:pic>
        <p:nvPicPr>
          <p:cNvPr id="67" name="图片 10">
            <a:extLst>
              <a:ext uri="{FF2B5EF4-FFF2-40B4-BE49-F238E27FC236}">
                <a16:creationId xmlns="" xmlns:a16="http://schemas.microsoft.com/office/drawing/2014/main" id="{3DB23265-175E-4292-962D-28A414CFDF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52" y="4662478"/>
            <a:ext cx="2277384" cy="2227943"/>
          </a:xfrm>
          <a:prstGeom prst="rect">
            <a:avLst/>
          </a:prstGeom>
        </p:spPr>
      </p:pic>
      <p:pic>
        <p:nvPicPr>
          <p:cNvPr id="68" name="图片 11">
            <a:extLst>
              <a:ext uri="{FF2B5EF4-FFF2-40B4-BE49-F238E27FC236}">
                <a16:creationId xmlns="" xmlns:a16="http://schemas.microsoft.com/office/drawing/2014/main" id="{772E0674-10F1-49D5-8FBD-A3A74C0DA6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9234" y="4880195"/>
            <a:ext cx="1427614" cy="2227943"/>
          </a:xfrm>
          <a:prstGeom prst="rect">
            <a:avLst/>
          </a:prstGeom>
        </p:spPr>
      </p:pic>
      <p:grpSp>
        <p:nvGrpSpPr>
          <p:cNvPr id="69" name="组合 15">
            <a:extLst>
              <a:ext uri="{FF2B5EF4-FFF2-40B4-BE49-F238E27FC236}">
                <a16:creationId xmlns="" xmlns:a16="http://schemas.microsoft.com/office/drawing/2014/main" id="{CA41C05A-9C7F-4140-8266-240E6861C71E}"/>
              </a:ext>
            </a:extLst>
          </p:cNvPr>
          <p:cNvGrpSpPr/>
          <p:nvPr/>
        </p:nvGrpSpPr>
        <p:grpSpPr>
          <a:xfrm>
            <a:off x="-65151" y="5671766"/>
            <a:ext cx="12191999" cy="1113427"/>
            <a:chOff x="1" y="5605056"/>
            <a:chExt cx="13719705" cy="1252944"/>
          </a:xfrm>
        </p:grpSpPr>
        <p:pic>
          <p:nvPicPr>
            <p:cNvPr id="70" name="图片 16">
              <a:extLst>
                <a:ext uri="{FF2B5EF4-FFF2-40B4-BE49-F238E27FC236}">
                  <a16:creationId xmlns="" xmlns:a16="http://schemas.microsoft.com/office/drawing/2014/main" id="{60CA2495-DA1D-4B09-9AAE-24D6A1AE9E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71" name="图片 17">
              <a:extLst>
                <a:ext uri="{FF2B5EF4-FFF2-40B4-BE49-F238E27FC236}">
                  <a16:creationId xmlns="" xmlns:a16="http://schemas.microsoft.com/office/drawing/2014/main" id="{CC9B277E-02B4-4A93-843C-B61D211DCF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72" name="图片 6">
            <a:extLst>
              <a:ext uri="{FF2B5EF4-FFF2-40B4-BE49-F238E27FC236}">
                <a16:creationId xmlns="" xmlns:a16="http://schemas.microsoft.com/office/drawing/2014/main" id="{2324F974-B1EF-4FEB-BEA2-D32A7128DF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75" y="5347252"/>
            <a:ext cx="12192000" cy="1686044"/>
          </a:xfrm>
          <a:prstGeom prst="rect">
            <a:avLst/>
          </a:prstGeom>
        </p:spPr>
      </p:pic>
      <p:pic>
        <p:nvPicPr>
          <p:cNvPr id="39" name="Picture 38">
            <a:extLst>
              <a:ext uri="{FF2B5EF4-FFF2-40B4-BE49-F238E27FC236}">
                <a16:creationId xmlns="" xmlns:a16="http://schemas.microsoft.com/office/drawing/2014/main" id="{1845AF0D-F1A6-47B1-8D10-9C0BEA133E86}"/>
              </a:ext>
            </a:extLst>
          </p:cNvPr>
          <p:cNvPicPr>
            <a:picLocks noChangeAspect="1"/>
          </p:cNvPicPr>
          <p:nvPr/>
        </p:nvPicPr>
        <p:blipFill>
          <a:blip r:embed="rId14"/>
          <a:stretch>
            <a:fillRect/>
          </a:stretch>
        </p:blipFill>
        <p:spPr>
          <a:xfrm>
            <a:off x="5277257" y="2831313"/>
            <a:ext cx="1245866" cy="533943"/>
          </a:xfrm>
          <a:prstGeom prst="rect">
            <a:avLst/>
          </a:prstGeom>
        </p:spPr>
      </p:pic>
      <p:pic>
        <p:nvPicPr>
          <p:cNvPr id="8" name="Picture 7">
            <a:extLst>
              <a:ext uri="{FF2B5EF4-FFF2-40B4-BE49-F238E27FC236}">
                <a16:creationId xmlns="" xmlns:a16="http://schemas.microsoft.com/office/drawing/2014/main" id="{69DFA701-5848-4CFE-A250-A2CC1C7B7A42}"/>
              </a:ext>
            </a:extLst>
          </p:cNvPr>
          <p:cNvPicPr>
            <a:picLocks noChangeAspect="1"/>
          </p:cNvPicPr>
          <p:nvPr/>
        </p:nvPicPr>
        <p:blipFill>
          <a:blip r:embed="rId15"/>
          <a:stretch>
            <a:fillRect/>
          </a:stretch>
        </p:blipFill>
        <p:spPr>
          <a:xfrm>
            <a:off x="2520691" y="3651905"/>
            <a:ext cx="7004911" cy="128636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0" presetClass="path" presetSubtype="0" repeatCount="indefinite" accel="50000" decel="50000" autoRev="1" fill="hold" nodeType="withEffect">
                                  <p:stCondLst>
                                    <p:cond delay="0"/>
                                  </p:stCondLst>
                                  <p:childTnLst>
                                    <p:animMotion origin="layout" path="M 0 0 L -0.736771 0.321019 " pathEditMode="relative" rAng="0" ptsTypes="">
                                      <p:cBhvr>
                                        <p:cTn id="9" dur="5000" fill="hold"/>
                                        <p:tgtEl>
                                          <p:spTgt spid="45"/>
                                        </p:tgtEl>
                                        <p:attrNameLst>
                                          <p:attrName>ppt_x</p:attrName>
                                          <p:attrName>ppt_y</p:attrName>
                                        </p:attrNameLst>
                                      </p:cBhvr>
                                      <p:rCtr x="-30300" y="14100"/>
                                    </p:animMotion>
                                  </p:childTnLst>
                                </p:cTn>
                              </p:par>
                              <p:par>
                                <p:cTn id="10" presetID="0" presetClass="path" presetSubtype="0" repeatCount="indefinite" accel="50000" decel="50000" autoRev="1" fill="hold" nodeType="withEffect">
                                  <p:stCondLst>
                                    <p:cond delay="0"/>
                                  </p:stCondLst>
                                  <p:childTnLst>
                                    <p:animMotion origin="layout" path="M 0 0 L -0.334219 0.0738889 " pathEditMode="relative" ptsTypes="">
                                      <p:cBhvr>
                                        <p:cTn id="11" dur="5000" fill="hold"/>
                                        <p:tgtEl>
                                          <p:spTgt spid="46"/>
                                        </p:tgtEl>
                                        <p:attrNameLst>
                                          <p:attrName>ppt_x</p:attrName>
                                          <p:attrName>ppt_y</p:attrName>
                                        </p:attrNameLst>
                                      </p:cBhvr>
                                    </p:animMotion>
                                  </p:childTnLst>
                                </p:cTn>
                              </p:par>
                              <p:par>
                                <p:cTn id="12" presetID="0" presetClass="path" presetSubtype="0" repeatCount="indefinite" accel="50000" decel="50000" autoRev="1" fill="hold" nodeType="withEffect">
                                  <p:stCondLst>
                                    <p:cond delay="0"/>
                                  </p:stCondLst>
                                  <p:childTnLst>
                                    <p:animMotion origin="layout" path="M 0 0 L 0.49599 -0.0471296 " pathEditMode="relative" ptsTypes="">
                                      <p:cBhvr>
                                        <p:cTn id="13" dur="5000" fill="hold"/>
                                        <p:tgtEl>
                                          <p:spTgt spid="43"/>
                                        </p:tgtEl>
                                        <p:attrNameLst>
                                          <p:attrName>ppt_x</p:attrName>
                                          <p:attrName>ppt_y</p:attrName>
                                        </p:attrNameLst>
                                      </p:cBhvr>
                                    </p:animMotion>
                                  </p:childTnLst>
                                </p:cTn>
                              </p:par>
                              <p:par>
                                <p:cTn id="14" presetID="0" presetClass="path" presetSubtype="0" repeatCount="indefinite" accel="50000" decel="50000" autoRev="1" fill="hold" nodeType="withEffect">
                                  <p:stCondLst>
                                    <p:cond delay="0"/>
                                  </p:stCondLst>
                                  <p:childTnLst>
                                    <p:animMotion origin="layout" path="M 0 0 L 0.158281 0.36 " pathEditMode="relative" ptsTypes="">
                                      <p:cBhvr>
                                        <p:cTn id="15" dur="5000" fill="hold"/>
                                        <p:tgtEl>
                                          <p:spTgt spid="44"/>
                                        </p:tgtEl>
                                        <p:attrNameLst>
                                          <p:attrName>ppt_x</p:attrName>
                                          <p:attrName>ppt_y</p:attrName>
                                        </p:attrNameLst>
                                      </p:cBhvr>
                                    </p:animMotion>
                                  </p:childTnLst>
                                </p:cTn>
                              </p:par>
                              <p:par>
                                <p:cTn id="16" presetID="53" presetClass="entr" presetSubtype="16"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1000" fill="hold"/>
                                        <p:tgtEl>
                                          <p:spTgt spid="40"/>
                                        </p:tgtEl>
                                        <p:attrNameLst>
                                          <p:attrName>ppt_w</p:attrName>
                                        </p:attrNameLst>
                                      </p:cBhvr>
                                      <p:tavLst>
                                        <p:tav tm="0">
                                          <p:val>
                                            <p:fltVal val="0"/>
                                          </p:val>
                                        </p:tav>
                                        <p:tav tm="100000">
                                          <p:val>
                                            <p:strVal val="#ppt_w"/>
                                          </p:val>
                                        </p:tav>
                                      </p:tavLst>
                                    </p:anim>
                                    <p:anim calcmode="lin" valueType="num">
                                      <p:cBhvr>
                                        <p:cTn id="19" dur="1000" fill="hold"/>
                                        <p:tgtEl>
                                          <p:spTgt spid="40"/>
                                        </p:tgtEl>
                                        <p:attrNameLst>
                                          <p:attrName>ppt_h</p:attrName>
                                        </p:attrNameLst>
                                      </p:cBhvr>
                                      <p:tavLst>
                                        <p:tav tm="0">
                                          <p:val>
                                            <p:fltVal val="0"/>
                                          </p:val>
                                        </p:tav>
                                        <p:tav tm="100000">
                                          <p:val>
                                            <p:strVal val="#ppt_h"/>
                                          </p:val>
                                        </p:tav>
                                      </p:tavLst>
                                    </p:anim>
                                    <p:animEffect transition="in" filter="fade">
                                      <p:cBhvr>
                                        <p:cTn id="20" dur="1000"/>
                                        <p:tgtEl>
                                          <p:spTgt spid="40"/>
                                        </p:tgtEl>
                                      </p:cBhvr>
                                    </p:animEffect>
                                  </p:childTnLst>
                                </p:cTn>
                              </p:par>
                              <p:par>
                                <p:cTn id="21" presetID="2" presetClass="entr" presetSubtype="2"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1+#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ppt_y"/>
                                          </p:val>
                                        </p:tav>
                                        <p:tav tm="100000">
                                          <p:val>
                                            <p:strVal val="#ppt_y"/>
                                          </p:val>
                                        </p:tav>
                                      </p:tavLst>
                                    </p:anim>
                                  </p:childTnLst>
                                </p:cTn>
                              </p:par>
                              <p:par>
                                <p:cTn id="41" presetID="14" presetClass="entr" presetSubtype="1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randombar(horizontal)">
                                      <p:cBhvr>
                                        <p:cTn id="43" dur="500"/>
                                        <p:tgtEl>
                                          <p:spTgt spid="60"/>
                                        </p:tgtEl>
                                      </p:cBhvr>
                                    </p:animEffect>
                                  </p:childTnLst>
                                </p:cTn>
                              </p:par>
                              <p:par>
                                <p:cTn id="44" presetID="26"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80">
                                          <p:stCondLst>
                                            <p:cond delay="0"/>
                                          </p:stCondLst>
                                        </p:cTn>
                                        <p:tgtEl>
                                          <p:spTgt spid="64"/>
                                        </p:tgtEl>
                                      </p:cBhvr>
                                    </p:animEffect>
                                    <p:anim calcmode="lin" valueType="num">
                                      <p:cBhvr>
                                        <p:cTn id="47"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2" dur="26">
                                          <p:stCondLst>
                                            <p:cond delay="650"/>
                                          </p:stCondLst>
                                        </p:cTn>
                                        <p:tgtEl>
                                          <p:spTgt spid="64"/>
                                        </p:tgtEl>
                                      </p:cBhvr>
                                      <p:to x="100000" y="60000"/>
                                    </p:animScale>
                                    <p:animScale>
                                      <p:cBhvr>
                                        <p:cTn id="53" dur="166" decel="50000">
                                          <p:stCondLst>
                                            <p:cond delay="676"/>
                                          </p:stCondLst>
                                        </p:cTn>
                                        <p:tgtEl>
                                          <p:spTgt spid="64"/>
                                        </p:tgtEl>
                                      </p:cBhvr>
                                      <p:to x="100000" y="100000"/>
                                    </p:animScale>
                                    <p:animScale>
                                      <p:cBhvr>
                                        <p:cTn id="54" dur="26">
                                          <p:stCondLst>
                                            <p:cond delay="1312"/>
                                          </p:stCondLst>
                                        </p:cTn>
                                        <p:tgtEl>
                                          <p:spTgt spid="64"/>
                                        </p:tgtEl>
                                      </p:cBhvr>
                                      <p:to x="100000" y="80000"/>
                                    </p:animScale>
                                    <p:animScale>
                                      <p:cBhvr>
                                        <p:cTn id="55" dur="166" decel="50000">
                                          <p:stCondLst>
                                            <p:cond delay="1338"/>
                                          </p:stCondLst>
                                        </p:cTn>
                                        <p:tgtEl>
                                          <p:spTgt spid="64"/>
                                        </p:tgtEl>
                                      </p:cBhvr>
                                      <p:to x="100000" y="100000"/>
                                    </p:animScale>
                                    <p:animScale>
                                      <p:cBhvr>
                                        <p:cTn id="56" dur="26">
                                          <p:stCondLst>
                                            <p:cond delay="1642"/>
                                          </p:stCondLst>
                                        </p:cTn>
                                        <p:tgtEl>
                                          <p:spTgt spid="64"/>
                                        </p:tgtEl>
                                      </p:cBhvr>
                                      <p:to x="100000" y="90000"/>
                                    </p:animScale>
                                    <p:animScale>
                                      <p:cBhvr>
                                        <p:cTn id="57" dur="166" decel="50000">
                                          <p:stCondLst>
                                            <p:cond delay="1668"/>
                                          </p:stCondLst>
                                        </p:cTn>
                                        <p:tgtEl>
                                          <p:spTgt spid="64"/>
                                        </p:tgtEl>
                                      </p:cBhvr>
                                      <p:to x="100000" y="100000"/>
                                    </p:animScale>
                                    <p:animScale>
                                      <p:cBhvr>
                                        <p:cTn id="58" dur="26">
                                          <p:stCondLst>
                                            <p:cond delay="1808"/>
                                          </p:stCondLst>
                                        </p:cTn>
                                        <p:tgtEl>
                                          <p:spTgt spid="64"/>
                                        </p:tgtEl>
                                      </p:cBhvr>
                                      <p:to x="100000" y="95000"/>
                                    </p:animScale>
                                    <p:animScale>
                                      <p:cBhvr>
                                        <p:cTn id="59" dur="166" decel="50000">
                                          <p:stCondLst>
                                            <p:cond delay="1834"/>
                                          </p:stCondLst>
                                        </p:cTn>
                                        <p:tgtEl>
                                          <p:spTgt spid="64"/>
                                        </p:tgtEl>
                                      </p:cBhvr>
                                      <p:to x="100000" y="100000"/>
                                    </p:animScale>
                                  </p:childTnLst>
                                </p:cTn>
                              </p:par>
                              <p:par>
                                <p:cTn id="60" presetID="42"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1000"/>
                                        <p:tgtEl>
                                          <p:spTgt spid="72"/>
                                        </p:tgtEl>
                                      </p:cBhvr>
                                    </p:animEffect>
                                    <p:anim calcmode="lin" valueType="num">
                                      <p:cBhvr>
                                        <p:cTn id="63" dur="1000" fill="hold"/>
                                        <p:tgtEl>
                                          <p:spTgt spid="72"/>
                                        </p:tgtEl>
                                        <p:attrNameLst>
                                          <p:attrName>ppt_x</p:attrName>
                                        </p:attrNameLst>
                                      </p:cBhvr>
                                      <p:tavLst>
                                        <p:tav tm="0">
                                          <p:val>
                                            <p:strVal val="#ppt_x"/>
                                          </p:val>
                                        </p:tav>
                                        <p:tav tm="100000">
                                          <p:val>
                                            <p:strVal val="#ppt_x"/>
                                          </p:val>
                                        </p:tav>
                                      </p:tavLst>
                                    </p:anim>
                                    <p:anim calcmode="lin" valueType="num">
                                      <p:cBhvr>
                                        <p:cTn id="64" dur="1000" fill="hold"/>
                                        <p:tgtEl>
                                          <p:spTgt spid="72"/>
                                        </p:tgtEl>
                                        <p:attrNameLst>
                                          <p:attrName>ppt_y</p:attrName>
                                        </p:attrNameLst>
                                      </p:cBhvr>
                                      <p:tavLst>
                                        <p:tav tm="0">
                                          <p:val>
                                            <p:strVal val="#ppt_y+.1"/>
                                          </p:val>
                                        </p:tav>
                                        <p:tav tm="100000">
                                          <p:val>
                                            <p:strVal val="#ppt_y"/>
                                          </p:val>
                                        </p:tav>
                                      </p:tavLst>
                                    </p:anim>
                                  </p:childTnLst>
                                </p:cTn>
                              </p:par>
                              <p:par>
                                <p:cTn id="65" presetID="9" presetClass="entr" presetSubtype="0"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dissolve">
                                      <p:cBhvr>
                                        <p:cTn id="67" dur="1000"/>
                                        <p:tgtEl>
                                          <p:spTgt spid="73"/>
                                        </p:tgtEl>
                                      </p:cBhvr>
                                    </p:animEffect>
                                  </p:childTnLst>
                                </p:cTn>
                              </p:par>
                              <p:par>
                                <p:cTn id="68" presetID="22" presetClass="entr" presetSubtype="4"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down)">
                                      <p:cBhvr>
                                        <p:cTn id="70" dur="500"/>
                                        <p:tgtEl>
                                          <p:spTgt spid="45"/>
                                        </p:tgtEl>
                                      </p:cBhvr>
                                    </p:animEffect>
                                  </p:childTnLst>
                                </p:cTn>
                              </p:par>
                              <p:par>
                                <p:cTn id="71" presetID="22" presetClass="entr" presetSubtype="4"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down)">
                                      <p:cBhvr>
                                        <p:cTn id="73" dur="500"/>
                                        <p:tgtEl>
                                          <p:spTgt spid="46"/>
                                        </p:tgtEl>
                                      </p:cBhvr>
                                    </p:animEffect>
                                  </p:childTnLst>
                                </p:cTn>
                              </p:par>
                              <p:par>
                                <p:cTn id="74" presetID="22" presetClass="entr" presetSubtype="4"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down)">
                                      <p:cBhvr>
                                        <p:cTn id="76" dur="500"/>
                                        <p:tgtEl>
                                          <p:spTgt spid="56"/>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down)">
                                      <p:cBhvr>
                                        <p:cTn id="85" dur="500"/>
                                        <p:tgtEl>
                                          <p:spTgt spid="6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down)">
                                      <p:cBhvr>
                                        <p:cTn id="88" dur="50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barn(inVertical)">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barn(inVertical)">
                                      <p:cBhvr>
                                        <p:cTn id="9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767715" y="1099185"/>
            <a:ext cx="11424285" cy="5401479"/>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Từ trước đến giờ, tay trái và tay phải luôn là hai người bạn thân thiết của nhau. Một hôm, tay phải xách một chiếc túi nặng, mệt quá, nó liền trách tay trai: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Cậu thật là sướng, chẳng phải làm việc nặng nhọc. Còn tớ thì việc gì cũng phải làm. Từ việc xúc cơm, cầm bút, rồi quét nhà,… đều đến tớ cả.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bạn nói vậy, tay trái buồn bã, chẳng nói gì. Nó lẳng lặng ngoảnh mặt đi chỗ khác và tự nhủ sẽ không giúp tay phải việc gì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Sáng hôm sau, tay phải thực hiện nhiệm vụ đánh răng. Nhưng tay trái đã giận tay phải mất rồi. Tay phải bận cầm bản chải nên không sao cầm được cốc nước nữa. Đến lúc cài khuy áo, cũng thật khó khăn, cứ phải loay hoay với một tay. Khi cần vẽ tranh thì hết chịu nổi! Chỉ có một tay cầm bút màu, không có tay nào để giữ lấy. Tay phải hối hận lắm, liền xin lỗi tay trái.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tay phải và tay trái lại cùng nhau làm việc. Việc gì cũng hoàn thành một cách nhanh chóng. Tay phải thốt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Cậu và tớ đều quan trọng như nhau. Nếu không có cậu thì có nhiều việc, một mình tớ không thể nào làm được.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Lý Thị Minh Hà)</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155" y="191770"/>
            <a:ext cx="922020" cy="632460"/>
          </a:xfrm>
          <a:prstGeom prst="rect">
            <a:avLst/>
          </a:prstGeom>
        </p:spPr>
      </p:pic>
      <p:grpSp>
        <p:nvGrpSpPr>
          <p:cNvPr id="62" name="Group 61"/>
          <p:cNvGrpSpPr/>
          <p:nvPr/>
        </p:nvGrpSpPr>
        <p:grpSpPr>
          <a:xfrm>
            <a:off x="-141" y="0"/>
            <a:ext cx="4220216" cy="600710"/>
            <a:chOff x="-238" y="48"/>
            <a:chExt cx="8890" cy="946"/>
          </a:xfrm>
        </p:grpSpPr>
        <p:sp>
          <p:nvSpPr>
            <p:cNvPr id="61" name="Rectangles 60"/>
            <p:cNvSpPr/>
            <p:nvPr/>
          </p:nvSpPr>
          <p:spPr>
            <a:xfrm>
              <a:off x="957" y="207"/>
              <a:ext cx="6789" cy="7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4"/>
            <p:cNvSpPr/>
            <p:nvPr/>
          </p:nvSpPr>
          <p:spPr>
            <a:xfrm>
              <a:off x="-238" y="48"/>
              <a:ext cx="8890" cy="921"/>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Cùng</a:t>
              </a:r>
              <a:r>
                <a:rPr kumimoji="0" lang="en-US" sz="32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chia </a:t>
              </a:r>
              <a:r>
                <a:rPr kumimoji="0" lang="en-US" sz="32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đoạn</a:t>
              </a:r>
              <a:endParaRPr kumimoji="0" lang="en-US" sz="32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grpSp>
        <p:nvGrpSpPr>
          <p:cNvPr id="5" name="Group 4"/>
          <p:cNvGrpSpPr/>
          <p:nvPr/>
        </p:nvGrpSpPr>
        <p:grpSpPr>
          <a:xfrm>
            <a:off x="0" y="1326051"/>
            <a:ext cx="439420" cy="558165"/>
            <a:chOff x="260" y="1814"/>
            <a:chExt cx="886" cy="1427"/>
          </a:xfrm>
        </p:grpSpPr>
        <p:pic>
          <p:nvPicPr>
            <p:cNvPr id="2" name="图片 1"/>
            <p:cNvPicPr>
              <a:picLocks noChangeAspect="1"/>
            </p:cNvPicPr>
            <p:nvPr/>
          </p:nvPicPr>
          <p:blipFill>
            <a:blip r:embed="rId6"/>
            <a:stretch>
              <a:fillRect/>
            </a:stretch>
          </p:blipFill>
          <p:spPr>
            <a:xfrm>
              <a:off x="428" y="1814"/>
              <a:ext cx="718" cy="1425"/>
            </a:xfrm>
            <a:prstGeom prst="rect">
              <a:avLst/>
            </a:prstGeom>
          </p:spPr>
        </p:pic>
        <p:sp>
          <p:nvSpPr>
            <p:cNvPr id="4" name="Rectangles 3"/>
            <p:cNvSpPr/>
            <p:nvPr/>
          </p:nvSpPr>
          <p:spPr>
            <a:xfrm>
              <a:off x="260" y="2277"/>
              <a:ext cx="584" cy="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p:cNvGrpSpPr/>
          <p:nvPr/>
        </p:nvGrpSpPr>
        <p:grpSpPr>
          <a:xfrm>
            <a:off x="194310" y="2537581"/>
            <a:ext cx="388620" cy="591820"/>
            <a:chOff x="8607" y="227"/>
            <a:chExt cx="4594" cy="6104"/>
          </a:xfrm>
        </p:grpSpPr>
        <p:pic>
          <p:nvPicPr>
            <p:cNvPr id="3" name="图片 2"/>
            <p:cNvPicPr>
              <a:picLocks noChangeAspect="1"/>
            </p:cNvPicPr>
            <p:nvPr/>
          </p:nvPicPr>
          <p:blipFill>
            <a:blip r:embed="rId7"/>
            <a:srcRect r="28986"/>
            <a:stretch>
              <a:fillRect/>
            </a:stretch>
          </p:blipFill>
          <p:spPr>
            <a:xfrm>
              <a:off x="8607" y="227"/>
              <a:ext cx="3798" cy="6105"/>
            </a:xfrm>
            <a:prstGeom prst="rect">
              <a:avLst/>
            </a:prstGeom>
          </p:spPr>
        </p:pic>
        <p:sp>
          <p:nvSpPr>
            <p:cNvPr id="7" name="Oval 6"/>
            <p:cNvSpPr/>
            <p:nvPr/>
          </p:nvSpPr>
          <p:spPr>
            <a:xfrm>
              <a:off x="11781" y="2625"/>
              <a:ext cx="940" cy="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p:cNvSpPr/>
            <p:nvPr/>
          </p:nvSpPr>
          <p:spPr>
            <a:xfrm>
              <a:off x="11551" y="5311"/>
              <a:ext cx="1140" cy="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p:cNvSpPr/>
            <p:nvPr/>
          </p:nvSpPr>
          <p:spPr>
            <a:xfrm>
              <a:off x="12261" y="4759"/>
              <a:ext cx="940" cy="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3" name="图片 3"/>
          <p:cNvPicPr>
            <a:picLocks noChangeAspect="1"/>
          </p:cNvPicPr>
          <p:nvPr/>
        </p:nvPicPr>
        <p:blipFill>
          <a:blip r:embed="rId8"/>
          <a:stretch>
            <a:fillRect/>
          </a:stretch>
        </p:blipFill>
        <p:spPr>
          <a:xfrm>
            <a:off x="174625" y="3343275"/>
            <a:ext cx="320675" cy="642620"/>
          </a:xfrm>
          <a:prstGeom prst="rect">
            <a:avLst/>
          </a:prstGeom>
        </p:spPr>
      </p:pic>
      <p:pic>
        <p:nvPicPr>
          <p:cNvPr id="17" name="图片 4"/>
          <p:cNvPicPr>
            <a:picLocks noChangeAspect="1"/>
          </p:cNvPicPr>
          <p:nvPr/>
        </p:nvPicPr>
        <p:blipFill>
          <a:blip r:embed="rId9"/>
          <a:srcRect r="35556"/>
          <a:stretch>
            <a:fillRect/>
          </a:stretch>
        </p:blipFill>
        <p:spPr>
          <a:xfrm>
            <a:off x="90170" y="4828539"/>
            <a:ext cx="355600" cy="713740"/>
          </a:xfrm>
          <a:prstGeom prst="rect">
            <a:avLst/>
          </a:prstGeom>
        </p:spPr>
      </p:pic>
      <p:sp>
        <p:nvSpPr>
          <p:cNvPr id="16" name="Rounded Rectangle 15"/>
          <p:cNvSpPr/>
          <p:nvPr/>
        </p:nvSpPr>
        <p:spPr>
          <a:xfrm>
            <a:off x="662386" y="2609850"/>
            <a:ext cx="11377214" cy="657225"/>
          </a:xfrm>
          <a:prstGeom prst="roundRect">
            <a:avLst>
              <a:gd name="adj" fmla="val 11248"/>
            </a:avLst>
          </a:prstGeom>
          <a:solidFill>
            <a:srgbClr val="FFB0CC">
              <a:alpha val="37000"/>
            </a:srgbClr>
          </a:solidFill>
          <a:ln w="28575" cap="flat" cmpd="sng" algn="ctr">
            <a:solidFill>
              <a:srgbClr val="F8077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8" name="Rounded Rectangle 17"/>
          <p:cNvSpPr/>
          <p:nvPr/>
        </p:nvSpPr>
        <p:spPr>
          <a:xfrm>
            <a:off x="598927" y="3326617"/>
            <a:ext cx="11440673" cy="1312057"/>
          </a:xfrm>
          <a:prstGeom prst="roundRect">
            <a:avLst>
              <a:gd name="adj" fmla="val 11248"/>
            </a:avLst>
          </a:prstGeom>
          <a:solidFill>
            <a:srgbClr val="92D050">
              <a:alpha val="25000"/>
            </a:srgbClr>
          </a:solidFill>
          <a:ln w="28575"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23" name="Rounded Rectangle 22"/>
          <p:cNvSpPr/>
          <p:nvPr/>
        </p:nvSpPr>
        <p:spPr>
          <a:xfrm>
            <a:off x="669290" y="1184062"/>
            <a:ext cx="11370310" cy="1387688"/>
          </a:xfrm>
          <a:prstGeom prst="roundRect">
            <a:avLst>
              <a:gd name="adj" fmla="val 11248"/>
            </a:avLst>
          </a:prstGeom>
          <a:solidFill>
            <a:srgbClr val="FFC000">
              <a:alpha val="22000"/>
            </a:srgbClr>
          </a:solidFill>
          <a:ln w="28575" cap="flat" cmpd="sng" algn="ctr">
            <a:solidFill>
              <a:schemeClr val="accent2">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24" name="Rounded Rectangle 23"/>
          <p:cNvSpPr/>
          <p:nvPr/>
        </p:nvSpPr>
        <p:spPr>
          <a:xfrm>
            <a:off x="591821" y="4716144"/>
            <a:ext cx="11447780" cy="1379856"/>
          </a:xfrm>
          <a:prstGeom prst="roundRect">
            <a:avLst>
              <a:gd name="adj" fmla="val 11248"/>
            </a:avLst>
          </a:prstGeom>
          <a:solidFill>
            <a:srgbClr val="00B0F0">
              <a:alpha val="32000"/>
            </a:srgbClr>
          </a:solid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43" name="Text Box 8">
            <a:extLst>
              <a:ext uri="{FF2B5EF4-FFF2-40B4-BE49-F238E27FC236}">
                <a16:creationId xmlns="" xmlns:a16="http://schemas.microsoft.com/office/drawing/2014/main" id="{9BF7D002-B4CC-4810-9953-B01C3991E7B6}"/>
              </a:ext>
            </a:extLst>
          </p:cNvPr>
          <p:cNvSpPr txBox="1"/>
          <p:nvPr/>
        </p:nvSpPr>
        <p:spPr>
          <a:xfrm>
            <a:off x="3422500" y="521434"/>
            <a:ext cx="5984390" cy="5847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lvl="0" algn="ctr"/>
            <a:r>
              <a:rPr lang="en-US" sz="32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Tay </a:t>
            </a:r>
            <a:r>
              <a:rPr lang="en-US" sz="32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trái</a:t>
            </a:r>
            <a:r>
              <a:rPr lang="en-US" sz="32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tay</a:t>
            </a:r>
            <a:r>
              <a:rPr lang="en-US" sz="32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phải</a:t>
            </a:r>
            <a:endParaRPr lang="en-US" sz="32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3" grpId="0" animBg="1"/>
      <p:bldP spid="24" grpId="0" animBg="1"/>
      <p:bldP spid="24" grpId="1" animBg="1"/>
      <p:bldP spid="4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2"/>
          <p:cNvGrpSpPr/>
          <p:nvPr/>
        </p:nvGrpSpPr>
        <p:grpSpPr>
          <a:xfrm>
            <a:off x="0" y="4131674"/>
            <a:ext cx="12191999" cy="3225796"/>
            <a:chOff x="0" y="4119048"/>
            <a:chExt cx="10174922" cy="3716848"/>
          </a:xfrm>
        </p:grpSpPr>
        <p:pic>
          <p:nvPicPr>
            <p:cNvPr id="7"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9048"/>
              <a:ext cx="5562600" cy="3236478"/>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152316"/>
              <a:ext cx="4612322" cy="2683580"/>
            </a:xfrm>
            <a:prstGeom prst="rect">
              <a:avLst/>
            </a:prstGeom>
          </p:spPr>
        </p:pic>
      </p:grpSp>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5"/>
            <a:stretch>
              <a:fillRect/>
            </a:stretch>
          </p:blipFill>
          <p:spPr>
            <a:xfrm>
              <a:off x="14364" y="9751"/>
              <a:ext cx="1560" cy="3440"/>
            </a:xfrm>
            <a:prstGeom prst="rect">
              <a:avLst/>
            </a:prstGeom>
          </p:spPr>
        </p:pic>
        <p:pic>
          <p:nvPicPr>
            <p:cNvPr id="21" name="Picture 20"/>
            <p:cNvPicPr>
              <a:picLocks noChangeAspect="1"/>
            </p:cNvPicPr>
            <p:nvPr/>
          </p:nvPicPr>
          <p:blipFill>
            <a:blip r:embed="rId6"/>
            <a:stretch>
              <a:fillRect/>
            </a:stretch>
          </p:blipFill>
          <p:spPr>
            <a:xfrm>
              <a:off x="16005" y="9621"/>
              <a:ext cx="1450" cy="2950"/>
            </a:xfrm>
            <a:prstGeom prst="rect">
              <a:avLst/>
            </a:prstGeom>
          </p:spPr>
        </p:pic>
        <p:pic>
          <p:nvPicPr>
            <p:cNvPr id="22" name="Picture 21"/>
            <p:cNvPicPr>
              <a:picLocks noChangeAspect="1"/>
            </p:cNvPicPr>
            <p:nvPr/>
          </p:nvPicPr>
          <p:blipFill>
            <a:blip r:embed="rId7"/>
            <a:stretch>
              <a:fillRect/>
            </a:stretch>
          </p:blipFill>
          <p:spPr>
            <a:xfrm>
              <a:off x="9705" y="10013"/>
              <a:ext cx="1450" cy="1120"/>
            </a:xfrm>
            <a:prstGeom prst="rect">
              <a:avLst/>
            </a:prstGeom>
          </p:spPr>
        </p:pic>
        <p:pic>
          <p:nvPicPr>
            <p:cNvPr id="25" name="Picture 24"/>
            <p:cNvPicPr>
              <a:picLocks noChangeAspect="1"/>
            </p:cNvPicPr>
            <p:nvPr/>
          </p:nvPicPr>
          <p:blipFill>
            <a:blip r:embed="rId7"/>
            <a:stretch>
              <a:fillRect/>
            </a:stretch>
          </p:blipFill>
          <p:spPr>
            <a:xfrm>
              <a:off x="11825" y="10013"/>
              <a:ext cx="1450" cy="1120"/>
            </a:xfrm>
            <a:prstGeom prst="rect">
              <a:avLst/>
            </a:prstGeom>
          </p:spPr>
        </p:pic>
        <p:pic>
          <p:nvPicPr>
            <p:cNvPr id="27" name="Picture 26"/>
            <p:cNvPicPr>
              <a:picLocks noChangeAspect="1"/>
            </p:cNvPicPr>
            <p:nvPr/>
          </p:nvPicPr>
          <p:blipFill>
            <a:blip r:embed="rId7"/>
            <a:stretch>
              <a:fillRect/>
            </a:stretch>
          </p:blipFill>
          <p:spPr>
            <a:xfrm>
              <a:off x="17405" y="10173"/>
              <a:ext cx="1450" cy="1120"/>
            </a:xfrm>
            <a:prstGeom prst="rect">
              <a:avLst/>
            </a:prstGeom>
          </p:spPr>
        </p:pic>
        <p:pic>
          <p:nvPicPr>
            <p:cNvPr id="28" name="Picture 27"/>
            <p:cNvPicPr>
              <a:picLocks noChangeAspect="1"/>
            </p:cNvPicPr>
            <p:nvPr/>
          </p:nvPicPr>
          <p:blipFill>
            <a:blip r:embed="rId7"/>
            <a:stretch>
              <a:fillRect/>
            </a:stretch>
          </p:blipFill>
          <p:spPr>
            <a:xfrm>
              <a:off x="8185" y="10166"/>
              <a:ext cx="1450" cy="1120"/>
            </a:xfrm>
            <a:prstGeom prst="rect">
              <a:avLst/>
            </a:prstGeom>
          </p:spPr>
        </p:pic>
        <p:pic>
          <p:nvPicPr>
            <p:cNvPr id="29" name="Picture 28"/>
            <p:cNvPicPr>
              <a:picLocks noChangeAspect="1"/>
            </p:cNvPicPr>
            <p:nvPr/>
          </p:nvPicPr>
          <p:blipFill>
            <a:blip r:embed="rId8"/>
            <a:stretch>
              <a:fillRect/>
            </a:stretch>
          </p:blipFill>
          <p:spPr>
            <a:xfrm>
              <a:off x="600" y="10013"/>
              <a:ext cx="1140" cy="830"/>
            </a:xfrm>
            <a:prstGeom prst="rect">
              <a:avLst/>
            </a:prstGeom>
          </p:spPr>
        </p:pic>
        <p:pic>
          <p:nvPicPr>
            <p:cNvPr id="30" name="Picture 29"/>
            <p:cNvPicPr>
              <a:picLocks noChangeAspect="1"/>
            </p:cNvPicPr>
            <p:nvPr/>
          </p:nvPicPr>
          <p:blipFill>
            <a:blip r:embed="rId7"/>
            <a:stretch>
              <a:fillRect/>
            </a:stretch>
          </p:blipFill>
          <p:spPr>
            <a:xfrm>
              <a:off x="4725" y="10293"/>
              <a:ext cx="1450" cy="1120"/>
            </a:xfrm>
            <a:prstGeom prst="rect">
              <a:avLst/>
            </a:prstGeom>
          </p:spPr>
        </p:pic>
        <p:pic>
          <p:nvPicPr>
            <p:cNvPr id="33" name="Picture 32"/>
            <p:cNvPicPr>
              <a:picLocks noChangeAspect="1"/>
            </p:cNvPicPr>
            <p:nvPr/>
          </p:nvPicPr>
          <p:blipFill>
            <a:blip r:embed="rId5"/>
            <a:stretch>
              <a:fillRect/>
            </a:stretch>
          </p:blipFill>
          <p:spPr>
            <a:xfrm flipH="1">
              <a:off x="3165" y="10166"/>
              <a:ext cx="1560" cy="3440"/>
            </a:xfrm>
            <a:prstGeom prst="rect">
              <a:avLst/>
            </a:prstGeom>
          </p:spPr>
        </p:pic>
        <p:pic>
          <p:nvPicPr>
            <p:cNvPr id="35" name="Picture 34"/>
            <p:cNvPicPr>
              <a:picLocks noChangeAspect="1"/>
            </p:cNvPicPr>
            <p:nvPr/>
          </p:nvPicPr>
          <p:blipFill>
            <a:blip r:embed="rId9"/>
            <a:stretch>
              <a:fillRect/>
            </a:stretch>
          </p:blipFill>
          <p:spPr>
            <a:xfrm flipH="1">
              <a:off x="6248" y="9956"/>
              <a:ext cx="2310" cy="2210"/>
            </a:xfrm>
            <a:prstGeom prst="rect">
              <a:avLst/>
            </a:prstGeom>
          </p:spPr>
        </p:pic>
        <p:pic>
          <p:nvPicPr>
            <p:cNvPr id="37" name="Picture 36"/>
            <p:cNvPicPr>
              <a:picLocks noChangeAspect="1"/>
            </p:cNvPicPr>
            <p:nvPr/>
          </p:nvPicPr>
          <p:blipFill>
            <a:blip r:embed="rId10"/>
            <a:stretch>
              <a:fillRect/>
            </a:stretch>
          </p:blipFill>
          <p:spPr>
            <a:xfrm>
              <a:off x="13453" y="9817"/>
              <a:ext cx="1360" cy="2070"/>
            </a:xfrm>
            <a:prstGeom prst="rect">
              <a:avLst/>
            </a:prstGeom>
          </p:spPr>
        </p:pic>
        <p:pic>
          <p:nvPicPr>
            <p:cNvPr id="38" name="Picture 37"/>
            <p:cNvPicPr>
              <a:picLocks noChangeAspect="1"/>
            </p:cNvPicPr>
            <p:nvPr/>
          </p:nvPicPr>
          <p:blipFill>
            <a:blip r:embed="rId9"/>
            <a:stretch>
              <a:fillRect/>
            </a:stretch>
          </p:blipFill>
          <p:spPr>
            <a:xfrm>
              <a:off x="1146" y="9621"/>
              <a:ext cx="2310" cy="2210"/>
            </a:xfrm>
            <a:prstGeom prst="rect">
              <a:avLst/>
            </a:prstGeom>
          </p:spPr>
        </p:pic>
        <p:pic>
          <p:nvPicPr>
            <p:cNvPr id="39" name="Picture 38"/>
            <p:cNvPicPr>
              <a:picLocks noChangeAspect="1"/>
            </p:cNvPicPr>
            <p:nvPr/>
          </p:nvPicPr>
          <p:blipFill>
            <a:blip r:embed="rId8"/>
            <a:stretch>
              <a:fillRect/>
            </a:stretch>
          </p:blipFill>
          <p:spPr>
            <a:xfrm>
              <a:off x="9242" y="9458"/>
              <a:ext cx="1140" cy="830"/>
            </a:xfrm>
            <a:prstGeom prst="rect">
              <a:avLst/>
            </a:prstGeom>
          </p:spPr>
        </p:pic>
        <p:pic>
          <p:nvPicPr>
            <p:cNvPr id="41" name="Picture 40"/>
            <p:cNvPicPr>
              <a:picLocks noChangeAspect="1"/>
            </p:cNvPicPr>
            <p:nvPr/>
          </p:nvPicPr>
          <p:blipFill>
            <a:blip r:embed="rId8"/>
            <a:stretch>
              <a:fillRect/>
            </a:stretch>
          </p:blipFill>
          <p:spPr>
            <a:xfrm>
              <a:off x="4339" y="9818"/>
              <a:ext cx="1140" cy="830"/>
            </a:xfrm>
            <a:prstGeom prst="rect">
              <a:avLst/>
            </a:prstGeom>
          </p:spPr>
        </p:pic>
        <p:pic>
          <p:nvPicPr>
            <p:cNvPr id="42" name="Picture 41"/>
            <p:cNvPicPr>
              <a:picLocks noChangeAspect="1"/>
            </p:cNvPicPr>
            <p:nvPr/>
          </p:nvPicPr>
          <p:blipFill>
            <a:blip r:embed="rId7"/>
            <a:stretch>
              <a:fillRect/>
            </a:stretch>
          </p:blipFill>
          <p:spPr>
            <a:xfrm>
              <a:off x="192" y="9458"/>
              <a:ext cx="1450" cy="1120"/>
            </a:xfrm>
            <a:prstGeom prst="rect">
              <a:avLst/>
            </a:prstGeom>
          </p:spPr>
        </p:pic>
      </p:grpSp>
      <p:grpSp>
        <p:nvGrpSpPr>
          <p:cNvPr id="50" name="Group 49"/>
          <p:cNvGrpSpPr/>
          <p:nvPr/>
        </p:nvGrpSpPr>
        <p:grpSpPr>
          <a:xfrm>
            <a:off x="107950" y="-265430"/>
            <a:ext cx="4679950" cy="1090930"/>
            <a:chOff x="170" y="-418"/>
            <a:chExt cx="7370" cy="1718"/>
          </a:xfrm>
        </p:grpSpPr>
        <p:pic>
          <p:nvPicPr>
            <p:cNvPr id="43" name="图片 9"/>
            <p:cNvPicPr>
              <a:picLocks noChangeAspect="1"/>
            </p:cNvPicPr>
            <p:nvPr/>
          </p:nvPicPr>
          <p:blipFill>
            <a:blip r:embed="rId11"/>
            <a:srcRect r="59849"/>
            <a:stretch>
              <a:fillRect/>
            </a:stretch>
          </p:blipFill>
          <p:spPr>
            <a:xfrm>
              <a:off x="170" y="184"/>
              <a:ext cx="688" cy="1111"/>
            </a:xfrm>
            <a:prstGeom prst="rect">
              <a:avLst/>
            </a:prstGeom>
          </p:spPr>
        </p:pic>
        <p:pic>
          <p:nvPicPr>
            <p:cNvPr id="45" name="图片 9"/>
            <p:cNvPicPr>
              <a:picLocks noChangeAspect="1"/>
            </p:cNvPicPr>
            <p:nvPr/>
          </p:nvPicPr>
          <p:blipFill>
            <a:blip r:embed="rId11"/>
            <a:srcRect l="40340" r="1"/>
            <a:stretch>
              <a:fillRect/>
            </a:stretch>
          </p:blipFill>
          <p:spPr>
            <a:xfrm>
              <a:off x="858" y="-418"/>
              <a:ext cx="1839" cy="1713"/>
            </a:xfrm>
            <a:prstGeom prst="rect">
              <a:avLst/>
            </a:prstGeom>
          </p:spPr>
        </p:pic>
        <p:pic>
          <p:nvPicPr>
            <p:cNvPr id="46" name="图片 9"/>
            <p:cNvPicPr>
              <a:picLocks noChangeAspect="1"/>
            </p:cNvPicPr>
            <p:nvPr/>
          </p:nvPicPr>
          <p:blipFill>
            <a:blip r:embed="rId11"/>
            <a:srcRect l="51694" r="1"/>
            <a:stretch>
              <a:fillRect/>
            </a:stretch>
          </p:blipFill>
          <p:spPr>
            <a:xfrm>
              <a:off x="2458" y="-418"/>
              <a:ext cx="1489" cy="1713"/>
            </a:xfrm>
            <a:prstGeom prst="rect">
              <a:avLst/>
            </a:prstGeom>
          </p:spPr>
        </p:pic>
        <p:pic>
          <p:nvPicPr>
            <p:cNvPr id="47" name="图片 9"/>
            <p:cNvPicPr>
              <a:picLocks noChangeAspect="1"/>
            </p:cNvPicPr>
            <p:nvPr/>
          </p:nvPicPr>
          <p:blipFill>
            <a:blip r:embed="rId11"/>
            <a:srcRect l="51694" r="1"/>
            <a:stretch>
              <a:fillRect/>
            </a:stretch>
          </p:blipFill>
          <p:spPr>
            <a:xfrm>
              <a:off x="3641" y="-418"/>
              <a:ext cx="1489" cy="1713"/>
            </a:xfrm>
            <a:prstGeom prst="rect">
              <a:avLst/>
            </a:prstGeom>
          </p:spPr>
        </p:pic>
        <p:pic>
          <p:nvPicPr>
            <p:cNvPr id="48" name="图片 9"/>
            <p:cNvPicPr>
              <a:picLocks noChangeAspect="1"/>
            </p:cNvPicPr>
            <p:nvPr/>
          </p:nvPicPr>
          <p:blipFill>
            <a:blip r:embed="rId11"/>
            <a:srcRect l="51694" r="1"/>
            <a:stretch>
              <a:fillRect/>
            </a:stretch>
          </p:blipFill>
          <p:spPr>
            <a:xfrm>
              <a:off x="4759" y="-413"/>
              <a:ext cx="1489" cy="1713"/>
            </a:xfrm>
            <a:prstGeom prst="rect">
              <a:avLst/>
            </a:prstGeom>
          </p:spPr>
        </p:pic>
        <p:pic>
          <p:nvPicPr>
            <p:cNvPr id="49" name="图片 9"/>
            <p:cNvPicPr>
              <a:picLocks noChangeAspect="1"/>
            </p:cNvPicPr>
            <p:nvPr/>
          </p:nvPicPr>
          <p:blipFill>
            <a:blip r:embed="rId11"/>
            <a:srcRect l="51694" r="1"/>
            <a:stretch>
              <a:fillRect/>
            </a:stretch>
          </p:blipFill>
          <p:spPr>
            <a:xfrm>
              <a:off x="5860" y="-418"/>
              <a:ext cx="1489" cy="1713"/>
            </a:xfrm>
            <a:prstGeom prst="rect">
              <a:avLst/>
            </a:prstGeom>
          </p:spPr>
        </p:pic>
        <p:sp>
          <p:nvSpPr>
            <p:cNvPr id="55" name="矩形 4"/>
            <p:cNvSpPr/>
            <p:nvPr/>
          </p:nvSpPr>
          <p:spPr>
            <a:xfrm>
              <a:off x="1044" y="286"/>
              <a:ext cx="6496" cy="824"/>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Luyện đọc trong nhóm</a:t>
              </a:r>
            </a:p>
          </p:txBody>
        </p:sp>
      </p:grpSp>
      <p:pic>
        <p:nvPicPr>
          <p:cNvPr id="4"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grpSp>
        <p:nvGrpSpPr>
          <p:cNvPr id="15" name="Group 14"/>
          <p:cNvGrpSpPr/>
          <p:nvPr/>
        </p:nvGrpSpPr>
        <p:grpSpPr>
          <a:xfrm>
            <a:off x="670560" y="887730"/>
            <a:ext cx="5878830" cy="2339975"/>
            <a:chOff x="1116" y="1538"/>
            <a:chExt cx="9258" cy="3685"/>
          </a:xfrm>
        </p:grpSpPr>
        <p:sp>
          <p:nvSpPr>
            <p:cNvPr id="11" name="Rounded Rectangle 10"/>
            <p:cNvSpPr/>
            <p:nvPr/>
          </p:nvSpPr>
          <p:spPr>
            <a:xfrm>
              <a:off x="1273" y="2391"/>
              <a:ext cx="8421" cy="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7"/>
            <p:cNvSpPr/>
            <p:nvPr/>
          </p:nvSpPr>
          <p:spPr>
            <a:xfrm>
              <a:off x="1153" y="2251"/>
              <a:ext cx="8421" cy="2833"/>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p:cNvPicPr>
            <p:nvPr/>
          </p:nvPicPr>
          <p:blipFill>
            <a:blip r:embed="rId13"/>
            <a:stretch>
              <a:fillRect/>
            </a:stretch>
          </p:blipFill>
          <p:spPr>
            <a:xfrm>
              <a:off x="1116" y="1538"/>
              <a:ext cx="9258" cy="3637"/>
            </a:xfrm>
            <a:prstGeom prst="rect">
              <a:avLst/>
            </a:prstGeom>
          </p:spPr>
        </p:pic>
      </p:grpSp>
      <p:grpSp>
        <p:nvGrpSpPr>
          <p:cNvPr id="14" name="Group 13"/>
          <p:cNvGrpSpPr/>
          <p:nvPr/>
        </p:nvGrpSpPr>
        <p:grpSpPr>
          <a:xfrm>
            <a:off x="4354830" y="3125470"/>
            <a:ext cx="7542530" cy="2661285"/>
            <a:chOff x="7118" y="5282"/>
            <a:chExt cx="11878" cy="4191"/>
          </a:xfrm>
        </p:grpSpPr>
        <p:sp>
          <p:nvSpPr>
            <p:cNvPr id="12" name="Rounded Rectangle 11"/>
            <p:cNvSpPr/>
            <p:nvPr/>
          </p:nvSpPr>
          <p:spPr>
            <a:xfrm>
              <a:off x="7244" y="6041"/>
              <a:ext cx="11752" cy="34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ounded Rectangle 8"/>
            <p:cNvSpPr/>
            <p:nvPr/>
          </p:nvSpPr>
          <p:spPr>
            <a:xfrm>
              <a:off x="7243" y="5870"/>
              <a:ext cx="11613" cy="3455"/>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icture 18"/>
            <p:cNvPicPr>
              <a:picLocks noChangeAspect="1"/>
            </p:cNvPicPr>
            <p:nvPr/>
          </p:nvPicPr>
          <p:blipFill>
            <a:blip r:embed="rId14"/>
            <a:stretch>
              <a:fillRect/>
            </a:stretch>
          </p:blipFill>
          <p:spPr>
            <a:xfrm>
              <a:off x="7118" y="5282"/>
              <a:ext cx="11737" cy="4176"/>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2"/>
          <p:cNvGrpSpPr/>
          <p:nvPr/>
        </p:nvGrpSpPr>
        <p:grpSpPr>
          <a:xfrm>
            <a:off x="0" y="4131674"/>
            <a:ext cx="12191999" cy="3225796"/>
            <a:chOff x="0" y="4119048"/>
            <a:chExt cx="10174922" cy="3716848"/>
          </a:xfrm>
        </p:grpSpPr>
        <p:pic>
          <p:nvPicPr>
            <p:cNvPr id="7"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9048"/>
              <a:ext cx="5562600" cy="3236478"/>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152316"/>
              <a:ext cx="4612322" cy="2683580"/>
            </a:xfrm>
            <a:prstGeom prst="rect">
              <a:avLst/>
            </a:prstGeom>
          </p:spPr>
        </p:pic>
      </p:grpSp>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5"/>
            <a:stretch>
              <a:fillRect/>
            </a:stretch>
          </p:blipFill>
          <p:spPr>
            <a:xfrm>
              <a:off x="14364" y="9751"/>
              <a:ext cx="1560" cy="3440"/>
            </a:xfrm>
            <a:prstGeom prst="rect">
              <a:avLst/>
            </a:prstGeom>
          </p:spPr>
        </p:pic>
        <p:pic>
          <p:nvPicPr>
            <p:cNvPr id="21" name="Picture 20"/>
            <p:cNvPicPr>
              <a:picLocks noChangeAspect="1"/>
            </p:cNvPicPr>
            <p:nvPr/>
          </p:nvPicPr>
          <p:blipFill>
            <a:blip r:embed="rId6"/>
            <a:stretch>
              <a:fillRect/>
            </a:stretch>
          </p:blipFill>
          <p:spPr>
            <a:xfrm>
              <a:off x="16005" y="9621"/>
              <a:ext cx="1450" cy="2950"/>
            </a:xfrm>
            <a:prstGeom prst="rect">
              <a:avLst/>
            </a:prstGeom>
          </p:spPr>
        </p:pic>
        <p:pic>
          <p:nvPicPr>
            <p:cNvPr id="22" name="Picture 21"/>
            <p:cNvPicPr>
              <a:picLocks noChangeAspect="1"/>
            </p:cNvPicPr>
            <p:nvPr/>
          </p:nvPicPr>
          <p:blipFill>
            <a:blip r:embed="rId7"/>
            <a:stretch>
              <a:fillRect/>
            </a:stretch>
          </p:blipFill>
          <p:spPr>
            <a:xfrm>
              <a:off x="9705" y="10013"/>
              <a:ext cx="1450" cy="1120"/>
            </a:xfrm>
            <a:prstGeom prst="rect">
              <a:avLst/>
            </a:prstGeom>
          </p:spPr>
        </p:pic>
        <p:pic>
          <p:nvPicPr>
            <p:cNvPr id="25" name="Picture 24"/>
            <p:cNvPicPr>
              <a:picLocks noChangeAspect="1"/>
            </p:cNvPicPr>
            <p:nvPr/>
          </p:nvPicPr>
          <p:blipFill>
            <a:blip r:embed="rId7"/>
            <a:stretch>
              <a:fillRect/>
            </a:stretch>
          </p:blipFill>
          <p:spPr>
            <a:xfrm>
              <a:off x="11825" y="10013"/>
              <a:ext cx="1450" cy="1120"/>
            </a:xfrm>
            <a:prstGeom prst="rect">
              <a:avLst/>
            </a:prstGeom>
          </p:spPr>
        </p:pic>
        <p:pic>
          <p:nvPicPr>
            <p:cNvPr id="27" name="Picture 26"/>
            <p:cNvPicPr>
              <a:picLocks noChangeAspect="1"/>
            </p:cNvPicPr>
            <p:nvPr/>
          </p:nvPicPr>
          <p:blipFill>
            <a:blip r:embed="rId7"/>
            <a:stretch>
              <a:fillRect/>
            </a:stretch>
          </p:blipFill>
          <p:spPr>
            <a:xfrm>
              <a:off x="17405" y="10173"/>
              <a:ext cx="1450" cy="1120"/>
            </a:xfrm>
            <a:prstGeom prst="rect">
              <a:avLst/>
            </a:prstGeom>
          </p:spPr>
        </p:pic>
        <p:pic>
          <p:nvPicPr>
            <p:cNvPr id="28" name="Picture 27"/>
            <p:cNvPicPr>
              <a:picLocks noChangeAspect="1"/>
            </p:cNvPicPr>
            <p:nvPr/>
          </p:nvPicPr>
          <p:blipFill>
            <a:blip r:embed="rId7"/>
            <a:stretch>
              <a:fillRect/>
            </a:stretch>
          </p:blipFill>
          <p:spPr>
            <a:xfrm>
              <a:off x="8185" y="10166"/>
              <a:ext cx="1450" cy="1120"/>
            </a:xfrm>
            <a:prstGeom prst="rect">
              <a:avLst/>
            </a:prstGeom>
          </p:spPr>
        </p:pic>
        <p:pic>
          <p:nvPicPr>
            <p:cNvPr id="29" name="Picture 28"/>
            <p:cNvPicPr>
              <a:picLocks noChangeAspect="1"/>
            </p:cNvPicPr>
            <p:nvPr/>
          </p:nvPicPr>
          <p:blipFill>
            <a:blip r:embed="rId8"/>
            <a:stretch>
              <a:fillRect/>
            </a:stretch>
          </p:blipFill>
          <p:spPr>
            <a:xfrm>
              <a:off x="600" y="10013"/>
              <a:ext cx="1140" cy="830"/>
            </a:xfrm>
            <a:prstGeom prst="rect">
              <a:avLst/>
            </a:prstGeom>
          </p:spPr>
        </p:pic>
        <p:pic>
          <p:nvPicPr>
            <p:cNvPr id="30" name="Picture 29"/>
            <p:cNvPicPr>
              <a:picLocks noChangeAspect="1"/>
            </p:cNvPicPr>
            <p:nvPr/>
          </p:nvPicPr>
          <p:blipFill>
            <a:blip r:embed="rId7"/>
            <a:stretch>
              <a:fillRect/>
            </a:stretch>
          </p:blipFill>
          <p:spPr>
            <a:xfrm>
              <a:off x="4725" y="10293"/>
              <a:ext cx="1450" cy="1120"/>
            </a:xfrm>
            <a:prstGeom prst="rect">
              <a:avLst/>
            </a:prstGeom>
          </p:spPr>
        </p:pic>
        <p:pic>
          <p:nvPicPr>
            <p:cNvPr id="33" name="Picture 32"/>
            <p:cNvPicPr>
              <a:picLocks noChangeAspect="1"/>
            </p:cNvPicPr>
            <p:nvPr/>
          </p:nvPicPr>
          <p:blipFill>
            <a:blip r:embed="rId5"/>
            <a:stretch>
              <a:fillRect/>
            </a:stretch>
          </p:blipFill>
          <p:spPr>
            <a:xfrm flipH="1">
              <a:off x="3165" y="10166"/>
              <a:ext cx="1560" cy="3440"/>
            </a:xfrm>
            <a:prstGeom prst="rect">
              <a:avLst/>
            </a:prstGeom>
          </p:spPr>
        </p:pic>
        <p:pic>
          <p:nvPicPr>
            <p:cNvPr id="35" name="Picture 34"/>
            <p:cNvPicPr>
              <a:picLocks noChangeAspect="1"/>
            </p:cNvPicPr>
            <p:nvPr/>
          </p:nvPicPr>
          <p:blipFill>
            <a:blip r:embed="rId9"/>
            <a:stretch>
              <a:fillRect/>
            </a:stretch>
          </p:blipFill>
          <p:spPr>
            <a:xfrm flipH="1">
              <a:off x="6248" y="9956"/>
              <a:ext cx="2310" cy="2210"/>
            </a:xfrm>
            <a:prstGeom prst="rect">
              <a:avLst/>
            </a:prstGeom>
          </p:spPr>
        </p:pic>
        <p:pic>
          <p:nvPicPr>
            <p:cNvPr id="37" name="Picture 36"/>
            <p:cNvPicPr>
              <a:picLocks noChangeAspect="1"/>
            </p:cNvPicPr>
            <p:nvPr/>
          </p:nvPicPr>
          <p:blipFill>
            <a:blip r:embed="rId10"/>
            <a:stretch>
              <a:fillRect/>
            </a:stretch>
          </p:blipFill>
          <p:spPr>
            <a:xfrm>
              <a:off x="13453" y="9817"/>
              <a:ext cx="1360" cy="2070"/>
            </a:xfrm>
            <a:prstGeom prst="rect">
              <a:avLst/>
            </a:prstGeom>
          </p:spPr>
        </p:pic>
        <p:pic>
          <p:nvPicPr>
            <p:cNvPr id="38" name="Picture 37"/>
            <p:cNvPicPr>
              <a:picLocks noChangeAspect="1"/>
            </p:cNvPicPr>
            <p:nvPr/>
          </p:nvPicPr>
          <p:blipFill>
            <a:blip r:embed="rId9"/>
            <a:stretch>
              <a:fillRect/>
            </a:stretch>
          </p:blipFill>
          <p:spPr>
            <a:xfrm>
              <a:off x="1146" y="9621"/>
              <a:ext cx="2310" cy="2210"/>
            </a:xfrm>
            <a:prstGeom prst="rect">
              <a:avLst/>
            </a:prstGeom>
          </p:spPr>
        </p:pic>
        <p:pic>
          <p:nvPicPr>
            <p:cNvPr id="39" name="Picture 38"/>
            <p:cNvPicPr>
              <a:picLocks noChangeAspect="1"/>
            </p:cNvPicPr>
            <p:nvPr/>
          </p:nvPicPr>
          <p:blipFill>
            <a:blip r:embed="rId8"/>
            <a:stretch>
              <a:fillRect/>
            </a:stretch>
          </p:blipFill>
          <p:spPr>
            <a:xfrm>
              <a:off x="9242" y="9458"/>
              <a:ext cx="1140" cy="830"/>
            </a:xfrm>
            <a:prstGeom prst="rect">
              <a:avLst/>
            </a:prstGeom>
          </p:spPr>
        </p:pic>
        <p:pic>
          <p:nvPicPr>
            <p:cNvPr id="41" name="Picture 40"/>
            <p:cNvPicPr>
              <a:picLocks noChangeAspect="1"/>
            </p:cNvPicPr>
            <p:nvPr/>
          </p:nvPicPr>
          <p:blipFill>
            <a:blip r:embed="rId8"/>
            <a:stretch>
              <a:fillRect/>
            </a:stretch>
          </p:blipFill>
          <p:spPr>
            <a:xfrm>
              <a:off x="4339" y="9818"/>
              <a:ext cx="1140" cy="830"/>
            </a:xfrm>
            <a:prstGeom prst="rect">
              <a:avLst/>
            </a:prstGeom>
          </p:spPr>
        </p:pic>
        <p:pic>
          <p:nvPicPr>
            <p:cNvPr id="42" name="Picture 41"/>
            <p:cNvPicPr>
              <a:picLocks noChangeAspect="1"/>
            </p:cNvPicPr>
            <p:nvPr/>
          </p:nvPicPr>
          <p:blipFill>
            <a:blip r:embed="rId7"/>
            <a:stretch>
              <a:fillRect/>
            </a:stretch>
          </p:blipFill>
          <p:spPr>
            <a:xfrm>
              <a:off x="192" y="9458"/>
              <a:ext cx="1450" cy="1120"/>
            </a:xfrm>
            <a:prstGeom prst="rect">
              <a:avLst/>
            </a:prstGeom>
          </p:spPr>
        </p:pic>
      </p:grpSp>
      <p:grpSp>
        <p:nvGrpSpPr>
          <p:cNvPr id="50" name="Group 49"/>
          <p:cNvGrpSpPr/>
          <p:nvPr/>
        </p:nvGrpSpPr>
        <p:grpSpPr>
          <a:xfrm>
            <a:off x="107950" y="-265430"/>
            <a:ext cx="4246880" cy="1090930"/>
            <a:chOff x="170" y="-418"/>
            <a:chExt cx="6688" cy="1718"/>
          </a:xfrm>
        </p:grpSpPr>
        <p:pic>
          <p:nvPicPr>
            <p:cNvPr id="43" name="图片 9"/>
            <p:cNvPicPr>
              <a:picLocks noChangeAspect="1"/>
            </p:cNvPicPr>
            <p:nvPr/>
          </p:nvPicPr>
          <p:blipFill>
            <a:blip r:embed="rId11"/>
            <a:srcRect r="59849"/>
            <a:stretch>
              <a:fillRect/>
            </a:stretch>
          </p:blipFill>
          <p:spPr>
            <a:xfrm>
              <a:off x="170" y="184"/>
              <a:ext cx="688" cy="1111"/>
            </a:xfrm>
            <a:prstGeom prst="rect">
              <a:avLst/>
            </a:prstGeom>
          </p:spPr>
        </p:pic>
        <p:pic>
          <p:nvPicPr>
            <p:cNvPr id="45" name="图片 9"/>
            <p:cNvPicPr>
              <a:picLocks noChangeAspect="1"/>
            </p:cNvPicPr>
            <p:nvPr/>
          </p:nvPicPr>
          <p:blipFill>
            <a:blip r:embed="rId11"/>
            <a:srcRect l="40340" r="1"/>
            <a:stretch>
              <a:fillRect/>
            </a:stretch>
          </p:blipFill>
          <p:spPr>
            <a:xfrm>
              <a:off x="858" y="-418"/>
              <a:ext cx="1839" cy="1713"/>
            </a:xfrm>
            <a:prstGeom prst="rect">
              <a:avLst/>
            </a:prstGeom>
          </p:spPr>
        </p:pic>
        <p:pic>
          <p:nvPicPr>
            <p:cNvPr id="46" name="图片 9"/>
            <p:cNvPicPr>
              <a:picLocks noChangeAspect="1"/>
            </p:cNvPicPr>
            <p:nvPr/>
          </p:nvPicPr>
          <p:blipFill>
            <a:blip r:embed="rId11"/>
            <a:srcRect l="51694" r="1"/>
            <a:stretch>
              <a:fillRect/>
            </a:stretch>
          </p:blipFill>
          <p:spPr>
            <a:xfrm>
              <a:off x="2458" y="-418"/>
              <a:ext cx="1489" cy="1713"/>
            </a:xfrm>
            <a:prstGeom prst="rect">
              <a:avLst/>
            </a:prstGeom>
          </p:spPr>
        </p:pic>
        <p:pic>
          <p:nvPicPr>
            <p:cNvPr id="47" name="图片 9"/>
            <p:cNvPicPr>
              <a:picLocks noChangeAspect="1"/>
            </p:cNvPicPr>
            <p:nvPr/>
          </p:nvPicPr>
          <p:blipFill>
            <a:blip r:embed="rId11"/>
            <a:srcRect l="51694" r="1"/>
            <a:stretch>
              <a:fillRect/>
            </a:stretch>
          </p:blipFill>
          <p:spPr>
            <a:xfrm>
              <a:off x="3641" y="-418"/>
              <a:ext cx="1489" cy="1713"/>
            </a:xfrm>
            <a:prstGeom prst="rect">
              <a:avLst/>
            </a:prstGeom>
          </p:spPr>
        </p:pic>
        <p:pic>
          <p:nvPicPr>
            <p:cNvPr id="48" name="图片 9"/>
            <p:cNvPicPr>
              <a:picLocks noChangeAspect="1"/>
            </p:cNvPicPr>
            <p:nvPr/>
          </p:nvPicPr>
          <p:blipFill>
            <a:blip r:embed="rId11"/>
            <a:srcRect l="51694" r="1"/>
            <a:stretch>
              <a:fillRect/>
            </a:stretch>
          </p:blipFill>
          <p:spPr>
            <a:xfrm>
              <a:off x="4759" y="-413"/>
              <a:ext cx="1489" cy="1713"/>
            </a:xfrm>
            <a:prstGeom prst="rect">
              <a:avLst/>
            </a:prstGeom>
          </p:spPr>
        </p:pic>
        <p:pic>
          <p:nvPicPr>
            <p:cNvPr id="49" name="图片 9"/>
            <p:cNvPicPr>
              <a:picLocks noChangeAspect="1"/>
            </p:cNvPicPr>
            <p:nvPr/>
          </p:nvPicPr>
          <p:blipFill>
            <a:blip r:embed="rId11"/>
            <a:srcRect l="51694" r="1"/>
            <a:stretch>
              <a:fillRect/>
            </a:stretch>
          </p:blipFill>
          <p:spPr>
            <a:xfrm>
              <a:off x="5316" y="-418"/>
              <a:ext cx="1489" cy="1713"/>
            </a:xfrm>
            <a:prstGeom prst="rect">
              <a:avLst/>
            </a:prstGeom>
          </p:spPr>
        </p:pic>
        <p:sp>
          <p:nvSpPr>
            <p:cNvPr id="55" name="矩形 4"/>
            <p:cNvSpPr/>
            <p:nvPr/>
          </p:nvSpPr>
          <p:spPr>
            <a:xfrm>
              <a:off x="1213" y="286"/>
              <a:ext cx="5645" cy="824"/>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Luyện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đọc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toàn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bài</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4"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grpSp>
        <p:nvGrpSpPr>
          <p:cNvPr id="14" name="Group 13"/>
          <p:cNvGrpSpPr/>
          <p:nvPr/>
        </p:nvGrpSpPr>
        <p:grpSpPr>
          <a:xfrm>
            <a:off x="2194560" y="1061085"/>
            <a:ext cx="7542530" cy="2661285"/>
            <a:chOff x="7118" y="5282"/>
            <a:chExt cx="11878" cy="4191"/>
          </a:xfrm>
        </p:grpSpPr>
        <p:sp>
          <p:nvSpPr>
            <p:cNvPr id="12" name="Rounded Rectangle 11"/>
            <p:cNvSpPr/>
            <p:nvPr/>
          </p:nvSpPr>
          <p:spPr>
            <a:xfrm>
              <a:off x="7244" y="6041"/>
              <a:ext cx="11752" cy="34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ounded Rectangle 8"/>
            <p:cNvSpPr/>
            <p:nvPr/>
          </p:nvSpPr>
          <p:spPr>
            <a:xfrm>
              <a:off x="7243" y="5870"/>
              <a:ext cx="11613" cy="3455"/>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icture 18"/>
            <p:cNvPicPr>
              <a:picLocks noChangeAspect="1"/>
            </p:cNvPicPr>
            <p:nvPr/>
          </p:nvPicPr>
          <p:blipFill>
            <a:blip r:embed="rId13"/>
            <a:stretch>
              <a:fillRect/>
            </a:stretch>
          </p:blipFill>
          <p:spPr>
            <a:xfrm>
              <a:off x="7118" y="5282"/>
              <a:ext cx="11737" cy="4176"/>
            </a:xfrm>
            <a:prstGeom prst="rect">
              <a:avLst/>
            </a:prstGeom>
          </p:spPr>
        </p:pic>
      </p:grpSp>
      <p:pic>
        <p:nvPicPr>
          <p:cNvPr id="31" name="Content Placeholder 30"/>
          <p:cNvPicPr>
            <a:picLocks noGrp="1" noChangeAspect="1"/>
          </p:cNvPicPr>
          <p:nvPr>
            <p:ph idx="1"/>
          </p:nvPr>
        </p:nvPicPr>
        <p:blipFill>
          <a:blip r:embed="rId14"/>
          <a:stretch>
            <a:fillRect/>
          </a:stretch>
        </p:blipFill>
        <p:spPr>
          <a:xfrm>
            <a:off x="432435" y="3023235"/>
            <a:ext cx="2057400" cy="267081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ppt_y-#ppt_h/2"/>
                                          </p:val>
                                        </p:tav>
                                        <p:tav tm="100000">
                                          <p:val>
                                            <p:strVal val="#ppt_y"/>
                                          </p:val>
                                        </p:tav>
                                      </p:tavLst>
                                    </p:anim>
                                    <p:anim calcmode="lin" valueType="num">
                                      <p:cBhvr additive="base">
                                        <p:cTn id="9" dur="500" fill="hold"/>
                                        <p:tgtEl>
                                          <p:spTgt spid="14"/>
                                        </p:tgtEl>
                                        <p:attrNameLst>
                                          <p:attrName>ppt_w</p:attrName>
                                        </p:attrNameLst>
                                      </p:cBhvr>
                                      <p:tavLst>
                                        <p:tav tm="0">
                                          <p:val>
                                            <p:strVal val="#ppt_w"/>
                                          </p:val>
                                        </p:tav>
                                        <p:tav tm="100000">
                                          <p:val>
                                            <p:strVal val="#ppt_w"/>
                                          </p:val>
                                        </p:tav>
                                      </p:tavLst>
                                    </p:anim>
                                    <p:anim calcmode="lin" valueType="num">
                                      <p:cBhvr additive="base">
                                        <p:cTn id="1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8">
            <a:extLst>
              <a:ext uri="{FF2B5EF4-FFF2-40B4-BE49-F238E27FC236}">
                <a16:creationId xmlns="" xmlns:a16="http://schemas.microsoft.com/office/drawing/2014/main" id="{FD85BD5F-9B31-45D9-BF02-7B153D1D4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p:cNvPicPr>
            <a:picLocks noChangeAspect="1"/>
          </p:cNvPicPr>
          <p:nvPr/>
        </p:nvPicPr>
        <p:blipFill>
          <a:blip r:embed="rId4"/>
          <a:stretch>
            <a:fillRect/>
          </a:stretch>
        </p:blipFill>
        <p:spPr>
          <a:xfrm>
            <a:off x="2136326" y="2203446"/>
            <a:ext cx="723900" cy="527050"/>
          </a:xfrm>
          <a:prstGeom prst="rect">
            <a:avLst/>
          </a:prstGeom>
        </p:spPr>
      </p:pic>
      <p:grpSp>
        <p:nvGrpSpPr>
          <p:cNvPr id="18" name="Group 17"/>
          <p:cNvGrpSpPr/>
          <p:nvPr/>
        </p:nvGrpSpPr>
        <p:grpSpPr>
          <a:xfrm>
            <a:off x="2744656" y="492756"/>
            <a:ext cx="7244715" cy="4987925"/>
            <a:chOff x="1190" y="171"/>
            <a:chExt cx="11409" cy="7855"/>
          </a:xfrm>
        </p:grpSpPr>
        <p:pic>
          <p:nvPicPr>
            <p:cNvPr id="9"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20000">
              <a:off x="1190" y="171"/>
              <a:ext cx="11409" cy="7855"/>
            </a:xfrm>
            <a:prstGeom prst="rect">
              <a:avLst/>
            </a:prstGeom>
          </p:spPr>
        </p:pic>
        <p:sp>
          <p:nvSpPr>
            <p:cNvPr id="17" name="TextBox 4"/>
            <p:cNvSpPr txBox="1"/>
            <p:nvPr/>
          </p:nvSpPr>
          <p:spPr>
            <a:xfrm>
              <a:off x="1846" y="3053"/>
              <a:ext cx="9599" cy="357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Trong </a:t>
              </a:r>
              <a:r>
                <a:rPr kumimoji="0" lang="en-US" sz="4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Tay </a:t>
              </a:r>
              <a:r>
                <a:rPr kumimoji="0" lang="en-US" sz="44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trái</a:t>
              </a:r>
              <a:r>
                <a:rPr kumimoji="0" lang="en-US" sz="44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4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có </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32" name="组合 2">
            <a:extLst>
              <a:ext uri="{FF2B5EF4-FFF2-40B4-BE49-F238E27FC236}">
                <a16:creationId xmlns="" xmlns:a16="http://schemas.microsoft.com/office/drawing/2014/main" id="{9FBCB61D-846B-4568-B387-AC25C55599ED}"/>
              </a:ext>
            </a:extLst>
          </p:cNvPr>
          <p:cNvGrpSpPr/>
          <p:nvPr/>
        </p:nvGrpSpPr>
        <p:grpSpPr>
          <a:xfrm>
            <a:off x="0" y="0"/>
            <a:ext cx="12192000" cy="2526469"/>
            <a:chOff x="0" y="0"/>
            <a:chExt cx="12192000" cy="2526469"/>
          </a:xfrm>
        </p:grpSpPr>
        <p:pic>
          <p:nvPicPr>
            <p:cNvPr id="33" name="图片 5">
              <a:extLst>
                <a:ext uri="{FF2B5EF4-FFF2-40B4-BE49-F238E27FC236}">
                  <a16:creationId xmlns="" xmlns:a16="http://schemas.microsoft.com/office/drawing/2014/main" id="{5E22AAD4-DF7B-444E-8510-98FFB83AB0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34" name="图片 4">
              <a:extLst>
                <a:ext uri="{FF2B5EF4-FFF2-40B4-BE49-F238E27FC236}">
                  <a16:creationId xmlns="" xmlns:a16="http://schemas.microsoft.com/office/drawing/2014/main" id="{081692EB-016B-4BA2-850C-1B7333A32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pic>
        <p:nvPicPr>
          <p:cNvPr id="35" name="Picture 34">
            <a:extLst>
              <a:ext uri="{FF2B5EF4-FFF2-40B4-BE49-F238E27FC236}">
                <a16:creationId xmlns="" xmlns:a16="http://schemas.microsoft.com/office/drawing/2014/main" id="{14C128EC-B0A0-4B16-99C6-4910DC27DE03}"/>
              </a:ext>
            </a:extLst>
          </p:cNvPr>
          <p:cNvPicPr>
            <a:picLocks noChangeAspect="1"/>
          </p:cNvPicPr>
          <p:nvPr/>
        </p:nvPicPr>
        <p:blipFill>
          <a:blip r:embed="rId8"/>
          <a:stretch>
            <a:fillRect/>
          </a:stretch>
        </p:blipFill>
        <p:spPr>
          <a:xfrm>
            <a:off x="515620" y="6018530"/>
            <a:ext cx="920750" cy="711200"/>
          </a:xfrm>
          <a:prstGeom prst="rect">
            <a:avLst/>
          </a:prstGeom>
        </p:spPr>
      </p:pic>
      <p:pic>
        <p:nvPicPr>
          <p:cNvPr id="36" name="Picture 35">
            <a:extLst>
              <a:ext uri="{FF2B5EF4-FFF2-40B4-BE49-F238E27FC236}">
                <a16:creationId xmlns="" xmlns:a16="http://schemas.microsoft.com/office/drawing/2014/main" id="{8042D0CE-FAD7-4E8F-A0CE-CA6ED9FAE70A}"/>
              </a:ext>
            </a:extLst>
          </p:cNvPr>
          <p:cNvPicPr>
            <a:picLocks noChangeAspect="1"/>
          </p:cNvPicPr>
          <p:nvPr/>
        </p:nvPicPr>
        <p:blipFill>
          <a:blip r:embed="rId4"/>
          <a:stretch>
            <a:fillRect/>
          </a:stretch>
        </p:blipFill>
        <p:spPr>
          <a:xfrm>
            <a:off x="2136326" y="2203446"/>
            <a:ext cx="723900" cy="527050"/>
          </a:xfrm>
          <a:prstGeom prst="rect">
            <a:avLst/>
          </a:prstGeom>
        </p:spPr>
      </p:pic>
      <p:pic>
        <p:nvPicPr>
          <p:cNvPr id="51" name="Hình ảnh 129">
            <a:extLst>
              <a:ext uri="{FF2B5EF4-FFF2-40B4-BE49-F238E27FC236}">
                <a16:creationId xmlns="" xmlns:a16="http://schemas.microsoft.com/office/drawing/2014/main" id="{938E4264-F925-47AD-903E-1394150D6329}"/>
              </a:ext>
            </a:extLst>
          </p:cNvPr>
          <p:cNvPicPr>
            <a:picLocks noChangeAspect="1"/>
          </p:cNvPicPr>
          <p:nvPr/>
        </p:nvPicPr>
        <p:blipFill rotWithShape="1">
          <a:blip r:embed="rId9">
            <a:alphaModFix amt="70000"/>
          </a:blip>
          <a:srcRect l="58195" t="57297" r="4979" b="6072"/>
          <a:stretch/>
        </p:blipFill>
        <p:spPr>
          <a:xfrm>
            <a:off x="6219128" y="4938272"/>
            <a:ext cx="2412402" cy="1349828"/>
          </a:xfrm>
          <a:prstGeom prst="rect">
            <a:avLst/>
          </a:prstGeom>
        </p:spPr>
      </p:pic>
      <p:pic>
        <p:nvPicPr>
          <p:cNvPr id="68" name="图片 10">
            <a:extLst>
              <a:ext uri="{FF2B5EF4-FFF2-40B4-BE49-F238E27FC236}">
                <a16:creationId xmlns="" xmlns:a16="http://schemas.microsoft.com/office/drawing/2014/main" id="{4F4E8FD7-F18E-46CA-8F2B-DB4FD17B5D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52" y="4662478"/>
            <a:ext cx="2277384" cy="2227943"/>
          </a:xfrm>
          <a:prstGeom prst="rect">
            <a:avLst/>
          </a:prstGeom>
        </p:spPr>
      </p:pic>
      <p:pic>
        <p:nvPicPr>
          <p:cNvPr id="69" name="图片 11">
            <a:extLst>
              <a:ext uri="{FF2B5EF4-FFF2-40B4-BE49-F238E27FC236}">
                <a16:creationId xmlns="" xmlns:a16="http://schemas.microsoft.com/office/drawing/2014/main" id="{E4B1D1CA-29EF-4B14-87EF-54A80C8237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9234" y="4880195"/>
            <a:ext cx="1427614" cy="2227943"/>
          </a:xfrm>
          <a:prstGeom prst="rect">
            <a:avLst/>
          </a:prstGeom>
        </p:spPr>
      </p:pic>
      <p:grpSp>
        <p:nvGrpSpPr>
          <p:cNvPr id="70" name="组合 15">
            <a:extLst>
              <a:ext uri="{FF2B5EF4-FFF2-40B4-BE49-F238E27FC236}">
                <a16:creationId xmlns="" xmlns:a16="http://schemas.microsoft.com/office/drawing/2014/main" id="{DDD45A15-F214-4BDF-BB10-303824CED786}"/>
              </a:ext>
            </a:extLst>
          </p:cNvPr>
          <p:cNvGrpSpPr/>
          <p:nvPr/>
        </p:nvGrpSpPr>
        <p:grpSpPr>
          <a:xfrm>
            <a:off x="-65151" y="5671766"/>
            <a:ext cx="12191999" cy="1113427"/>
            <a:chOff x="1" y="5605056"/>
            <a:chExt cx="13719705" cy="1252944"/>
          </a:xfrm>
        </p:grpSpPr>
        <p:pic>
          <p:nvPicPr>
            <p:cNvPr id="71" name="图片 16">
              <a:extLst>
                <a:ext uri="{FF2B5EF4-FFF2-40B4-BE49-F238E27FC236}">
                  <a16:creationId xmlns="" xmlns:a16="http://schemas.microsoft.com/office/drawing/2014/main" id="{6ABF9876-AD0B-4B15-82C0-E95C0626E9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72" name="图片 17">
              <a:extLst>
                <a:ext uri="{FF2B5EF4-FFF2-40B4-BE49-F238E27FC236}">
                  <a16:creationId xmlns="" xmlns:a16="http://schemas.microsoft.com/office/drawing/2014/main" id="{713C89F2-2748-4BDA-8B21-F2F974ACE9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73" name="图片 6">
            <a:extLst>
              <a:ext uri="{FF2B5EF4-FFF2-40B4-BE49-F238E27FC236}">
                <a16:creationId xmlns="" xmlns:a16="http://schemas.microsoft.com/office/drawing/2014/main" id="{50412F4E-72E0-4F24-BBCB-3EBB822817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575" y="3429000"/>
            <a:ext cx="12192000" cy="3429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750"/>
                                        <p:tgtEl>
                                          <p:spTgt spid="32"/>
                                        </p:tgtEl>
                                      </p:cBhvr>
                                    </p:animEffect>
                                  </p:childTnLst>
                                </p:cTn>
                              </p:par>
                              <p:par>
                                <p:cTn id="13" presetID="0" presetClass="path" presetSubtype="0" repeatCount="indefinite" accel="50000" decel="50000" autoRev="1" fill="hold" nodeType="withEffect">
                                  <p:stCondLst>
                                    <p:cond delay="0"/>
                                  </p:stCondLst>
                                  <p:childTnLst>
                                    <p:animMotion origin="layout" path="M 2.08333E-6 -2.22222E-6 L 0.49596 -0.04722 " pathEditMode="relative" rAng="0" ptsTypes="AA">
                                      <p:cBhvr>
                                        <p:cTn id="14" dur="5000" fill="hold"/>
                                        <p:tgtEl>
                                          <p:spTgt spid="36"/>
                                        </p:tgtEl>
                                        <p:attrNameLst>
                                          <p:attrName>ppt_x</p:attrName>
                                          <p:attrName>ppt_y</p:attrName>
                                        </p:attrNameLst>
                                      </p:cBhvr>
                                      <p:rCtr x="24792" y="-2361"/>
                                    </p:animMotion>
                                  </p:childTnLst>
                                </p:cTn>
                              </p:par>
                              <p:par>
                                <p:cTn id="15" presetID="2" presetClass="entr" presetSubtype="2"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1+#ppt_w/2"/>
                                          </p:val>
                                        </p:tav>
                                        <p:tav tm="100000">
                                          <p:val>
                                            <p:strVal val="#ppt_x"/>
                                          </p:val>
                                        </p:tav>
                                      </p:tavLst>
                                    </p:anim>
                                    <p:anim calcmode="lin" valueType="num">
                                      <p:cBhvr additive="base">
                                        <p:cTn id="18" dur="500" fill="hold"/>
                                        <p:tgtEl>
                                          <p:spTgt spid="51"/>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7"/>
            <a:stretch>
              <a:fillRect/>
            </a:stretch>
          </p:blipFill>
          <p:spPr>
            <a:xfrm>
              <a:off x="14364" y="9751"/>
              <a:ext cx="1560" cy="3440"/>
            </a:xfrm>
            <a:prstGeom prst="rect">
              <a:avLst/>
            </a:prstGeom>
          </p:spPr>
        </p:pic>
        <p:pic>
          <p:nvPicPr>
            <p:cNvPr id="21" name="Picture 20"/>
            <p:cNvPicPr>
              <a:picLocks noChangeAspect="1"/>
            </p:cNvPicPr>
            <p:nvPr/>
          </p:nvPicPr>
          <p:blipFill>
            <a:blip r:embed="rId8"/>
            <a:stretch>
              <a:fillRect/>
            </a:stretch>
          </p:blipFill>
          <p:spPr>
            <a:xfrm>
              <a:off x="16005" y="9621"/>
              <a:ext cx="1450" cy="2950"/>
            </a:xfrm>
            <a:prstGeom prst="rect">
              <a:avLst/>
            </a:prstGeom>
          </p:spPr>
        </p:pic>
        <p:pic>
          <p:nvPicPr>
            <p:cNvPr id="22" name="Picture 21"/>
            <p:cNvPicPr>
              <a:picLocks noChangeAspect="1"/>
            </p:cNvPicPr>
            <p:nvPr/>
          </p:nvPicPr>
          <p:blipFill>
            <a:blip r:embed="rId9"/>
            <a:stretch>
              <a:fillRect/>
            </a:stretch>
          </p:blipFill>
          <p:spPr>
            <a:xfrm>
              <a:off x="9705" y="10013"/>
              <a:ext cx="1450" cy="1120"/>
            </a:xfrm>
            <a:prstGeom prst="rect">
              <a:avLst/>
            </a:prstGeom>
          </p:spPr>
        </p:pic>
        <p:pic>
          <p:nvPicPr>
            <p:cNvPr id="25" name="Picture 24"/>
            <p:cNvPicPr>
              <a:picLocks noChangeAspect="1"/>
            </p:cNvPicPr>
            <p:nvPr/>
          </p:nvPicPr>
          <p:blipFill>
            <a:blip r:embed="rId9"/>
            <a:stretch>
              <a:fillRect/>
            </a:stretch>
          </p:blipFill>
          <p:spPr>
            <a:xfrm>
              <a:off x="11825" y="10013"/>
              <a:ext cx="1450" cy="1120"/>
            </a:xfrm>
            <a:prstGeom prst="rect">
              <a:avLst/>
            </a:prstGeom>
          </p:spPr>
        </p:pic>
        <p:pic>
          <p:nvPicPr>
            <p:cNvPr id="27" name="Picture 26"/>
            <p:cNvPicPr>
              <a:picLocks noChangeAspect="1"/>
            </p:cNvPicPr>
            <p:nvPr/>
          </p:nvPicPr>
          <p:blipFill>
            <a:blip r:embed="rId9"/>
            <a:stretch>
              <a:fillRect/>
            </a:stretch>
          </p:blipFill>
          <p:spPr>
            <a:xfrm>
              <a:off x="17405" y="10173"/>
              <a:ext cx="1450" cy="1120"/>
            </a:xfrm>
            <a:prstGeom prst="rect">
              <a:avLst/>
            </a:prstGeom>
          </p:spPr>
        </p:pic>
        <p:pic>
          <p:nvPicPr>
            <p:cNvPr id="28" name="Picture 27"/>
            <p:cNvPicPr>
              <a:picLocks noChangeAspect="1"/>
            </p:cNvPicPr>
            <p:nvPr/>
          </p:nvPicPr>
          <p:blipFill>
            <a:blip r:embed="rId9"/>
            <a:stretch>
              <a:fillRect/>
            </a:stretch>
          </p:blipFill>
          <p:spPr>
            <a:xfrm>
              <a:off x="8185" y="10166"/>
              <a:ext cx="1450" cy="1120"/>
            </a:xfrm>
            <a:prstGeom prst="rect">
              <a:avLst/>
            </a:prstGeom>
          </p:spPr>
        </p:pic>
        <p:pic>
          <p:nvPicPr>
            <p:cNvPr id="29" name="Picture 28"/>
            <p:cNvPicPr>
              <a:picLocks noChangeAspect="1"/>
            </p:cNvPicPr>
            <p:nvPr/>
          </p:nvPicPr>
          <p:blipFill>
            <a:blip r:embed="rId10"/>
            <a:stretch>
              <a:fillRect/>
            </a:stretch>
          </p:blipFill>
          <p:spPr>
            <a:xfrm>
              <a:off x="600" y="10013"/>
              <a:ext cx="1140" cy="830"/>
            </a:xfrm>
            <a:prstGeom prst="rect">
              <a:avLst/>
            </a:prstGeom>
          </p:spPr>
        </p:pic>
        <p:pic>
          <p:nvPicPr>
            <p:cNvPr id="30" name="Picture 29"/>
            <p:cNvPicPr>
              <a:picLocks noChangeAspect="1"/>
            </p:cNvPicPr>
            <p:nvPr/>
          </p:nvPicPr>
          <p:blipFill>
            <a:blip r:embed="rId9"/>
            <a:stretch>
              <a:fillRect/>
            </a:stretch>
          </p:blipFill>
          <p:spPr>
            <a:xfrm>
              <a:off x="4725" y="10293"/>
              <a:ext cx="1450" cy="1120"/>
            </a:xfrm>
            <a:prstGeom prst="rect">
              <a:avLst/>
            </a:prstGeom>
          </p:spPr>
        </p:pic>
        <p:pic>
          <p:nvPicPr>
            <p:cNvPr id="33" name="Picture 32"/>
            <p:cNvPicPr>
              <a:picLocks noChangeAspect="1"/>
            </p:cNvPicPr>
            <p:nvPr/>
          </p:nvPicPr>
          <p:blipFill>
            <a:blip r:embed="rId7"/>
            <a:stretch>
              <a:fillRect/>
            </a:stretch>
          </p:blipFill>
          <p:spPr>
            <a:xfrm flipH="1">
              <a:off x="3165" y="10166"/>
              <a:ext cx="1560" cy="3440"/>
            </a:xfrm>
            <a:prstGeom prst="rect">
              <a:avLst/>
            </a:prstGeom>
          </p:spPr>
        </p:pic>
        <p:pic>
          <p:nvPicPr>
            <p:cNvPr id="35" name="Picture 34"/>
            <p:cNvPicPr>
              <a:picLocks noChangeAspect="1"/>
            </p:cNvPicPr>
            <p:nvPr/>
          </p:nvPicPr>
          <p:blipFill>
            <a:blip r:embed="rId11"/>
            <a:stretch>
              <a:fillRect/>
            </a:stretch>
          </p:blipFill>
          <p:spPr>
            <a:xfrm flipH="1">
              <a:off x="6248" y="9956"/>
              <a:ext cx="2310" cy="2210"/>
            </a:xfrm>
            <a:prstGeom prst="rect">
              <a:avLst/>
            </a:prstGeom>
          </p:spPr>
        </p:pic>
        <p:pic>
          <p:nvPicPr>
            <p:cNvPr id="37" name="Picture 36"/>
            <p:cNvPicPr>
              <a:picLocks noChangeAspect="1"/>
            </p:cNvPicPr>
            <p:nvPr/>
          </p:nvPicPr>
          <p:blipFill>
            <a:blip r:embed="rId12"/>
            <a:stretch>
              <a:fillRect/>
            </a:stretch>
          </p:blipFill>
          <p:spPr>
            <a:xfrm>
              <a:off x="13453" y="9817"/>
              <a:ext cx="1360" cy="2070"/>
            </a:xfrm>
            <a:prstGeom prst="rect">
              <a:avLst/>
            </a:prstGeom>
          </p:spPr>
        </p:pic>
        <p:pic>
          <p:nvPicPr>
            <p:cNvPr id="38" name="Picture 37"/>
            <p:cNvPicPr>
              <a:picLocks noChangeAspect="1"/>
            </p:cNvPicPr>
            <p:nvPr/>
          </p:nvPicPr>
          <p:blipFill>
            <a:blip r:embed="rId11"/>
            <a:stretch>
              <a:fillRect/>
            </a:stretch>
          </p:blipFill>
          <p:spPr>
            <a:xfrm>
              <a:off x="1146" y="9621"/>
              <a:ext cx="2310" cy="2210"/>
            </a:xfrm>
            <a:prstGeom prst="rect">
              <a:avLst/>
            </a:prstGeom>
          </p:spPr>
        </p:pic>
        <p:pic>
          <p:nvPicPr>
            <p:cNvPr id="39" name="Picture 38"/>
            <p:cNvPicPr>
              <a:picLocks noChangeAspect="1"/>
            </p:cNvPicPr>
            <p:nvPr/>
          </p:nvPicPr>
          <p:blipFill>
            <a:blip r:embed="rId10"/>
            <a:stretch>
              <a:fillRect/>
            </a:stretch>
          </p:blipFill>
          <p:spPr>
            <a:xfrm>
              <a:off x="9242" y="9458"/>
              <a:ext cx="1140" cy="830"/>
            </a:xfrm>
            <a:prstGeom prst="rect">
              <a:avLst/>
            </a:prstGeom>
          </p:spPr>
        </p:pic>
        <p:pic>
          <p:nvPicPr>
            <p:cNvPr id="41" name="Picture 40"/>
            <p:cNvPicPr>
              <a:picLocks noChangeAspect="1"/>
            </p:cNvPicPr>
            <p:nvPr/>
          </p:nvPicPr>
          <p:blipFill>
            <a:blip r:embed="rId10"/>
            <a:stretch>
              <a:fillRect/>
            </a:stretch>
          </p:blipFill>
          <p:spPr>
            <a:xfrm>
              <a:off x="4339" y="9818"/>
              <a:ext cx="1140" cy="830"/>
            </a:xfrm>
            <a:prstGeom prst="rect">
              <a:avLst/>
            </a:prstGeom>
          </p:spPr>
        </p:pic>
        <p:pic>
          <p:nvPicPr>
            <p:cNvPr id="42" name="Picture 41"/>
            <p:cNvPicPr>
              <a:picLocks noChangeAspect="1"/>
            </p:cNvPicPr>
            <p:nvPr/>
          </p:nvPicPr>
          <p:blipFill>
            <a:blip r:embed="rId9"/>
            <a:stretch>
              <a:fillRect/>
            </a:stretch>
          </p:blipFill>
          <p:spPr>
            <a:xfrm>
              <a:off x="192" y="9458"/>
              <a:ext cx="1450" cy="1120"/>
            </a:xfrm>
            <a:prstGeom prst="rect">
              <a:avLst/>
            </a:prstGeom>
          </p:spPr>
        </p:pic>
      </p:grpSp>
      <p:grpSp>
        <p:nvGrpSpPr>
          <p:cNvPr id="56" name="组合 1"/>
          <p:cNvGrpSpPr/>
          <p:nvPr/>
        </p:nvGrpSpPr>
        <p:grpSpPr>
          <a:xfrm>
            <a:off x="-248135" y="-121512"/>
            <a:ext cx="1067931" cy="945425"/>
            <a:chOff x="-248135" y="-121512"/>
            <a:chExt cx="1067931" cy="945425"/>
          </a:xfrm>
        </p:grpSpPr>
        <p:pic>
          <p:nvPicPr>
            <p:cNvPr id="5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58" name="图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59" name="图片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181590" y="-24765"/>
            <a:ext cx="2010410" cy="1176655"/>
          </a:xfrm>
          <a:prstGeom prst="rect">
            <a:avLst/>
          </a:prstGeom>
        </p:spPr>
      </p:pic>
      <p:grpSp>
        <p:nvGrpSpPr>
          <p:cNvPr id="47" name="Group 46"/>
          <p:cNvGrpSpPr/>
          <p:nvPr/>
        </p:nvGrpSpPr>
        <p:grpSpPr>
          <a:xfrm>
            <a:off x="4164965" y="-75565"/>
            <a:ext cx="3930650" cy="1303020"/>
            <a:chOff x="6559" y="-119"/>
            <a:chExt cx="6190" cy="2052"/>
          </a:xfrm>
        </p:grpSpPr>
        <p:pic>
          <p:nvPicPr>
            <p:cNvPr id="11" name="Picture 10" descr="Picture1"/>
            <p:cNvPicPr>
              <a:picLocks noChangeAspect="1"/>
            </p:cNvPicPr>
            <p:nvPr/>
          </p:nvPicPr>
          <p:blipFill>
            <a:blip r:embed="rId15"/>
            <a:stretch>
              <a:fillRect/>
            </a:stretch>
          </p:blipFill>
          <p:spPr>
            <a:xfrm>
              <a:off x="6559" y="-119"/>
              <a:ext cx="6190" cy="2052"/>
            </a:xfrm>
            <a:prstGeom prst="rect">
              <a:avLst/>
            </a:prstGeom>
          </p:spPr>
        </p:pic>
        <p:sp>
          <p:nvSpPr>
            <p:cNvPr id="7" name="文本框 14"/>
            <p:cNvSpPr txBox="1"/>
            <p:nvPr/>
          </p:nvSpPr>
          <p:spPr>
            <a:xfrm>
              <a:off x="6947" y="234"/>
              <a:ext cx="5430" cy="13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white"/>
                    </a:solidFill>
                  </a:ln>
                  <a:solidFill>
                    <a:srgbClr val="F8077A"/>
                  </a:solidFill>
                  <a:effectLst>
                    <a:outerShdw blurRad="38100" dist="19050" dir="2700000" algn="tl" rotWithShape="0">
                      <a:prstClr val="black">
                        <a:alpha val="40000"/>
                      </a:prstClr>
                    </a:outerShdw>
                  </a:effectLst>
                  <a:uLnTx/>
                  <a:uFillTx/>
                  <a:latin typeface="Calibri" panose="020F0502020204030204" pitchFamily="34" charset="0"/>
                  <a:ea typeface="方正隶书简体" panose="02010601030101010101" pitchFamily="2" charset="-122"/>
                  <a:cs typeface="Calibri" panose="020F0502020204030204" pitchFamily="34" charset="0"/>
                </a:rPr>
                <a:t>Giải nghĩa từ</a:t>
              </a:r>
            </a:p>
          </p:txBody>
        </p:sp>
      </p:grpSp>
      <p:grpSp>
        <p:nvGrpSpPr>
          <p:cNvPr id="12" name="组合 1"/>
          <p:cNvGrpSpPr/>
          <p:nvPr/>
        </p:nvGrpSpPr>
        <p:grpSpPr>
          <a:xfrm>
            <a:off x="291465" y="802640"/>
            <a:ext cx="6088987" cy="2348230"/>
            <a:chOff x="990601" y="1808324"/>
            <a:chExt cx="6088987" cy="2347913"/>
          </a:xfrm>
        </p:grpSpPr>
        <p:sp>
          <p:nvSpPr>
            <p:cNvPr id="13" name="MH_Text_1"/>
            <p:cNvSpPr/>
            <p:nvPr>
              <p:custDataLst>
                <p:tags r:id="rId3"/>
              </p:custDataLst>
            </p:nvPr>
          </p:nvSpPr>
          <p:spPr>
            <a:xfrm>
              <a:off x="3175001" y="2582389"/>
              <a:ext cx="3381375"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14" name="MH_Other_1"/>
            <p:cNvSpPr/>
            <p:nvPr>
              <p:custDataLst>
                <p:tags r:id="rId4"/>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18" name="矩形 39"/>
            <p:cNvSpPr/>
            <p:nvPr/>
          </p:nvSpPr>
          <p:spPr>
            <a:xfrm>
              <a:off x="3875378" y="2517285"/>
              <a:ext cx="3204210" cy="85056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4400" b="1" i="0" u="none" strike="noStrike" kern="1200" cap="none" spc="0" normalizeH="0" baseline="0" noProof="0" dirty="0" err="1">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khuy</a:t>
              </a: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 </a:t>
              </a:r>
              <a:r>
                <a:rPr kumimoji="0" lang="en-US" altLang="zh-CN" sz="4400" b="1" i="0" u="none" strike="noStrike" kern="1200" cap="none" spc="0" normalizeH="0" baseline="0" noProof="0" dirty="0" err="1">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áo</a:t>
              </a:r>
              <a:endPar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endParaRPr>
            </a:p>
          </p:txBody>
        </p:sp>
      </p:grpSp>
      <p:sp>
        <p:nvSpPr>
          <p:cNvPr id="23" name="矩形 39"/>
          <p:cNvSpPr/>
          <p:nvPr/>
        </p:nvSpPr>
        <p:spPr>
          <a:xfrm>
            <a:off x="5930265" y="1665069"/>
            <a:ext cx="5970270" cy="646331"/>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汉仪夏日体W" panose="00020600040101010101" pitchFamily="18" charset="-122"/>
                <a:cs typeface="Calibri" panose="020F0502020204030204" pitchFamily="34" charset="0"/>
              </a:rPr>
              <a:t>: </a:t>
            </a:r>
            <a:r>
              <a:rPr kumimoji="0" lang="en-US" altLang="zh-CN" sz="3600" b="1" i="0" u="none" strike="noStrike" kern="1200" cap="none" spc="0" normalizeH="0" baseline="0" noProof="0" dirty="0" err="1">
                <a:ln>
                  <a:noFill/>
                </a:ln>
                <a:solidFill>
                  <a:prstClr val="black"/>
                </a:solidFill>
                <a:effectLst/>
                <a:uLnTx/>
                <a:uFillTx/>
                <a:latin typeface="Calibri" panose="020F0502020204030204" pitchFamily="34" charset="0"/>
                <a:ea typeface="汉仪夏日体W" panose="00020600040101010101" pitchFamily="18" charset="-122"/>
                <a:cs typeface="Calibri" panose="020F0502020204030204" pitchFamily="34" charset="0"/>
              </a:rPr>
              <a:t>cúc</a:t>
            </a:r>
            <a:r>
              <a:rPr kumimoji="0" lang="en-US" altLang="zh-CN" sz="3600" b="1" i="0" u="none" strike="noStrike" kern="1200" cap="none" spc="0" normalizeH="0" noProof="0" dirty="0">
                <a:ln>
                  <a:noFill/>
                </a:ln>
                <a:solidFill>
                  <a:prstClr val="black"/>
                </a:solidFill>
                <a:effectLst/>
                <a:uLnTx/>
                <a:uFillTx/>
                <a:latin typeface="Calibri" panose="020F0502020204030204" pitchFamily="34" charset="0"/>
                <a:ea typeface="汉仪夏日体W" panose="00020600040101010101" pitchFamily="18" charset="-122"/>
                <a:cs typeface="Calibri" panose="020F0502020204030204" pitchFamily="34" charset="0"/>
              </a:rPr>
              <a:t> </a:t>
            </a:r>
            <a:r>
              <a:rPr kumimoji="0" lang="en-US" altLang="zh-CN" sz="3600" b="1" i="0" u="none" strike="noStrike" kern="1200" cap="none" spc="0" normalizeH="0" noProof="0" dirty="0" err="1">
                <a:ln>
                  <a:noFill/>
                </a:ln>
                <a:solidFill>
                  <a:prstClr val="black"/>
                </a:solidFill>
                <a:effectLst/>
                <a:uLnTx/>
                <a:uFillTx/>
                <a:latin typeface="Calibri" panose="020F0502020204030204" pitchFamily="34" charset="0"/>
                <a:ea typeface="汉仪夏日体W" panose="00020600040101010101" pitchFamily="18" charset="-122"/>
                <a:cs typeface="Calibri" panose="020F0502020204030204" pitchFamily="34" charset="0"/>
              </a:rPr>
              <a:t>áo</a:t>
            </a:r>
            <a:endPar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汉仪夏日体W" panose="00020600040101010101" pitchFamily="18" charset="-122"/>
              <a:cs typeface="Calibri" panose="020F0502020204030204" pitchFamily="34" charset="0"/>
            </a:endParaRPr>
          </a:p>
        </p:txBody>
      </p:sp>
      <p:sp>
        <p:nvSpPr>
          <p:cNvPr id="53" name="Text Box 52"/>
          <p:cNvSpPr txBox="1"/>
          <p:nvPr/>
        </p:nvSpPr>
        <p:spPr>
          <a:xfrm>
            <a:off x="6162675" y="2595511"/>
            <a:ext cx="4839942" cy="542584"/>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Bạn</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Lan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đang</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cài</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khuy</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áo</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en-US" sz="2800"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36" name="矩形 39"/>
          <p:cNvSpPr/>
          <p:nvPr/>
        </p:nvSpPr>
        <p:spPr>
          <a:xfrm>
            <a:off x="6509385" y="4012039"/>
            <a:ext cx="5564505" cy="1015663"/>
          </a:xfrm>
          <a:prstGeom prst="rect">
            <a:avLst/>
          </a:prstGeom>
        </p:spPr>
        <p:txBody>
          <a:bodyPr wrap="square">
            <a:spAutoFit/>
            <a:scene3d>
              <a:camera prst="orthographicFront"/>
              <a:lightRig rig="threePt" dir="t"/>
            </a:scene3d>
            <a:sp3d contourW="12700"/>
          </a:bodyPr>
          <a:lstStyle/>
          <a:p>
            <a:pPr lvl="0"/>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làm</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việc</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gì</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đó</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một</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cách</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khó</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khăn</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chật</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vật</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mất</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nhiều</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thời</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0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gian</a:t>
            </a:r>
            <a:r>
              <a:rPr lang="en-US" altLang="zh-CN" sz="30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a:t>
            </a:r>
          </a:p>
        </p:txBody>
      </p:sp>
      <p:sp>
        <p:nvSpPr>
          <p:cNvPr id="46" name="Text Box 45"/>
          <p:cNvSpPr txBox="1"/>
          <p:nvPr/>
        </p:nvSpPr>
        <p:spPr>
          <a:xfrm>
            <a:off x="6562310" y="5034651"/>
            <a:ext cx="5629690" cy="10165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Lâm</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loay</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hoay</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làm</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mãi</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mà</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không</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xong</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bài</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tập</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về</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2800" b="0" i="1"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nhà</a:t>
            </a:r>
            <a:r>
              <a:rPr kumimoji="0" lang="en-US" sz="2800" b="0" i="1"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en-US" sz="2800"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026" name="Picture 2">
            <a:extLst>
              <a:ext uri="{FF2B5EF4-FFF2-40B4-BE49-F238E27FC236}">
                <a16:creationId xmlns="" xmlns:a16="http://schemas.microsoft.com/office/drawing/2014/main" id="{233C43D3-1BA7-4835-99BC-91445C83CF8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12324" r="12324"/>
          <a:stretch/>
        </p:blipFill>
        <p:spPr bwMode="auto">
          <a:xfrm>
            <a:off x="447190" y="996476"/>
            <a:ext cx="2057885" cy="19535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122662F1-4E95-412B-BE13-4841D5C9F84E}"/>
              </a:ext>
            </a:extLst>
          </p:cNvPr>
          <p:cNvGrpSpPr/>
          <p:nvPr/>
        </p:nvGrpSpPr>
        <p:grpSpPr>
          <a:xfrm>
            <a:off x="291466" y="3323434"/>
            <a:ext cx="6864349" cy="2347913"/>
            <a:chOff x="291466" y="3323434"/>
            <a:chExt cx="6864349" cy="2347913"/>
          </a:xfrm>
        </p:grpSpPr>
        <p:grpSp>
          <p:nvGrpSpPr>
            <p:cNvPr id="24" name="组合 1"/>
            <p:cNvGrpSpPr/>
            <p:nvPr/>
          </p:nvGrpSpPr>
          <p:grpSpPr>
            <a:xfrm>
              <a:off x="291466" y="3323434"/>
              <a:ext cx="6864349" cy="2347913"/>
              <a:chOff x="990601" y="1808324"/>
              <a:chExt cx="6864349" cy="2347913"/>
            </a:xfrm>
          </p:grpSpPr>
          <p:sp>
            <p:nvSpPr>
              <p:cNvPr id="26" name="MH_Text_1"/>
              <p:cNvSpPr/>
              <p:nvPr>
                <p:custDataLst>
                  <p:tags r:id="rId1"/>
                </p:custDataLst>
              </p:nvPr>
            </p:nvSpPr>
            <p:spPr>
              <a:xfrm>
                <a:off x="3175001" y="2582389"/>
                <a:ext cx="3956685"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F47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31" name="MH_Other_1"/>
              <p:cNvSpPr/>
              <p:nvPr>
                <p:custDataLst>
                  <p:tags r:id="rId2"/>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F4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32" name="矩形 39"/>
              <p:cNvSpPr/>
              <p:nvPr/>
            </p:nvSpPr>
            <p:spPr>
              <a:xfrm>
                <a:off x="3531787" y="2496929"/>
                <a:ext cx="4323163" cy="85068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4400" b="1" i="0" u="none" strike="noStrike" kern="1200" cap="none" spc="0" normalizeH="0" baseline="0" noProof="0" dirty="0" err="1">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loay</a:t>
                </a: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 </a:t>
                </a:r>
                <a:r>
                  <a:rPr kumimoji="0" lang="en-US" altLang="zh-CN" sz="4400" b="1" i="0" u="none" strike="noStrike" kern="1200" cap="none" spc="0" normalizeH="0" baseline="0" noProof="0" dirty="0" err="1">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rPr>
                  <a:t>hoay</a:t>
                </a:r>
                <a:endPar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汉仪夏日体W" panose="00020600040101010101" pitchFamily="18" charset="-122"/>
                  <a:cs typeface="Calibri" panose="020F0502020204030204" pitchFamily="34" charset="0"/>
                </a:endParaRPr>
              </a:p>
            </p:txBody>
          </p:sp>
        </p:grpSp>
        <p:pic>
          <p:nvPicPr>
            <p:cNvPr id="1028" name="Picture 4">
              <a:extLst>
                <a:ext uri="{FF2B5EF4-FFF2-40B4-BE49-F238E27FC236}">
                  <a16:creationId xmlns="" xmlns:a16="http://schemas.microsoft.com/office/drawing/2014/main" id="{4D60417F-9707-4561-951C-1FD8190FB3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2227" b="2227"/>
            <a:stretch/>
          </p:blipFill>
          <p:spPr bwMode="auto">
            <a:xfrm>
              <a:off x="447190" y="3480383"/>
              <a:ext cx="2094865" cy="200157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500"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anim calcmode="lin" valueType="num">
                                      <p:cBhvr>
                                        <p:cTn id="13" dur="500" fill="hold"/>
                                        <p:tgtEl>
                                          <p:spTgt spid="53"/>
                                        </p:tgtEl>
                                        <p:attrNameLst>
                                          <p:attrName>ppt_x</p:attrName>
                                        </p:attrNameLst>
                                      </p:cBhvr>
                                      <p:tavLst>
                                        <p:tav tm="0">
                                          <p:val>
                                            <p:strVal val="#ppt_x"/>
                                          </p:val>
                                        </p:tav>
                                        <p:tav tm="100000">
                                          <p:val>
                                            <p:strVal val="#ppt_x"/>
                                          </p:val>
                                        </p:tav>
                                      </p:tavLst>
                                    </p:anim>
                                    <p:anim calcmode="lin" valueType="num">
                                      <p:cBhvr>
                                        <p:cTn id="14"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500"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3" grpId="0"/>
      <p:bldP spid="53" grpId="1"/>
      <p:bldP spid="36" grpId="0"/>
      <p:bldP spid="36" grpId="1"/>
      <p:bldP spid="46" grpId="0"/>
      <p:bldP spid="4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2" name="文本框 14"/>
          <p:cNvSpPr txBox="1"/>
          <p:nvPr/>
        </p:nvSpPr>
        <p:spPr>
          <a:xfrm>
            <a:off x="1259754" y="1376755"/>
            <a:ext cx="71391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Tay phải trách tay trái chuyện gì?</a:t>
            </a:r>
            <a:endPar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49" name="椭圆 5"/>
          <p:cNvSpPr>
            <a:spLocks noChangeArrowheads="1"/>
          </p:cNvSpPr>
          <p:nvPr/>
        </p:nvSpPr>
        <p:spPr bwMode="auto">
          <a:xfrm>
            <a:off x="551288" y="1358340"/>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sp>
        <p:nvSpPr>
          <p:cNvPr id="9" name="Text Box 8"/>
          <p:cNvSpPr txBox="1"/>
          <p:nvPr/>
        </p:nvSpPr>
        <p:spPr>
          <a:xfrm>
            <a:off x="674370" y="2239645"/>
            <a:ext cx="11517630" cy="3290901"/>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lvl="0" algn="just">
              <a:lnSpc>
                <a:spcPct val="110000"/>
              </a:lnSpc>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Tay phải trách tay trái vì chuyện: </a:t>
            </a:r>
          </a:p>
          <a:p>
            <a:pPr lvl="0" algn="just">
              <a:lnSpc>
                <a:spcPct val="110000"/>
              </a:lnSpc>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Nó luôn phải làm làm việc nặng nhọc./ </a:t>
            </a:r>
          </a:p>
          <a:p>
            <a:pPr lvl="0" algn="just">
              <a:lnSpc>
                <a:spcPct val="110000"/>
              </a:lnSpc>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Vì chuyện tay trái sung sướng chảng phải làm việc nặng nhọc.</a:t>
            </a:r>
          </a:p>
          <a:p>
            <a:pPr lvl="0" algn="just">
              <a:lnSpc>
                <a:spcPct val="110000"/>
              </a:lnSpc>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Vì chuyện việc gì nó cũng phải làm: từ xúc cơm, cầm bút rồi quét nhà..../</a:t>
            </a:r>
          </a:p>
          <a:p>
            <a:pPr lvl="0" algn="just">
              <a:lnSpc>
                <a:spcPct val="110000"/>
              </a:lnSpc>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Vì tay trái chảng phải làm gì, trong khi nó phải làm hết mọi việc,...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 y="6005830"/>
            <a:ext cx="11851005" cy="2633980"/>
            <a:chOff x="192" y="9458"/>
            <a:chExt cx="18663" cy="4148"/>
          </a:xfrm>
        </p:grpSpPr>
        <p:pic>
          <p:nvPicPr>
            <p:cNvPr id="20" name="Picture 19"/>
            <p:cNvPicPr>
              <a:picLocks noChangeAspect="1"/>
            </p:cNvPicPr>
            <p:nvPr/>
          </p:nvPicPr>
          <p:blipFill>
            <a:blip r:embed="rId3"/>
            <a:stretch>
              <a:fillRect/>
            </a:stretch>
          </p:blipFill>
          <p:spPr>
            <a:xfrm>
              <a:off x="14364" y="9751"/>
              <a:ext cx="1560" cy="3440"/>
            </a:xfrm>
            <a:prstGeom prst="rect">
              <a:avLst/>
            </a:prstGeom>
          </p:spPr>
        </p:pic>
        <p:pic>
          <p:nvPicPr>
            <p:cNvPr id="21" name="Picture 20"/>
            <p:cNvPicPr>
              <a:picLocks noChangeAspect="1"/>
            </p:cNvPicPr>
            <p:nvPr/>
          </p:nvPicPr>
          <p:blipFill>
            <a:blip r:embed="rId4"/>
            <a:stretch>
              <a:fillRect/>
            </a:stretch>
          </p:blipFill>
          <p:spPr>
            <a:xfrm>
              <a:off x="16005" y="9621"/>
              <a:ext cx="1450" cy="2950"/>
            </a:xfrm>
            <a:prstGeom prst="rect">
              <a:avLst/>
            </a:prstGeom>
          </p:spPr>
        </p:pic>
        <p:pic>
          <p:nvPicPr>
            <p:cNvPr id="22" name="Picture 21"/>
            <p:cNvPicPr>
              <a:picLocks noChangeAspect="1"/>
            </p:cNvPicPr>
            <p:nvPr/>
          </p:nvPicPr>
          <p:blipFill>
            <a:blip r:embed="rId5"/>
            <a:stretch>
              <a:fillRect/>
            </a:stretch>
          </p:blipFill>
          <p:spPr>
            <a:xfrm>
              <a:off x="9705" y="10013"/>
              <a:ext cx="1450" cy="1120"/>
            </a:xfrm>
            <a:prstGeom prst="rect">
              <a:avLst/>
            </a:prstGeom>
          </p:spPr>
        </p:pic>
        <p:pic>
          <p:nvPicPr>
            <p:cNvPr id="25" name="Picture 24"/>
            <p:cNvPicPr>
              <a:picLocks noChangeAspect="1"/>
            </p:cNvPicPr>
            <p:nvPr/>
          </p:nvPicPr>
          <p:blipFill>
            <a:blip r:embed="rId5"/>
            <a:stretch>
              <a:fillRect/>
            </a:stretch>
          </p:blipFill>
          <p:spPr>
            <a:xfrm>
              <a:off x="11825" y="10013"/>
              <a:ext cx="1450" cy="1120"/>
            </a:xfrm>
            <a:prstGeom prst="rect">
              <a:avLst/>
            </a:prstGeom>
          </p:spPr>
        </p:pic>
        <p:pic>
          <p:nvPicPr>
            <p:cNvPr id="27" name="Picture 26"/>
            <p:cNvPicPr>
              <a:picLocks noChangeAspect="1"/>
            </p:cNvPicPr>
            <p:nvPr/>
          </p:nvPicPr>
          <p:blipFill>
            <a:blip r:embed="rId5"/>
            <a:stretch>
              <a:fillRect/>
            </a:stretch>
          </p:blipFill>
          <p:spPr>
            <a:xfrm>
              <a:off x="17405" y="10173"/>
              <a:ext cx="1450" cy="1120"/>
            </a:xfrm>
            <a:prstGeom prst="rect">
              <a:avLst/>
            </a:prstGeom>
          </p:spPr>
        </p:pic>
        <p:pic>
          <p:nvPicPr>
            <p:cNvPr id="28" name="Picture 27"/>
            <p:cNvPicPr>
              <a:picLocks noChangeAspect="1"/>
            </p:cNvPicPr>
            <p:nvPr/>
          </p:nvPicPr>
          <p:blipFill>
            <a:blip r:embed="rId5"/>
            <a:stretch>
              <a:fillRect/>
            </a:stretch>
          </p:blipFill>
          <p:spPr>
            <a:xfrm>
              <a:off x="8185" y="10166"/>
              <a:ext cx="1450" cy="1120"/>
            </a:xfrm>
            <a:prstGeom prst="rect">
              <a:avLst/>
            </a:prstGeom>
          </p:spPr>
        </p:pic>
        <p:pic>
          <p:nvPicPr>
            <p:cNvPr id="29" name="Picture 28"/>
            <p:cNvPicPr>
              <a:picLocks noChangeAspect="1"/>
            </p:cNvPicPr>
            <p:nvPr/>
          </p:nvPicPr>
          <p:blipFill>
            <a:blip r:embed="rId6"/>
            <a:stretch>
              <a:fillRect/>
            </a:stretch>
          </p:blipFill>
          <p:spPr>
            <a:xfrm>
              <a:off x="600" y="10013"/>
              <a:ext cx="1140" cy="830"/>
            </a:xfrm>
            <a:prstGeom prst="rect">
              <a:avLst/>
            </a:prstGeom>
          </p:spPr>
        </p:pic>
        <p:pic>
          <p:nvPicPr>
            <p:cNvPr id="30" name="Picture 29"/>
            <p:cNvPicPr>
              <a:picLocks noChangeAspect="1"/>
            </p:cNvPicPr>
            <p:nvPr/>
          </p:nvPicPr>
          <p:blipFill>
            <a:blip r:embed="rId5"/>
            <a:stretch>
              <a:fillRect/>
            </a:stretch>
          </p:blipFill>
          <p:spPr>
            <a:xfrm>
              <a:off x="4725" y="10293"/>
              <a:ext cx="1450" cy="1120"/>
            </a:xfrm>
            <a:prstGeom prst="rect">
              <a:avLst/>
            </a:prstGeom>
          </p:spPr>
        </p:pic>
        <p:pic>
          <p:nvPicPr>
            <p:cNvPr id="33" name="Picture 32"/>
            <p:cNvPicPr>
              <a:picLocks noChangeAspect="1"/>
            </p:cNvPicPr>
            <p:nvPr/>
          </p:nvPicPr>
          <p:blipFill>
            <a:blip r:embed="rId3"/>
            <a:stretch>
              <a:fillRect/>
            </a:stretch>
          </p:blipFill>
          <p:spPr>
            <a:xfrm flipH="1">
              <a:off x="3165" y="10166"/>
              <a:ext cx="1560" cy="3440"/>
            </a:xfrm>
            <a:prstGeom prst="rect">
              <a:avLst/>
            </a:prstGeom>
          </p:spPr>
        </p:pic>
        <p:pic>
          <p:nvPicPr>
            <p:cNvPr id="35" name="Picture 34"/>
            <p:cNvPicPr>
              <a:picLocks noChangeAspect="1"/>
            </p:cNvPicPr>
            <p:nvPr/>
          </p:nvPicPr>
          <p:blipFill>
            <a:blip r:embed="rId7"/>
            <a:stretch>
              <a:fillRect/>
            </a:stretch>
          </p:blipFill>
          <p:spPr>
            <a:xfrm flipH="1">
              <a:off x="6248" y="9956"/>
              <a:ext cx="2310" cy="2210"/>
            </a:xfrm>
            <a:prstGeom prst="rect">
              <a:avLst/>
            </a:prstGeom>
          </p:spPr>
        </p:pic>
        <p:pic>
          <p:nvPicPr>
            <p:cNvPr id="37" name="Picture 36"/>
            <p:cNvPicPr>
              <a:picLocks noChangeAspect="1"/>
            </p:cNvPicPr>
            <p:nvPr/>
          </p:nvPicPr>
          <p:blipFill>
            <a:blip r:embed="rId8"/>
            <a:stretch>
              <a:fillRect/>
            </a:stretch>
          </p:blipFill>
          <p:spPr>
            <a:xfrm>
              <a:off x="13453" y="9817"/>
              <a:ext cx="1360" cy="2070"/>
            </a:xfrm>
            <a:prstGeom prst="rect">
              <a:avLst/>
            </a:prstGeom>
          </p:spPr>
        </p:pic>
        <p:pic>
          <p:nvPicPr>
            <p:cNvPr id="38" name="Picture 37"/>
            <p:cNvPicPr>
              <a:picLocks noChangeAspect="1"/>
            </p:cNvPicPr>
            <p:nvPr/>
          </p:nvPicPr>
          <p:blipFill>
            <a:blip r:embed="rId7"/>
            <a:stretch>
              <a:fillRect/>
            </a:stretch>
          </p:blipFill>
          <p:spPr>
            <a:xfrm>
              <a:off x="1146" y="9621"/>
              <a:ext cx="2310" cy="2210"/>
            </a:xfrm>
            <a:prstGeom prst="rect">
              <a:avLst/>
            </a:prstGeom>
          </p:spPr>
        </p:pic>
        <p:pic>
          <p:nvPicPr>
            <p:cNvPr id="39" name="Picture 38"/>
            <p:cNvPicPr>
              <a:picLocks noChangeAspect="1"/>
            </p:cNvPicPr>
            <p:nvPr/>
          </p:nvPicPr>
          <p:blipFill>
            <a:blip r:embed="rId6"/>
            <a:stretch>
              <a:fillRect/>
            </a:stretch>
          </p:blipFill>
          <p:spPr>
            <a:xfrm>
              <a:off x="9242" y="9458"/>
              <a:ext cx="1140" cy="830"/>
            </a:xfrm>
            <a:prstGeom prst="rect">
              <a:avLst/>
            </a:prstGeom>
          </p:spPr>
        </p:pic>
        <p:pic>
          <p:nvPicPr>
            <p:cNvPr id="41" name="Picture 40"/>
            <p:cNvPicPr>
              <a:picLocks noChangeAspect="1"/>
            </p:cNvPicPr>
            <p:nvPr/>
          </p:nvPicPr>
          <p:blipFill>
            <a:blip r:embed="rId6"/>
            <a:stretch>
              <a:fillRect/>
            </a:stretch>
          </p:blipFill>
          <p:spPr>
            <a:xfrm>
              <a:off x="4339" y="9818"/>
              <a:ext cx="1140" cy="830"/>
            </a:xfrm>
            <a:prstGeom prst="rect">
              <a:avLst/>
            </a:prstGeom>
          </p:spPr>
        </p:pic>
        <p:pic>
          <p:nvPicPr>
            <p:cNvPr id="42" name="Picture 41"/>
            <p:cNvPicPr>
              <a:picLocks noChangeAspect="1"/>
            </p:cNvPicPr>
            <p:nvPr/>
          </p:nvPicPr>
          <p:blipFill>
            <a:blip r:embed="rId5"/>
            <a:stretch>
              <a:fillRect/>
            </a:stretch>
          </p:blipFill>
          <p:spPr>
            <a:xfrm>
              <a:off x="192" y="9458"/>
              <a:ext cx="1450" cy="1120"/>
            </a:xfrm>
            <a:prstGeom prst="rect">
              <a:avLst/>
            </a:prstGeom>
          </p:spPr>
        </p:pic>
      </p:grpSp>
      <p:pic>
        <p:nvPicPr>
          <p:cNvPr id="59"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85275" y="-24765"/>
            <a:ext cx="3006725" cy="1760220"/>
          </a:xfrm>
          <a:prstGeom prst="rect">
            <a:avLst/>
          </a:prstGeom>
        </p:spPr>
      </p:pic>
      <p:sp>
        <p:nvSpPr>
          <p:cNvPr id="15" name="文本框 14"/>
          <p:cNvSpPr txBox="1"/>
          <p:nvPr/>
        </p:nvSpPr>
        <p:spPr>
          <a:xfrm>
            <a:off x="1217229" y="1227356"/>
            <a:ext cx="1051496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Không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tay</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trái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giúp</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đỡ</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tay</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phải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gặp</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những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khó</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khăn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50" name="椭圆 5"/>
          <p:cNvSpPr>
            <a:spLocks noChangeArrowheads="1"/>
          </p:cNvSpPr>
          <p:nvPr/>
        </p:nvSpPr>
        <p:spPr bwMode="auto">
          <a:xfrm>
            <a:off x="434216" y="1420843"/>
            <a:ext cx="682512" cy="717280"/>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pic>
        <p:nvPicPr>
          <p:cNvPr id="71" name="Picture 70" descr="Picture10"/>
          <p:cNvPicPr>
            <a:picLocks noChangeAspect="1"/>
          </p:cNvPicPr>
          <p:nvPr/>
        </p:nvPicPr>
        <p:blipFill>
          <a:blip r:embed="rId10"/>
          <a:stretch>
            <a:fillRect/>
          </a:stretch>
        </p:blipFill>
        <p:spPr>
          <a:xfrm>
            <a:off x="-626745" y="101600"/>
            <a:ext cx="4175760" cy="1151890"/>
          </a:xfrm>
          <a:prstGeom prst="rect">
            <a:avLst/>
          </a:prstGeom>
        </p:spPr>
      </p:pic>
      <p:pic>
        <p:nvPicPr>
          <p:cNvPr id="4" name="Picture 3">
            <a:extLst>
              <a:ext uri="{FF2B5EF4-FFF2-40B4-BE49-F238E27FC236}">
                <a16:creationId xmlns="" xmlns:a16="http://schemas.microsoft.com/office/drawing/2014/main" id="{20B9A72C-6AA6-4418-B508-B8FAA1ADACF5}"/>
              </a:ext>
            </a:extLst>
          </p:cNvPr>
          <p:cNvPicPr>
            <a:picLocks noChangeAspect="1"/>
          </p:cNvPicPr>
          <p:nvPr/>
        </p:nvPicPr>
        <p:blipFill>
          <a:blip r:embed="rId11"/>
          <a:stretch>
            <a:fillRect/>
          </a:stretch>
        </p:blipFill>
        <p:spPr>
          <a:xfrm>
            <a:off x="4500562" y="2038350"/>
            <a:ext cx="5819775" cy="2514600"/>
          </a:xfrm>
          <a:prstGeom prst="rect">
            <a:avLst/>
          </a:prstGeom>
        </p:spPr>
      </p:pic>
      <p:sp>
        <p:nvSpPr>
          <p:cNvPr id="6" name="TextBox 5">
            <a:extLst>
              <a:ext uri="{FF2B5EF4-FFF2-40B4-BE49-F238E27FC236}">
                <a16:creationId xmlns="" xmlns:a16="http://schemas.microsoft.com/office/drawing/2014/main" id="{258F943D-5FB3-43E1-B6E7-BBAD41F8FB91}"/>
              </a:ext>
            </a:extLst>
          </p:cNvPr>
          <p:cNvSpPr txBox="1"/>
          <p:nvPr/>
        </p:nvSpPr>
        <p:spPr>
          <a:xfrm>
            <a:off x="304800" y="4648200"/>
            <a:ext cx="12068175" cy="1754326"/>
          </a:xfrm>
          <a:prstGeom prst="rect">
            <a:avLst/>
          </a:prstGeom>
          <a:noFill/>
        </p:spPr>
        <p:txBody>
          <a:bodyPr wrap="square" rtlCol="0">
            <a:spAutoFit/>
          </a:bodyPr>
          <a:lstStyle/>
          <a:p>
            <a:pPr marL="457200" indent="-457200">
              <a:buFont typeface="Wingdings" panose="05000000000000000000" pitchFamily="2" charset="2"/>
              <a:buChar char="q"/>
            </a:pPr>
            <a:r>
              <a:rPr lang="vi-VN" sz="2700" b="1" dirty="0">
                <a:latin typeface="Arial-Rounded" panose="020B0500000000000000" pitchFamily="34" charset="0"/>
                <a:ea typeface="Arial-Rounded" panose="020B0500000000000000" pitchFamily="34" charset="0"/>
                <a:cs typeface="Arial-Rounded" panose="020B0500000000000000" pitchFamily="34" charset="0"/>
              </a:rPr>
              <a:t>Tay phải gặp khó khăn khi đánh răn</a:t>
            </a:r>
            <a:r>
              <a:rPr lang="en-US" sz="2700" b="1" dirty="0">
                <a:latin typeface="Arial-Rounded" panose="020B0500000000000000" pitchFamily="34" charset="0"/>
                <a:ea typeface="Arial-Rounded" panose="020B0500000000000000" pitchFamily="34" charset="0"/>
                <a:cs typeface="Arial-Rounded" panose="020B0500000000000000" pitchFamily="34" charset="0"/>
              </a:rPr>
              <a:t>g</a:t>
            </a:r>
            <a:r>
              <a:rPr lang="vi-VN" sz="2700" b="1" dirty="0">
                <a:latin typeface="Arial-Rounded" panose="020B0500000000000000" pitchFamily="34" charset="0"/>
                <a:ea typeface="Arial-Rounded" panose="020B0500000000000000" pitchFamily="34" charset="0"/>
                <a:cs typeface="Arial-Rounded" panose="020B0500000000000000" pitchFamily="34" charset="0"/>
              </a:rPr>
              <a:t>: không cầm được cốc nước.</a:t>
            </a:r>
          </a:p>
          <a:p>
            <a:pPr marL="457200" indent="-457200">
              <a:buFont typeface="Wingdings" panose="05000000000000000000" pitchFamily="2" charset="2"/>
              <a:buChar char="q"/>
            </a:pPr>
            <a:r>
              <a:rPr lang="vi-VN" sz="2700" b="1" dirty="0">
                <a:latin typeface="Arial-Rounded" panose="020B0500000000000000" pitchFamily="34" charset="0"/>
                <a:ea typeface="Arial-Rounded" panose="020B0500000000000000" pitchFamily="34" charset="0"/>
                <a:cs typeface="Arial-Rounded" panose="020B0500000000000000" pitchFamily="34" charset="0"/>
              </a:rPr>
              <a:t>Khó khăn khi cài khuy áo: </a:t>
            </a:r>
            <a:r>
              <a:rPr lang="en-US" sz="2700" b="1" dirty="0">
                <a:latin typeface="Arial-Rounded" panose="020B0500000000000000" pitchFamily="34" charset="0"/>
                <a:ea typeface="Arial-Rounded" panose="020B0500000000000000" pitchFamily="34" charset="0"/>
                <a:cs typeface="Arial-Rounded" panose="020B0500000000000000" pitchFamily="34" charset="0"/>
              </a:rPr>
              <a:t>k</a:t>
            </a:r>
            <a:r>
              <a:rPr lang="vi-VN" sz="2700" b="1" dirty="0">
                <a:latin typeface="Arial-Rounded" panose="020B0500000000000000" pitchFamily="34" charset="0"/>
                <a:ea typeface="Arial-Rounded" panose="020B0500000000000000" pitchFamily="34" charset="0"/>
                <a:cs typeface="Arial-Rounded" panose="020B0500000000000000" pitchFamily="34" charset="0"/>
              </a:rPr>
              <a:t>hông thể cài.</a:t>
            </a:r>
          </a:p>
          <a:p>
            <a:pPr marL="457200" indent="-457200">
              <a:buFont typeface="Wingdings" panose="05000000000000000000" pitchFamily="2" charset="2"/>
              <a:buChar char="q"/>
            </a:pPr>
            <a:r>
              <a:rPr lang="en-US" sz="2700" b="1" dirty="0">
                <a:latin typeface="Arial-Rounded" panose="020B0500000000000000" pitchFamily="34" charset="0"/>
                <a:ea typeface="Arial-Rounded" panose="020B0500000000000000" pitchFamily="34" charset="0"/>
                <a:cs typeface="Arial-Rounded" panose="020B0500000000000000" pitchFamily="34" charset="0"/>
              </a:rPr>
              <a:t>K</a:t>
            </a:r>
            <a:r>
              <a:rPr lang="vi-VN" sz="2700" b="1" dirty="0">
                <a:latin typeface="Arial-Rounded" panose="020B0500000000000000" pitchFamily="34" charset="0"/>
                <a:ea typeface="Arial-Rounded" panose="020B0500000000000000" pitchFamily="34" charset="0"/>
                <a:cs typeface="Arial-Rounded" panose="020B0500000000000000" pitchFamily="34" charset="0"/>
              </a:rPr>
              <a:t>hó khăn khi vẽ tranh: không có tay giữ giấy.</a:t>
            </a:r>
          </a:p>
          <a:p>
            <a:pPr marL="457200" indent="-457200">
              <a:buFont typeface="Wingdings" panose="05000000000000000000" pitchFamily="2" charset="2"/>
              <a:buChar char="q"/>
            </a:pPr>
            <a:r>
              <a:rPr lang="en-US" sz="2700" b="1" dirty="0">
                <a:latin typeface="Arial-Rounded" panose="020B0500000000000000" pitchFamily="34" charset="0"/>
                <a:ea typeface="Arial-Rounded" panose="020B0500000000000000" pitchFamily="34" charset="0"/>
                <a:cs typeface="Arial-Rounded" panose="020B0500000000000000" pitchFamily="34" charset="0"/>
              </a:rPr>
              <a:t>C</a:t>
            </a:r>
            <a:r>
              <a:rPr lang="vi-VN" sz="2700" b="1" dirty="0">
                <a:latin typeface="Arial-Rounded" panose="020B0500000000000000" pitchFamily="34" charset="0"/>
                <a:ea typeface="Arial-Rounded" panose="020B0500000000000000" pitchFamily="34" charset="0"/>
                <a:cs typeface="Arial-Rounded" panose="020B0500000000000000" pitchFamily="34" charset="0"/>
              </a:rPr>
              <a:t>hỉ d</a:t>
            </a:r>
            <a:r>
              <a:rPr lang="en-US" sz="2700" b="1" dirty="0">
                <a:latin typeface="Arial-Rounded" panose="020B0500000000000000" pitchFamily="34" charset="0"/>
                <a:ea typeface="Arial-Rounded" panose="020B0500000000000000" pitchFamily="34" charset="0"/>
                <a:cs typeface="Arial-Rounded" panose="020B0500000000000000" pitchFamily="34" charset="0"/>
              </a:rPr>
              <a:t>ù</a:t>
            </a:r>
            <a:r>
              <a:rPr lang="vi-VN" sz="2700" b="1" dirty="0">
                <a:latin typeface="Arial-Rounded" panose="020B0500000000000000" pitchFamily="34" charset="0"/>
                <a:ea typeface="Arial-Rounded" panose="020B0500000000000000" pitchFamily="34" charset="0"/>
                <a:cs typeface="Arial-Rounded" panose="020B0500000000000000" pitchFamily="34" charset="0"/>
              </a:rPr>
              <a:t>ng tay phải, những công việc hết sức bình thương cũng tr</a:t>
            </a:r>
            <a:r>
              <a:rPr lang="en-US" sz="2700" b="1" dirty="0">
                <a:latin typeface="Arial-Rounded" panose="020B0500000000000000" pitchFamily="34" charset="0"/>
                <a:ea typeface="Arial-Rounded" panose="020B0500000000000000" pitchFamily="34" charset="0"/>
                <a:cs typeface="Arial-Rounded" panose="020B0500000000000000" pitchFamily="34" charset="0"/>
              </a:rPr>
              <a:t>ở</a:t>
            </a:r>
            <a:r>
              <a:rPr lang="vi-VN" sz="2700" b="1" dirty="0">
                <a:latin typeface="Arial-Rounded" panose="020B0500000000000000" pitchFamily="34" charset="0"/>
                <a:ea typeface="Arial-Rounded" panose="020B0500000000000000" pitchFamily="34" charset="0"/>
                <a:cs typeface="Arial-Rounded" panose="020B0500000000000000" pitchFamily="34" charset="0"/>
              </a:rPr>
              <a:t> nên khó khăn.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748</Words>
  <Application>Microsoft Office PowerPoint</Application>
  <PresentationFormat>Custom</PresentationFormat>
  <Paragraphs>64</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39</cp:revision>
  <dcterms:created xsi:type="dcterms:W3CDTF">2022-11-20T11:52:10Z</dcterms:created>
  <dcterms:modified xsi:type="dcterms:W3CDTF">2019-03-20T08:17:50Z</dcterms:modified>
</cp:coreProperties>
</file>