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1" r:id="rId2"/>
    <p:sldId id="2712" r:id="rId3"/>
    <p:sldId id="2713" r:id="rId4"/>
    <p:sldId id="2716" r:id="rId5"/>
    <p:sldId id="2718" r:id="rId6"/>
    <p:sldId id="272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874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077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97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94300" cy="6858000"/>
            <a:chOff x="0" y="0"/>
            <a:chExt cx="121943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690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50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2EBA72C-EC77-0897-977B-1099CDC44365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23DBB9E4-8B28-91CD-6EDD-0B780EB747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9BA35FA2-EA1E-701F-B388-253FE4A3F3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39DD0462-E8EA-73ED-A8ED-48342EEFEDE6}"/>
              </a:ext>
            </a:extLst>
          </p:cNvPr>
          <p:cNvGrpSpPr/>
          <p:nvPr userDrawn="1"/>
        </p:nvGrpSpPr>
        <p:grpSpPr>
          <a:xfrm>
            <a:off x="-4600" y="3427421"/>
            <a:ext cx="12196600" cy="3430580"/>
            <a:chOff x="-4600" y="3427421"/>
            <a:chExt cx="12196600" cy="343058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60F86163-E0AC-A542-EE34-45279A99D5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80"/>
            <a:stretch/>
          </p:blipFill>
          <p:spPr>
            <a:xfrm>
              <a:off x="-4600" y="3427421"/>
              <a:ext cx="12192000" cy="343058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xmlns="" id="{6BCE9FD5-E742-92E4-3314-28EB417C3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73339"/>
              <a:ext cx="12192000" cy="3284661"/>
            </a:xfrm>
            <a:prstGeom prst="rect">
              <a:avLst/>
            </a:prstGeom>
          </p:spPr>
        </p:pic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6080D98-DEA4-74F3-6FDB-E5F6A13F7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4521681"/>
            <a:ext cx="12192000" cy="196336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FE8FF8B4-5213-EC25-D56F-8EA8B517B1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8" y="5996849"/>
            <a:ext cx="4000629" cy="861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635ECC3-676F-7306-72E9-22DCDDAB110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7" y="5405266"/>
            <a:ext cx="1162050" cy="657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B33AFF2D-E1F5-6071-5B78-2A815CEE53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88" y="4391323"/>
            <a:ext cx="2689104" cy="26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126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7136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5119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667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2554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5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028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4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145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45444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09799E67-365D-9A94-7D51-467A24775790}"/>
              </a:ext>
            </a:extLst>
          </p:cNvPr>
          <p:cNvGrpSpPr/>
          <p:nvPr userDrawn="1"/>
        </p:nvGrpSpPr>
        <p:grpSpPr>
          <a:xfrm>
            <a:off x="0" y="0"/>
            <a:ext cx="12187400" cy="6858000"/>
            <a:chOff x="0" y="0"/>
            <a:chExt cx="121874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D9A021DF-3AF2-D036-9FB1-8065A45A9B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081"/>
            <a:stretch/>
          </p:blipFill>
          <p:spPr>
            <a:xfrm>
              <a:off x="0" y="0"/>
              <a:ext cx="12187400" cy="551542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45F52890-5E34-0949-3E5D-D000D3A882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37" b="46081"/>
            <a:stretch/>
          </p:blipFill>
          <p:spPr>
            <a:xfrm>
              <a:off x="0" y="5080000"/>
              <a:ext cx="12187400" cy="1778000"/>
            </a:xfrm>
            <a:prstGeom prst="rect">
              <a:avLst/>
            </a:prstGeom>
          </p:spPr>
        </p:pic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C9A91A3-25F8-4650-1596-1DD1677D6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339"/>
            <a:ext cx="12192000" cy="32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53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21620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6847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644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501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63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737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17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0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17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2FC467-7C0F-4E2F-9253-40E3769EB0EF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A876CB-2E12-4A76-9E49-905A222B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646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xmlns="" id="{9ABCB4B6-E17C-41A9-83FD-6B27B6D164D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8" name="9Slide.vn - 2019">
            <a:extLst>
              <a:ext uri="{FF2B5EF4-FFF2-40B4-BE49-F238E27FC236}">
                <a16:creationId xmlns:a16="http://schemas.microsoft.com/office/drawing/2014/main" xmlns="" id="{6A03829C-1E9D-4683-8737-2C39750F231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065D376-D64B-4EF0-8FD2-78C9BD3E91AC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A2B26D3-38CD-4EF2-99E0-43E44774021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C5737FA-E2D7-4282-B9C9-8B35896C8DC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4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" y="4475"/>
            <a:ext cx="12160655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987" y="1277008"/>
            <a:ext cx="818403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6294" y="3936359"/>
            <a:ext cx="8539420" cy="2822771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933" y="820062"/>
            <a:ext cx="1305240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202152" y="4900336"/>
            <a:ext cx="7617151" cy="1107679"/>
          </a:xfrm>
          <a:prstGeom prst="rect">
            <a:avLst/>
          </a:prstGeom>
          <a:noFill/>
        </p:spPr>
        <p:txBody>
          <a:bodyPr wrap="none" lIns="91123" tIns="45563" rIns="91123" bIns="45563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432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0">
            <a:extLst>
              <a:ext uri="{FF2B5EF4-FFF2-40B4-BE49-F238E27FC236}">
                <a16:creationId xmlns:a16="http://schemas.microsoft.com/office/drawing/2014/main" xmlns="" id="{6904CE70-BD27-89FD-D2A3-D6F0728C6744}"/>
              </a:ext>
            </a:extLst>
          </p:cNvPr>
          <p:cNvSpPr/>
          <p:nvPr/>
        </p:nvSpPr>
        <p:spPr>
          <a:xfrm>
            <a:off x="438150" y="438151"/>
            <a:ext cx="11296650" cy="5924550"/>
          </a:xfrm>
          <a:custGeom>
            <a:avLst/>
            <a:gdLst>
              <a:gd name="connsiteX0" fmla="*/ 0 w 11296650"/>
              <a:gd name="connsiteY0" fmla="*/ 621782 h 5924550"/>
              <a:gd name="connsiteX1" fmla="*/ 621782 w 11296650"/>
              <a:gd name="connsiteY1" fmla="*/ 0 h 5924550"/>
              <a:gd name="connsiteX2" fmla="*/ 10674868 w 11296650"/>
              <a:gd name="connsiteY2" fmla="*/ 0 h 5924550"/>
              <a:gd name="connsiteX3" fmla="*/ 11296650 w 11296650"/>
              <a:gd name="connsiteY3" fmla="*/ 621782 h 5924550"/>
              <a:gd name="connsiteX4" fmla="*/ 11296650 w 11296650"/>
              <a:gd name="connsiteY4" fmla="*/ 5302768 h 5924550"/>
              <a:gd name="connsiteX5" fmla="*/ 10674868 w 11296650"/>
              <a:gd name="connsiteY5" fmla="*/ 5924550 h 5924550"/>
              <a:gd name="connsiteX6" fmla="*/ 621782 w 11296650"/>
              <a:gd name="connsiteY6" fmla="*/ 5924550 h 5924550"/>
              <a:gd name="connsiteX7" fmla="*/ 0 w 11296650"/>
              <a:gd name="connsiteY7" fmla="*/ 5302768 h 5924550"/>
              <a:gd name="connsiteX8" fmla="*/ 0 w 11296650"/>
              <a:gd name="connsiteY8" fmla="*/ 621782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96650" h="5924550" fill="none" extrusionOk="0">
                <a:moveTo>
                  <a:pt x="0" y="621782"/>
                </a:moveTo>
                <a:cubicBezTo>
                  <a:pt x="2149" y="336554"/>
                  <a:pt x="286280" y="13257"/>
                  <a:pt x="621782" y="0"/>
                </a:cubicBezTo>
                <a:cubicBezTo>
                  <a:pt x="2369920" y="72427"/>
                  <a:pt x="7323846" y="61419"/>
                  <a:pt x="10674868" y="0"/>
                </a:cubicBezTo>
                <a:cubicBezTo>
                  <a:pt x="11015773" y="-17181"/>
                  <a:pt x="11273402" y="271349"/>
                  <a:pt x="11296650" y="621782"/>
                </a:cubicBezTo>
                <a:cubicBezTo>
                  <a:pt x="11397526" y="2139074"/>
                  <a:pt x="11189337" y="4320714"/>
                  <a:pt x="11296650" y="5302768"/>
                </a:cubicBezTo>
                <a:cubicBezTo>
                  <a:pt x="11299465" y="5631882"/>
                  <a:pt x="11014379" y="5920189"/>
                  <a:pt x="10674868" y="5924550"/>
                </a:cubicBezTo>
                <a:cubicBezTo>
                  <a:pt x="6088388" y="5954377"/>
                  <a:pt x="2547186" y="5845244"/>
                  <a:pt x="621782" y="5924550"/>
                </a:cubicBezTo>
                <a:cubicBezTo>
                  <a:pt x="291941" y="5923017"/>
                  <a:pt x="-58592" y="5657755"/>
                  <a:pt x="0" y="5302768"/>
                </a:cubicBezTo>
                <a:cubicBezTo>
                  <a:pt x="50037" y="3669182"/>
                  <a:pt x="770" y="2789686"/>
                  <a:pt x="0" y="621782"/>
                </a:cubicBezTo>
                <a:close/>
              </a:path>
              <a:path w="11296650" h="5924550" stroke="0" extrusionOk="0">
                <a:moveTo>
                  <a:pt x="0" y="621782"/>
                </a:moveTo>
                <a:cubicBezTo>
                  <a:pt x="44937" y="290630"/>
                  <a:pt x="287332" y="18650"/>
                  <a:pt x="621782" y="0"/>
                </a:cubicBezTo>
                <a:cubicBezTo>
                  <a:pt x="5188922" y="123000"/>
                  <a:pt x="9460941" y="-96860"/>
                  <a:pt x="10674868" y="0"/>
                </a:cubicBezTo>
                <a:cubicBezTo>
                  <a:pt x="10977388" y="-31157"/>
                  <a:pt x="11304173" y="263215"/>
                  <a:pt x="11296650" y="621782"/>
                </a:cubicBezTo>
                <a:cubicBezTo>
                  <a:pt x="11299823" y="1549474"/>
                  <a:pt x="11390917" y="3277695"/>
                  <a:pt x="11296650" y="5302768"/>
                </a:cubicBezTo>
                <a:cubicBezTo>
                  <a:pt x="11279140" y="5652513"/>
                  <a:pt x="10988126" y="5919617"/>
                  <a:pt x="10674868" y="5924550"/>
                </a:cubicBezTo>
                <a:cubicBezTo>
                  <a:pt x="5707989" y="5763843"/>
                  <a:pt x="4692808" y="5964217"/>
                  <a:pt x="621782" y="5924550"/>
                </a:cubicBezTo>
                <a:cubicBezTo>
                  <a:pt x="227345" y="5914242"/>
                  <a:pt x="-17641" y="5638177"/>
                  <a:pt x="0" y="5302768"/>
                </a:cubicBezTo>
                <a:cubicBezTo>
                  <a:pt x="32216" y="3375213"/>
                  <a:pt x="57206" y="1644003"/>
                  <a:pt x="0" y="621782"/>
                </a:cubicBezTo>
                <a:close/>
              </a:path>
            </a:pathLst>
          </a:custGeom>
          <a:solidFill>
            <a:sysClr val="window" lastClr="FFFFFF">
              <a:alpha val="76000"/>
            </a:sysClr>
          </a:solidFill>
          <a:ln w="38100" cap="flat" cmpd="sng" algn="ctr">
            <a:solidFill>
              <a:srgbClr val="002060"/>
            </a:solidFill>
            <a:prstDash val="dash"/>
            <a:miter lim="800000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图片 3" descr="5">
            <a:extLst>
              <a:ext uri="{FF2B5EF4-FFF2-40B4-BE49-F238E27FC236}">
                <a16:creationId xmlns:a16="http://schemas.microsoft.com/office/drawing/2014/main" xmlns="" id="{8281C1AF-3C12-432F-9231-0E124F1C8E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652" t="46499" r="34238" b="11787"/>
          <a:stretch>
            <a:fillRect/>
          </a:stretch>
        </p:blipFill>
        <p:spPr>
          <a:xfrm flipH="1">
            <a:off x="10070146" y="5214319"/>
            <a:ext cx="1241795" cy="1448965"/>
          </a:xfrm>
          <a:prstGeom prst="rect">
            <a:avLst/>
          </a:prstGeom>
        </p:spPr>
      </p:pic>
      <p:pic>
        <p:nvPicPr>
          <p:cNvPr id="10" name="图片 6" descr="6">
            <a:extLst>
              <a:ext uri="{FF2B5EF4-FFF2-40B4-BE49-F238E27FC236}">
                <a16:creationId xmlns:a16="http://schemas.microsoft.com/office/drawing/2014/main" xmlns="" id="{F2696F45-9911-460F-BA09-28468136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7807" t="45705"/>
          <a:stretch>
            <a:fillRect/>
          </a:stretch>
        </p:blipFill>
        <p:spPr>
          <a:xfrm>
            <a:off x="10511057" y="-61677"/>
            <a:ext cx="1948180" cy="2680970"/>
          </a:xfrm>
          <a:prstGeom prst="rect">
            <a:avLst/>
          </a:prstGeom>
        </p:spPr>
      </p:pic>
      <p:pic>
        <p:nvPicPr>
          <p:cNvPr id="11" name="Picture 10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xmlns="" id="{CF388BE4-39C2-4F72-ADAE-D1A962679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89976" l="6208" r="92608">
                        <a14:foregroundMark x1="10251" y1="58407" x2="14640" y2="52708"/>
                        <a14:foregroundMark x1="14640" y1="52708" x2="24487" y2="55780"/>
                        <a14:foregroundMark x1="24487" y1="55780" x2="19203" y2="58529"/>
                        <a14:foregroundMark x1="19203" y1="58529" x2="15507" y2="55335"/>
                        <a14:foregroundMark x1="76379" y1="58407" x2="81634" y2="58529"/>
                        <a14:foregroundMark x1="78805" y1="54850" x2="92694" y2="59175"/>
                        <a14:foregroundMark x1="81750" y1="52264" x2="91048" y2="60226"/>
                        <a14:foregroundMark x1="91048" y1="60226" x2="91048" y2="60226"/>
                        <a14:foregroundMark x1="25036" y1="66653" x2="27000" y2="74939"/>
                        <a14:foregroundMark x1="27000" y1="74939" x2="27000" y2="74939"/>
                        <a14:foregroundMark x1="9385" y1="54729" x2="9269" y2="59458"/>
                        <a14:foregroundMark x1="9038" y1="55497" x2="9154" y2="72474"/>
                        <a14:foregroundMark x1="9154" y1="72474" x2="9154" y2="72474"/>
                        <a14:foregroundMark x1="7508" y1="68513" x2="7508" y2="75869"/>
                        <a14:foregroundMark x1="7508" y1="75869" x2="7508" y2="75869"/>
                        <a14:foregroundMark x1="6208" y1="68027" x2="8172" y2="75869"/>
                        <a14:foregroundMark x1="8172" y1="75869" x2="8172" y2="75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" y="-641897"/>
            <a:ext cx="12085856" cy="831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154A78-1F17-4B32-A255-A0818A7706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87172" y="1559432"/>
            <a:ext cx="12579172" cy="23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015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71B1D05-857D-4CA5-9217-BBD31968D02A}"/>
              </a:ext>
            </a:extLst>
          </p:cNvPr>
          <p:cNvGrpSpPr/>
          <p:nvPr/>
        </p:nvGrpSpPr>
        <p:grpSpPr>
          <a:xfrm>
            <a:off x="440012" y="666750"/>
            <a:ext cx="6453543" cy="1485718"/>
            <a:chOff x="621963" y="152400"/>
            <a:chExt cx="6540838" cy="196442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607F6D6-9A3B-4DEA-BD4F-0BE0737FDBE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1071130" y="152400"/>
              <a:chExt cx="6091671" cy="19644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A9A794A-4A2E-47EF-A3A3-46FA2D12045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6091671" cy="1964422"/>
                <a:chOff x="2188318" y="483352"/>
                <a:chExt cx="8936882" cy="5640168"/>
              </a:xfrm>
            </p:grpSpPr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xmlns="" id="{CBA16C3C-A059-49CB-B754-3DE4F8F1F6A6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8936882" cy="5640168"/>
                </a:xfrm>
                <a:custGeom>
                  <a:avLst/>
                  <a:gdLst>
                    <a:gd name="connsiteX0" fmla="*/ 0 w 8936882"/>
                    <a:gd name="connsiteY0" fmla="*/ 940047 h 5640168"/>
                    <a:gd name="connsiteX1" fmla="*/ 940047 w 8936882"/>
                    <a:gd name="connsiteY1" fmla="*/ 0 h 5640168"/>
                    <a:gd name="connsiteX2" fmla="*/ 7996835 w 8936882"/>
                    <a:gd name="connsiteY2" fmla="*/ 0 h 5640168"/>
                    <a:gd name="connsiteX3" fmla="*/ 8936882 w 8936882"/>
                    <a:gd name="connsiteY3" fmla="*/ 940047 h 5640168"/>
                    <a:gd name="connsiteX4" fmla="*/ 8936882 w 8936882"/>
                    <a:gd name="connsiteY4" fmla="*/ 4700121 h 5640168"/>
                    <a:gd name="connsiteX5" fmla="*/ 7996835 w 8936882"/>
                    <a:gd name="connsiteY5" fmla="*/ 5640168 h 5640168"/>
                    <a:gd name="connsiteX6" fmla="*/ 940047 w 8936882"/>
                    <a:gd name="connsiteY6" fmla="*/ 5640168 h 5640168"/>
                    <a:gd name="connsiteX7" fmla="*/ 0 w 8936882"/>
                    <a:gd name="connsiteY7" fmla="*/ 4700121 h 5640168"/>
                    <a:gd name="connsiteX8" fmla="*/ 0 w 8936882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36882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4418656" y="33873"/>
                        <a:pt x="6755660" y="-109113"/>
                        <a:pt x="7996835" y="0"/>
                      </a:cubicBezTo>
                      <a:cubicBezTo>
                        <a:pt x="8529965" y="12887"/>
                        <a:pt x="8853679" y="388004"/>
                        <a:pt x="8936882" y="940047"/>
                      </a:cubicBezTo>
                      <a:cubicBezTo>
                        <a:pt x="9071070" y="2337767"/>
                        <a:pt x="8972285" y="3715600"/>
                        <a:pt x="8936882" y="4700121"/>
                      </a:cubicBezTo>
                      <a:cubicBezTo>
                        <a:pt x="8999927" y="5247043"/>
                        <a:pt x="8508057" y="5653065"/>
                        <a:pt x="7996835" y="5640168"/>
                      </a:cubicBezTo>
                      <a:cubicBezTo>
                        <a:pt x="4934172" y="5563953"/>
                        <a:pt x="1909952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8936882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4420609" y="-261"/>
                        <a:pt x="6493712" y="149202"/>
                        <a:pt x="7996835" y="0"/>
                      </a:cubicBezTo>
                      <a:cubicBezTo>
                        <a:pt x="8501476" y="9570"/>
                        <a:pt x="8913354" y="393377"/>
                        <a:pt x="8936882" y="940047"/>
                      </a:cubicBezTo>
                      <a:cubicBezTo>
                        <a:pt x="8953726" y="1328785"/>
                        <a:pt x="8989108" y="3241711"/>
                        <a:pt x="8936882" y="4700121"/>
                      </a:cubicBezTo>
                      <a:cubicBezTo>
                        <a:pt x="8929142" y="5178426"/>
                        <a:pt x="8525792" y="5569521"/>
                        <a:pt x="7996835" y="5640168"/>
                      </a:cubicBezTo>
                      <a:cubicBezTo>
                        <a:pt x="5532826" y="5706330"/>
                        <a:pt x="4199307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xmlns="" id="{CE02D761-98D3-4F28-95DA-2CC34428B906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8562683" cy="5307849"/>
                </a:xfrm>
                <a:custGeom>
                  <a:avLst/>
                  <a:gdLst>
                    <a:gd name="connsiteX0" fmla="*/ 0 w 8562683"/>
                    <a:gd name="connsiteY0" fmla="*/ 884659 h 5307849"/>
                    <a:gd name="connsiteX1" fmla="*/ 884659 w 8562683"/>
                    <a:gd name="connsiteY1" fmla="*/ 0 h 5307849"/>
                    <a:gd name="connsiteX2" fmla="*/ 7678024 w 8562683"/>
                    <a:gd name="connsiteY2" fmla="*/ 0 h 5307849"/>
                    <a:gd name="connsiteX3" fmla="*/ 8562683 w 8562683"/>
                    <a:gd name="connsiteY3" fmla="*/ 884659 h 5307849"/>
                    <a:gd name="connsiteX4" fmla="*/ 8562683 w 8562683"/>
                    <a:gd name="connsiteY4" fmla="*/ 4423190 h 5307849"/>
                    <a:gd name="connsiteX5" fmla="*/ 7678024 w 8562683"/>
                    <a:gd name="connsiteY5" fmla="*/ 5307849 h 5307849"/>
                    <a:gd name="connsiteX6" fmla="*/ 884659 w 8562683"/>
                    <a:gd name="connsiteY6" fmla="*/ 5307849 h 5307849"/>
                    <a:gd name="connsiteX7" fmla="*/ 0 w 8562683"/>
                    <a:gd name="connsiteY7" fmla="*/ 4423190 h 5307849"/>
                    <a:gd name="connsiteX8" fmla="*/ 0 w 8562683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62683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2192245" y="33873"/>
                        <a:pt x="6404957" y="-109113"/>
                        <a:pt x="7678024" y="0"/>
                      </a:cubicBezTo>
                      <a:cubicBezTo>
                        <a:pt x="8181079" y="13363"/>
                        <a:pt x="8542079" y="387935"/>
                        <a:pt x="8562683" y="884659"/>
                      </a:cubicBezTo>
                      <a:cubicBezTo>
                        <a:pt x="8696871" y="1740838"/>
                        <a:pt x="8598086" y="3539601"/>
                        <a:pt x="8562683" y="4423190"/>
                      </a:cubicBezTo>
                      <a:cubicBezTo>
                        <a:pt x="8581478" y="4920046"/>
                        <a:pt x="8134151" y="5360489"/>
                        <a:pt x="7678024" y="5307849"/>
                      </a:cubicBezTo>
                      <a:cubicBezTo>
                        <a:pt x="6645665" y="5231634"/>
                        <a:pt x="4095948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562683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98016" y="-261"/>
                        <a:pt x="6648918" y="149202"/>
                        <a:pt x="7678024" y="0"/>
                      </a:cubicBezTo>
                      <a:cubicBezTo>
                        <a:pt x="8108883" y="38013"/>
                        <a:pt x="8558806" y="391544"/>
                        <a:pt x="8562683" y="884659"/>
                      </a:cubicBezTo>
                      <a:cubicBezTo>
                        <a:pt x="8579527" y="2550997"/>
                        <a:pt x="8614909" y="3466970"/>
                        <a:pt x="8562683" y="4423190"/>
                      </a:cubicBezTo>
                      <a:cubicBezTo>
                        <a:pt x="8544984" y="4818322"/>
                        <a:pt x="8168317" y="5295507"/>
                        <a:pt x="7678024" y="5307849"/>
                      </a:cubicBezTo>
                      <a:cubicBezTo>
                        <a:pt x="6758716" y="5374011"/>
                        <a:pt x="2280481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65EEF0E-524C-47A9-AEC2-9CEB81ED1D6F}"/>
                  </a:ext>
                </a:extLst>
              </p:cNvPr>
              <p:cNvSpPr txBox="1"/>
              <p:nvPr/>
            </p:nvSpPr>
            <p:spPr>
              <a:xfrm>
                <a:off x="1940537" y="307799"/>
                <a:ext cx="4763140" cy="17905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AD47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xmlns="" id="{164016AD-E53E-4BBE-BB32-631B82A53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592955B-484B-41FC-A5C4-F70797529C3F}"/>
              </a:ext>
            </a:extLst>
          </p:cNvPr>
          <p:cNvGrpSpPr/>
          <p:nvPr/>
        </p:nvGrpSpPr>
        <p:grpSpPr>
          <a:xfrm>
            <a:off x="4282667" y="5031074"/>
            <a:ext cx="7079264" cy="1655476"/>
            <a:chOff x="4464618" y="4516724"/>
            <a:chExt cx="7175024" cy="2188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99AF337C-E6D8-4D5B-8BE7-49C0184651C4}"/>
                </a:ext>
              </a:extLst>
            </p:cNvPr>
            <p:cNvGrpSpPr/>
            <p:nvPr/>
          </p:nvGrpSpPr>
          <p:grpSpPr>
            <a:xfrm>
              <a:off x="5375917" y="4516724"/>
              <a:ext cx="6263725" cy="2188876"/>
              <a:chOff x="868700" y="152400"/>
              <a:chExt cx="6263725" cy="21888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93E1C65B-D9AB-4944-AFC9-B0D84835761B}"/>
                  </a:ext>
                </a:extLst>
              </p:cNvPr>
              <p:cNvGrpSpPr/>
              <p:nvPr/>
            </p:nvGrpSpPr>
            <p:grpSpPr>
              <a:xfrm>
                <a:off x="868700" y="152400"/>
                <a:ext cx="6263725" cy="2188876"/>
                <a:chOff x="1891342" y="483352"/>
                <a:chExt cx="9189297" cy="6284611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xmlns="" id="{483A3470-7634-4449-BD4C-B05E1072F900}"/>
                    </a:ext>
                  </a:extLst>
                </p:cNvPr>
                <p:cNvSpPr/>
                <p:nvPr/>
              </p:nvSpPr>
              <p:spPr>
                <a:xfrm>
                  <a:off x="1891342" y="483352"/>
                  <a:ext cx="9189297" cy="6284611"/>
                </a:xfrm>
                <a:custGeom>
                  <a:avLst/>
                  <a:gdLst>
                    <a:gd name="connsiteX0" fmla="*/ 0 w 9189297"/>
                    <a:gd name="connsiteY0" fmla="*/ 1047456 h 6284611"/>
                    <a:gd name="connsiteX1" fmla="*/ 1047456 w 9189297"/>
                    <a:gd name="connsiteY1" fmla="*/ 0 h 6284611"/>
                    <a:gd name="connsiteX2" fmla="*/ 8141841 w 9189297"/>
                    <a:gd name="connsiteY2" fmla="*/ 0 h 6284611"/>
                    <a:gd name="connsiteX3" fmla="*/ 9189297 w 9189297"/>
                    <a:gd name="connsiteY3" fmla="*/ 1047456 h 6284611"/>
                    <a:gd name="connsiteX4" fmla="*/ 9189297 w 9189297"/>
                    <a:gd name="connsiteY4" fmla="*/ 5237155 h 6284611"/>
                    <a:gd name="connsiteX5" fmla="*/ 8141841 w 9189297"/>
                    <a:gd name="connsiteY5" fmla="*/ 6284611 h 6284611"/>
                    <a:gd name="connsiteX6" fmla="*/ 1047456 w 9189297"/>
                    <a:gd name="connsiteY6" fmla="*/ 6284611 h 6284611"/>
                    <a:gd name="connsiteX7" fmla="*/ 0 w 9189297"/>
                    <a:gd name="connsiteY7" fmla="*/ 5237155 h 6284611"/>
                    <a:gd name="connsiteX8" fmla="*/ 0 w 9189297"/>
                    <a:gd name="connsiteY8" fmla="*/ 1047456 h 62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6284611" fill="none" extrusionOk="0">
                      <a:moveTo>
                        <a:pt x="0" y="1047456"/>
                      </a:moveTo>
                      <a:cubicBezTo>
                        <a:pt x="-37684" y="526077"/>
                        <a:pt x="526063" y="42624"/>
                        <a:pt x="1047456" y="0"/>
                      </a:cubicBezTo>
                      <a:cubicBezTo>
                        <a:pt x="1979112" y="33873"/>
                        <a:pt x="5580679" y="-109113"/>
                        <a:pt x="8141841" y="0"/>
                      </a:cubicBezTo>
                      <a:cubicBezTo>
                        <a:pt x="8734754" y="13314"/>
                        <a:pt x="9176606" y="463948"/>
                        <a:pt x="9189297" y="1047456"/>
                      </a:cubicBezTo>
                      <a:cubicBezTo>
                        <a:pt x="9323485" y="1565608"/>
                        <a:pt x="9224700" y="3368263"/>
                        <a:pt x="9189297" y="5237155"/>
                      </a:cubicBezTo>
                      <a:cubicBezTo>
                        <a:pt x="9252209" y="5843338"/>
                        <a:pt x="8665321" y="6373835"/>
                        <a:pt x="8141841" y="6284611"/>
                      </a:cubicBezTo>
                      <a:cubicBezTo>
                        <a:pt x="5092427" y="6208396"/>
                        <a:pt x="4412290" y="6283479"/>
                        <a:pt x="1047456" y="6284611"/>
                      </a:cubicBezTo>
                      <a:cubicBezTo>
                        <a:pt x="538947" y="6270572"/>
                        <a:pt x="8686" y="5888259"/>
                        <a:pt x="0" y="5237155"/>
                      </a:cubicBezTo>
                      <a:cubicBezTo>
                        <a:pt x="-69462" y="4646443"/>
                        <a:pt x="136418" y="1920597"/>
                        <a:pt x="0" y="1047456"/>
                      </a:cubicBezTo>
                      <a:close/>
                    </a:path>
                    <a:path w="9189297" h="6284611" stroke="0" extrusionOk="0">
                      <a:moveTo>
                        <a:pt x="0" y="1047456"/>
                      </a:moveTo>
                      <a:cubicBezTo>
                        <a:pt x="65677" y="545109"/>
                        <a:pt x="460954" y="5122"/>
                        <a:pt x="1047456" y="0"/>
                      </a:cubicBezTo>
                      <a:cubicBezTo>
                        <a:pt x="2627733" y="-261"/>
                        <a:pt x="6778799" y="149202"/>
                        <a:pt x="8141841" y="0"/>
                      </a:cubicBezTo>
                      <a:cubicBezTo>
                        <a:pt x="8624355" y="63204"/>
                        <a:pt x="9129376" y="398936"/>
                        <a:pt x="9189297" y="1047456"/>
                      </a:cubicBezTo>
                      <a:cubicBezTo>
                        <a:pt x="9206141" y="2046782"/>
                        <a:pt x="9241523" y="3719163"/>
                        <a:pt x="9189297" y="5237155"/>
                      </a:cubicBezTo>
                      <a:cubicBezTo>
                        <a:pt x="9180679" y="5770145"/>
                        <a:pt x="8722303" y="6270397"/>
                        <a:pt x="8141841" y="6284611"/>
                      </a:cubicBezTo>
                      <a:cubicBezTo>
                        <a:pt x="6375014" y="6350773"/>
                        <a:pt x="4203900" y="6198368"/>
                        <a:pt x="1047456" y="6284611"/>
                      </a:cubicBezTo>
                      <a:cubicBezTo>
                        <a:pt x="396363" y="6343149"/>
                        <a:pt x="-38612" y="5810167"/>
                        <a:pt x="0" y="5237155"/>
                      </a:cubicBezTo>
                      <a:cubicBezTo>
                        <a:pt x="-139529" y="3701200"/>
                        <a:pt x="152978" y="1664988"/>
                        <a:pt x="0" y="10474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:a16="http://schemas.microsoft.com/office/drawing/2014/main" xmlns="" id="{FABC234C-0993-4448-992D-4F24ACA7EFFD}"/>
                    </a:ext>
                  </a:extLst>
                </p:cNvPr>
                <p:cNvSpPr/>
                <p:nvPr/>
              </p:nvSpPr>
              <p:spPr>
                <a:xfrm>
                  <a:off x="2051912" y="635750"/>
                  <a:ext cx="8804527" cy="5914320"/>
                </a:xfrm>
                <a:custGeom>
                  <a:avLst/>
                  <a:gdLst>
                    <a:gd name="connsiteX0" fmla="*/ 0 w 8804527"/>
                    <a:gd name="connsiteY0" fmla="*/ 985740 h 5914320"/>
                    <a:gd name="connsiteX1" fmla="*/ 985740 w 8804527"/>
                    <a:gd name="connsiteY1" fmla="*/ 0 h 5914320"/>
                    <a:gd name="connsiteX2" fmla="*/ 7818787 w 8804527"/>
                    <a:gd name="connsiteY2" fmla="*/ 0 h 5914320"/>
                    <a:gd name="connsiteX3" fmla="*/ 8804527 w 8804527"/>
                    <a:gd name="connsiteY3" fmla="*/ 985740 h 5914320"/>
                    <a:gd name="connsiteX4" fmla="*/ 8804527 w 8804527"/>
                    <a:gd name="connsiteY4" fmla="*/ 4928580 h 5914320"/>
                    <a:gd name="connsiteX5" fmla="*/ 7818787 w 8804527"/>
                    <a:gd name="connsiteY5" fmla="*/ 5914320 h 5914320"/>
                    <a:gd name="connsiteX6" fmla="*/ 985740 w 8804527"/>
                    <a:gd name="connsiteY6" fmla="*/ 5914320 h 5914320"/>
                    <a:gd name="connsiteX7" fmla="*/ 0 w 8804527"/>
                    <a:gd name="connsiteY7" fmla="*/ 4928580 h 5914320"/>
                    <a:gd name="connsiteX8" fmla="*/ 0 w 8804527"/>
                    <a:gd name="connsiteY8" fmla="*/ 985740 h 591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7" h="5914320" fill="none" extrusionOk="0">
                      <a:moveTo>
                        <a:pt x="0" y="985740"/>
                      </a:moveTo>
                      <a:cubicBezTo>
                        <a:pt x="-27766" y="483414"/>
                        <a:pt x="481899" y="30283"/>
                        <a:pt x="985740" y="0"/>
                      </a:cubicBezTo>
                      <a:cubicBezTo>
                        <a:pt x="4198550" y="33873"/>
                        <a:pt x="5941301" y="-109113"/>
                        <a:pt x="7818787" y="0"/>
                      </a:cubicBezTo>
                      <a:cubicBezTo>
                        <a:pt x="8381649" y="17039"/>
                        <a:pt x="8794205" y="437253"/>
                        <a:pt x="8804527" y="985740"/>
                      </a:cubicBezTo>
                      <a:cubicBezTo>
                        <a:pt x="8938715" y="2269793"/>
                        <a:pt x="8839930" y="4346594"/>
                        <a:pt x="8804527" y="4928580"/>
                      </a:cubicBezTo>
                      <a:cubicBezTo>
                        <a:pt x="8822776" y="5481021"/>
                        <a:pt x="8337714" y="5955648"/>
                        <a:pt x="7818787" y="5914320"/>
                      </a:cubicBezTo>
                      <a:cubicBezTo>
                        <a:pt x="6725928" y="5838105"/>
                        <a:pt x="4102662" y="5913188"/>
                        <a:pt x="985740" y="5914320"/>
                      </a:cubicBezTo>
                      <a:cubicBezTo>
                        <a:pt x="449917" y="5912598"/>
                        <a:pt x="2519" y="5494049"/>
                        <a:pt x="0" y="4928580"/>
                      </a:cubicBezTo>
                      <a:cubicBezTo>
                        <a:pt x="-69462" y="3774975"/>
                        <a:pt x="136418" y="2633272"/>
                        <a:pt x="0" y="985740"/>
                      </a:cubicBezTo>
                      <a:close/>
                    </a:path>
                    <a:path w="8804527" h="5914320" stroke="0" extrusionOk="0">
                      <a:moveTo>
                        <a:pt x="0" y="985740"/>
                      </a:moveTo>
                      <a:cubicBezTo>
                        <a:pt x="6812" y="449229"/>
                        <a:pt x="389196" y="33348"/>
                        <a:pt x="985740" y="0"/>
                      </a:cubicBezTo>
                      <a:cubicBezTo>
                        <a:pt x="3085377" y="-261"/>
                        <a:pt x="6654868" y="149202"/>
                        <a:pt x="7818787" y="0"/>
                      </a:cubicBezTo>
                      <a:cubicBezTo>
                        <a:pt x="8282504" y="53137"/>
                        <a:pt x="8795339" y="430593"/>
                        <a:pt x="8804527" y="985740"/>
                      </a:cubicBezTo>
                      <a:cubicBezTo>
                        <a:pt x="8821371" y="2870949"/>
                        <a:pt x="8856753" y="4528889"/>
                        <a:pt x="8804527" y="4928580"/>
                      </a:cubicBezTo>
                      <a:cubicBezTo>
                        <a:pt x="8790079" y="5396702"/>
                        <a:pt x="8375878" y="5822743"/>
                        <a:pt x="7818787" y="5914320"/>
                      </a:cubicBezTo>
                      <a:cubicBezTo>
                        <a:pt x="5695756" y="5980482"/>
                        <a:pt x="3392094" y="5828077"/>
                        <a:pt x="985740" y="5914320"/>
                      </a:cubicBezTo>
                      <a:cubicBezTo>
                        <a:pt x="403664" y="5944692"/>
                        <a:pt x="-80557" y="5461551"/>
                        <a:pt x="0" y="4928580"/>
                      </a:cubicBezTo>
                      <a:cubicBezTo>
                        <a:pt x="-139529" y="4002975"/>
                        <a:pt x="152978" y="1582193"/>
                        <a:pt x="0" y="9857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D305B29-FA5F-4416-8DF7-AF8563C5BC25}"/>
                  </a:ext>
                </a:extLst>
              </p:cNvPr>
              <p:cNvSpPr txBox="1"/>
              <p:nvPr/>
            </p:nvSpPr>
            <p:spPr>
              <a:xfrm>
                <a:off x="1288225" y="268694"/>
                <a:ext cx="5419532" cy="1464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về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việc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tốt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1C88699-4CF5-4DB9-ABDF-A3288D7D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4618" y="5085793"/>
              <a:ext cx="1155011" cy="105457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6F4E899-885D-40EF-9A22-D0541EB36CD4}"/>
              </a:ext>
            </a:extLst>
          </p:cNvPr>
          <p:cNvGrpSpPr/>
          <p:nvPr/>
        </p:nvGrpSpPr>
        <p:grpSpPr>
          <a:xfrm>
            <a:off x="2607220" y="2848912"/>
            <a:ext cx="6616811" cy="1485718"/>
            <a:chOff x="2789170" y="2334562"/>
            <a:chExt cx="6706315" cy="19644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E45ED3D8-183D-433B-80EC-B8836C53196D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5D0B2F94-549E-49F9-A576-88F0DFFBD56E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xmlns="" id="{CE5DF81C-3086-4D5B-986E-2ECA49122EFF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xmlns="" id="{A3329269-05B7-4DBA-95D6-5F839F8A1363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BC5EBF5-BA2F-4E7E-9E01-EA4681CD013C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8952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 vào </a:t>
                </a:r>
                <a:r>
                  <a:rPr kumimoji="0" lang="en-US" sz="4400" b="0" i="1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 đọc sách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ED4CCE92-9AD9-48D5-BFD3-1EAF4D86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9170" y="2666934"/>
              <a:ext cx="92667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2476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703B8445-3D92-49F4-96B1-37EA5F7D284F}"/>
              </a:ext>
            </a:extLst>
          </p:cNvPr>
          <p:cNvGrpSpPr/>
          <p:nvPr/>
        </p:nvGrpSpPr>
        <p:grpSpPr>
          <a:xfrm>
            <a:off x="228600" y="533400"/>
            <a:ext cx="11734799" cy="6144299"/>
            <a:chOff x="228600" y="533400"/>
            <a:chExt cx="11734799" cy="61442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CECE8F9F-995D-4F9E-BC99-7F8E77E81DF5}"/>
                </a:ext>
              </a:extLst>
            </p:cNvPr>
            <p:cNvSpPr/>
            <p:nvPr/>
          </p:nvSpPr>
          <p:spPr>
            <a:xfrm>
              <a:off x="381000" y="533400"/>
              <a:ext cx="11430000" cy="61442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A1080E75-D419-41A6-9138-60D172B47C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36812" y="658404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C4F441A0-6E0D-49F0-AE9F-8A36D78CC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14" y="726675"/>
              <a:ext cx="3811345" cy="2169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EEDAA36-4EE4-4295-A1D7-19C751624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9642" y="1504323"/>
              <a:ext cx="3029019" cy="4844114"/>
            </a:xfrm>
            <a:prstGeom prst="rect">
              <a:avLst/>
            </a:prstGeom>
          </p:spPr>
        </p:pic>
        <p:pic>
          <p:nvPicPr>
            <p:cNvPr id="19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798BB7CA-916B-4035-8723-D00A7AC9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16835"/>
              <a:ext cx="4720151" cy="30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C97C0BE-410E-45B8-BBC0-FDD99692957D}"/>
                </a:ext>
              </a:extLst>
            </p:cNvPr>
            <p:cNvSpPr/>
            <p:nvPr/>
          </p:nvSpPr>
          <p:spPr>
            <a:xfrm>
              <a:off x="1538129" y="1440549"/>
              <a:ext cx="1827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Ngày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đọc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1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E60EA94D-1D93-4115-B29B-41D4A678E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1097" y="4114799"/>
              <a:ext cx="5152302" cy="2375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DCE6A75-626D-4FC4-8977-D8BB78A8323B}"/>
                </a:ext>
              </a:extLst>
            </p:cNvPr>
            <p:cNvSpPr/>
            <p:nvPr/>
          </p:nvSpPr>
          <p:spPr>
            <a:xfrm>
              <a:off x="8000999" y="1592518"/>
              <a:ext cx="28045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chính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57F9F80-6246-465F-9997-071F9ACCF741}"/>
                </a:ext>
              </a:extLst>
            </p:cNvPr>
            <p:cNvSpPr/>
            <p:nvPr/>
          </p:nvSpPr>
          <p:spPr>
            <a:xfrm>
              <a:off x="1681988" y="3912989"/>
              <a:ext cx="2234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giả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60A8910B-16C2-4759-B554-2EA6F03712BD}"/>
                </a:ext>
              </a:extLst>
            </p:cNvPr>
            <p:cNvSpPr/>
            <p:nvPr/>
          </p:nvSpPr>
          <p:spPr>
            <a:xfrm>
              <a:off x="7778271" y="5177180"/>
              <a:ext cx="284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Cảm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nghĩ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335CA61-D653-4B47-ABBD-9A17700D041B}"/>
                </a:ext>
              </a:extLst>
            </p:cNvPr>
            <p:cNvSpPr/>
            <p:nvPr/>
          </p:nvSpPr>
          <p:spPr>
            <a:xfrm>
              <a:off x="5131464" y="3606225"/>
              <a:ext cx="2336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Tên bài: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06929BF-7550-4361-83A4-1341E37E736C}"/>
                </a:ext>
              </a:extLst>
            </p:cNvPr>
            <p:cNvCxnSpPr/>
            <p:nvPr/>
          </p:nvCxnSpPr>
          <p:spPr>
            <a:xfrm>
              <a:off x="1090339" y="2514600"/>
              <a:ext cx="24799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3218A649-B614-4B52-9AFC-15A749B2804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4746010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D05EBC9-254E-41C1-BDF7-9A7D77914BF6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306705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BBFE6BC7-D6D5-4632-AA85-CFE254781CE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929713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9E338F48-7758-4CB1-B1B5-C78CD61B3799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867400"/>
              <a:ext cx="3315053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9C29BE32-DD73-4012-AA5A-16541438D599}"/>
                </a:ext>
              </a:extLst>
            </p:cNvPr>
            <p:cNvSpPr/>
            <p:nvPr/>
          </p:nvSpPr>
          <p:spPr>
            <a:xfrm>
              <a:off x="5131464" y="4107061"/>
              <a:ext cx="1570686" cy="1912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5F584EC-6990-4F08-B775-6C775D55CAED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4708124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E37BD41-9EFC-4A15-A862-3970CE2B42D4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240300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9D195D62-9CD1-400B-8E55-92156919A4DF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772476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8C679B6-2F83-4381-99C5-C44713A8CB4D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5474757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9DA019A-68D9-4AC4-9301-480F4A63F8C3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24EE66B-88F6-4A12-8CD7-B4DF52A8AA8D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0574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6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xmlns="" id="{C98C3EA2-C2D5-4A0C-B6A3-2394CD76E5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16934" y="2338117"/>
              <a:ext cx="4798144" cy="189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59ABFC66-B56D-453F-AE3D-B90C7AD98418}"/>
                </a:ext>
              </a:extLst>
            </p:cNvPr>
            <p:cNvSpPr/>
            <p:nvPr/>
          </p:nvSpPr>
          <p:spPr>
            <a:xfrm>
              <a:off x="8050696" y="2924362"/>
              <a:ext cx="26156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tốt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9740CAF-9044-4DDC-9516-C1520E31CF23}"/>
              </a:ext>
            </a:extLst>
          </p:cNvPr>
          <p:cNvGrpSpPr/>
          <p:nvPr/>
        </p:nvGrpSpPr>
        <p:grpSpPr>
          <a:xfrm>
            <a:off x="2867534" y="0"/>
            <a:ext cx="5829205" cy="1003852"/>
            <a:chOff x="3152683" y="2334562"/>
            <a:chExt cx="6342802" cy="19644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898CB4F7-F913-483D-8A7B-4775D65DEBB3}"/>
                </a:ext>
              </a:extLst>
            </p:cNvPr>
            <p:cNvGrpSpPr/>
            <p:nvPr/>
          </p:nvGrpSpPr>
          <p:grpSpPr>
            <a:xfrm>
              <a:off x="3152683" y="2334562"/>
              <a:ext cx="6342802" cy="1964422"/>
              <a:chOff x="899074" y="152400"/>
              <a:chExt cx="6342802" cy="1964422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BA02300F-ED76-43B0-8DF4-886AE24E84BC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xmlns="" id="{F0EB4F18-F676-4FCD-9DEC-C54A4DD56093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5756531"/>
                    <a:gd name="connsiteY0" fmla="*/ 167312 h 1003852"/>
                    <a:gd name="connsiteX1" fmla="*/ 167312 w 5756531"/>
                    <a:gd name="connsiteY1" fmla="*/ 0 h 1003852"/>
                    <a:gd name="connsiteX2" fmla="*/ 5589219 w 5756531"/>
                    <a:gd name="connsiteY2" fmla="*/ 0 h 1003852"/>
                    <a:gd name="connsiteX3" fmla="*/ 5756531 w 5756531"/>
                    <a:gd name="connsiteY3" fmla="*/ 167312 h 1003852"/>
                    <a:gd name="connsiteX4" fmla="*/ 5756531 w 5756531"/>
                    <a:gd name="connsiteY4" fmla="*/ 836540 h 1003852"/>
                    <a:gd name="connsiteX5" fmla="*/ 5589219 w 5756531"/>
                    <a:gd name="connsiteY5" fmla="*/ 1003852 h 1003852"/>
                    <a:gd name="connsiteX6" fmla="*/ 167312 w 5756531"/>
                    <a:gd name="connsiteY6" fmla="*/ 1003852 h 1003852"/>
                    <a:gd name="connsiteX7" fmla="*/ 0 w 5756531"/>
                    <a:gd name="connsiteY7" fmla="*/ 836540 h 1003852"/>
                    <a:gd name="connsiteX8" fmla="*/ 0 w 5756531"/>
                    <a:gd name="connsiteY8" fmla="*/ 167312 h 1003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531" h="1003852" fill="none" extrusionOk="0">
                      <a:moveTo>
                        <a:pt x="0" y="167312"/>
                      </a:moveTo>
                      <a:cubicBezTo>
                        <a:pt x="-1918" y="77816"/>
                        <a:pt x="81746" y="5105"/>
                        <a:pt x="167312" y="0"/>
                      </a:cubicBezTo>
                      <a:cubicBezTo>
                        <a:pt x="1179605" y="33873"/>
                        <a:pt x="4250915" y="-109113"/>
                        <a:pt x="5589219" y="0"/>
                      </a:cubicBezTo>
                      <a:cubicBezTo>
                        <a:pt x="5694115" y="11535"/>
                        <a:pt x="5748766" y="71841"/>
                        <a:pt x="5756531" y="167312"/>
                      </a:cubicBezTo>
                      <a:cubicBezTo>
                        <a:pt x="5737974" y="295277"/>
                        <a:pt x="5729369" y="609696"/>
                        <a:pt x="5756531" y="836540"/>
                      </a:cubicBezTo>
                      <a:cubicBezTo>
                        <a:pt x="5771620" y="935585"/>
                        <a:pt x="5675557" y="1013689"/>
                        <a:pt x="5589219" y="1003852"/>
                      </a:cubicBezTo>
                      <a:cubicBezTo>
                        <a:pt x="3501727" y="927637"/>
                        <a:pt x="1095959" y="1002720"/>
                        <a:pt x="167312" y="1003852"/>
                      </a:cubicBezTo>
                      <a:cubicBezTo>
                        <a:pt x="80341" y="1002762"/>
                        <a:pt x="1066" y="937859"/>
                        <a:pt x="0" y="836540"/>
                      </a:cubicBezTo>
                      <a:cubicBezTo>
                        <a:pt x="7256" y="597517"/>
                        <a:pt x="16565" y="268967"/>
                        <a:pt x="0" y="167312"/>
                      </a:cubicBezTo>
                      <a:close/>
                    </a:path>
                    <a:path w="5756531" h="1003852" stroke="0" extrusionOk="0">
                      <a:moveTo>
                        <a:pt x="0" y="167312"/>
                      </a:moveTo>
                      <a:cubicBezTo>
                        <a:pt x="10445" y="87018"/>
                        <a:pt x="71010" y="2493"/>
                        <a:pt x="167312" y="0"/>
                      </a:cubicBezTo>
                      <a:cubicBezTo>
                        <a:pt x="1255534" y="-261"/>
                        <a:pt x="4896947" y="149202"/>
                        <a:pt x="5589219" y="0"/>
                      </a:cubicBezTo>
                      <a:cubicBezTo>
                        <a:pt x="5670405" y="7387"/>
                        <a:pt x="5751835" y="69420"/>
                        <a:pt x="5756531" y="167312"/>
                      </a:cubicBezTo>
                      <a:cubicBezTo>
                        <a:pt x="5728102" y="443156"/>
                        <a:pt x="5804120" y="613303"/>
                        <a:pt x="5756531" y="836540"/>
                      </a:cubicBezTo>
                      <a:cubicBezTo>
                        <a:pt x="5754860" y="920119"/>
                        <a:pt x="5683358" y="991321"/>
                        <a:pt x="5589219" y="1003852"/>
                      </a:cubicBezTo>
                      <a:cubicBezTo>
                        <a:pt x="3614647" y="1070014"/>
                        <a:pt x="2056010" y="917609"/>
                        <a:pt x="167312" y="1003852"/>
                      </a:cubicBezTo>
                      <a:cubicBezTo>
                        <a:pt x="65178" y="1011697"/>
                        <a:pt x="-1814" y="928686"/>
                        <a:pt x="0" y="836540"/>
                      </a:cubicBezTo>
                      <a:cubicBezTo>
                        <a:pt x="10718" y="637791"/>
                        <a:pt x="57929" y="436569"/>
                        <a:pt x="0" y="16731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xmlns="" id="{E2FF2BEB-B146-4398-9FC4-D09BA09B5D07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5515496"/>
                    <a:gd name="connsiteY0" fmla="*/ 157454 h 944705"/>
                    <a:gd name="connsiteX1" fmla="*/ 157454 w 5515496"/>
                    <a:gd name="connsiteY1" fmla="*/ 0 h 944705"/>
                    <a:gd name="connsiteX2" fmla="*/ 5358042 w 5515496"/>
                    <a:gd name="connsiteY2" fmla="*/ 0 h 944705"/>
                    <a:gd name="connsiteX3" fmla="*/ 5515496 w 5515496"/>
                    <a:gd name="connsiteY3" fmla="*/ 157454 h 944705"/>
                    <a:gd name="connsiteX4" fmla="*/ 5515496 w 5515496"/>
                    <a:gd name="connsiteY4" fmla="*/ 787251 h 944705"/>
                    <a:gd name="connsiteX5" fmla="*/ 5358042 w 5515496"/>
                    <a:gd name="connsiteY5" fmla="*/ 944705 h 944705"/>
                    <a:gd name="connsiteX6" fmla="*/ 157454 w 5515496"/>
                    <a:gd name="connsiteY6" fmla="*/ 944705 h 944705"/>
                    <a:gd name="connsiteX7" fmla="*/ 0 w 5515496"/>
                    <a:gd name="connsiteY7" fmla="*/ 787251 h 944705"/>
                    <a:gd name="connsiteX8" fmla="*/ 0 w 5515496"/>
                    <a:gd name="connsiteY8" fmla="*/ 157454 h 944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15496" h="944705" fill="none" extrusionOk="0">
                      <a:moveTo>
                        <a:pt x="0" y="157454"/>
                      </a:moveTo>
                      <a:cubicBezTo>
                        <a:pt x="-3478" y="75766"/>
                        <a:pt x="80734" y="7643"/>
                        <a:pt x="157454" y="0"/>
                      </a:cubicBezTo>
                      <a:cubicBezTo>
                        <a:pt x="1860708" y="33873"/>
                        <a:pt x="4272445" y="-109113"/>
                        <a:pt x="5358042" y="0"/>
                      </a:cubicBezTo>
                      <a:cubicBezTo>
                        <a:pt x="5451028" y="5565"/>
                        <a:pt x="5502683" y="65433"/>
                        <a:pt x="5515496" y="157454"/>
                      </a:cubicBezTo>
                      <a:cubicBezTo>
                        <a:pt x="5526380" y="413021"/>
                        <a:pt x="5538083" y="564436"/>
                        <a:pt x="5515496" y="787251"/>
                      </a:cubicBezTo>
                      <a:cubicBezTo>
                        <a:pt x="5528947" y="880130"/>
                        <a:pt x="5443777" y="946690"/>
                        <a:pt x="5358042" y="944705"/>
                      </a:cubicBezTo>
                      <a:cubicBezTo>
                        <a:pt x="2793925" y="868490"/>
                        <a:pt x="1460882" y="943573"/>
                        <a:pt x="157454" y="944705"/>
                      </a:cubicBezTo>
                      <a:cubicBezTo>
                        <a:pt x="78319" y="943135"/>
                        <a:pt x="1361" y="885585"/>
                        <a:pt x="0" y="787251"/>
                      </a:cubicBezTo>
                      <a:cubicBezTo>
                        <a:pt x="-39168" y="505189"/>
                        <a:pt x="-7006" y="302174"/>
                        <a:pt x="0" y="157454"/>
                      </a:cubicBezTo>
                      <a:close/>
                    </a:path>
                    <a:path w="5515496" h="944705" stroke="0" extrusionOk="0">
                      <a:moveTo>
                        <a:pt x="0" y="157454"/>
                      </a:moveTo>
                      <a:cubicBezTo>
                        <a:pt x="10118" y="82226"/>
                        <a:pt x="62421" y="5165"/>
                        <a:pt x="157454" y="0"/>
                      </a:cubicBezTo>
                      <a:cubicBezTo>
                        <a:pt x="1139564" y="-261"/>
                        <a:pt x="4834172" y="149202"/>
                        <a:pt x="5358042" y="0"/>
                      </a:cubicBezTo>
                      <a:cubicBezTo>
                        <a:pt x="5439427" y="3671"/>
                        <a:pt x="5512436" y="66919"/>
                        <a:pt x="5515496" y="157454"/>
                      </a:cubicBezTo>
                      <a:cubicBezTo>
                        <a:pt x="5503375" y="435504"/>
                        <a:pt x="5520020" y="509142"/>
                        <a:pt x="5515496" y="787251"/>
                      </a:cubicBezTo>
                      <a:cubicBezTo>
                        <a:pt x="5513988" y="866249"/>
                        <a:pt x="5446257" y="935633"/>
                        <a:pt x="5358042" y="944705"/>
                      </a:cubicBezTo>
                      <a:cubicBezTo>
                        <a:pt x="4464035" y="1010867"/>
                        <a:pt x="2151777" y="858462"/>
                        <a:pt x="157454" y="944705"/>
                      </a:cubicBezTo>
                      <a:cubicBezTo>
                        <a:pt x="58148" y="954661"/>
                        <a:pt x="-11482" y="872580"/>
                        <a:pt x="0" y="787251"/>
                      </a:cubicBezTo>
                      <a:cubicBezTo>
                        <a:pt x="34" y="547975"/>
                        <a:pt x="52096" y="273927"/>
                        <a:pt x="0" y="15745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13442E7C-8600-4D95-B209-94699E70F725}"/>
                  </a:ext>
                </a:extLst>
              </p:cNvPr>
              <p:cNvSpPr txBox="1"/>
              <p:nvPr/>
            </p:nvSpPr>
            <p:spPr>
              <a:xfrm>
                <a:off x="1570445" y="682181"/>
                <a:ext cx="5671431" cy="12045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Phiếu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đọc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sách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01F99FCE-476C-4E41-ABF4-65FCF8C9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8269" y="2669938"/>
              <a:ext cx="442589" cy="1524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759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607F6D6-9A3B-4DEA-BD4F-0BE0737FDBEC}"/>
              </a:ext>
            </a:extLst>
          </p:cNvPr>
          <p:cNvGrpSpPr/>
          <p:nvPr/>
        </p:nvGrpSpPr>
        <p:grpSpPr>
          <a:xfrm>
            <a:off x="1643512" y="864409"/>
            <a:ext cx="8904976" cy="1485718"/>
            <a:chOff x="1071130" y="152400"/>
            <a:chExt cx="6091671" cy="196442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7A9A794A-4A2E-47EF-A3A3-46FA2D12045C}"/>
                </a:ext>
              </a:extLst>
            </p:cNvPr>
            <p:cNvGrpSpPr/>
            <p:nvPr/>
          </p:nvGrpSpPr>
          <p:grpSpPr>
            <a:xfrm>
              <a:off x="1071130" y="152400"/>
              <a:ext cx="6091671" cy="1964422"/>
              <a:chOff x="2188318" y="483352"/>
              <a:chExt cx="8936882" cy="5640168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CBA16C3C-A059-49CB-B754-3DE4F8F1F6A6}"/>
                  </a:ext>
                </a:extLst>
              </p:cNvPr>
              <p:cNvSpPr/>
              <p:nvPr/>
            </p:nvSpPr>
            <p:spPr>
              <a:xfrm>
                <a:off x="2188318" y="483352"/>
                <a:ext cx="8936882" cy="5640168"/>
              </a:xfrm>
              <a:custGeom>
                <a:avLst/>
                <a:gdLst>
                  <a:gd name="connsiteX0" fmla="*/ 0 w 8936882"/>
                  <a:gd name="connsiteY0" fmla="*/ 940047 h 5640168"/>
                  <a:gd name="connsiteX1" fmla="*/ 940047 w 8936882"/>
                  <a:gd name="connsiteY1" fmla="*/ 0 h 5640168"/>
                  <a:gd name="connsiteX2" fmla="*/ 7996835 w 8936882"/>
                  <a:gd name="connsiteY2" fmla="*/ 0 h 5640168"/>
                  <a:gd name="connsiteX3" fmla="*/ 8936882 w 8936882"/>
                  <a:gd name="connsiteY3" fmla="*/ 940047 h 5640168"/>
                  <a:gd name="connsiteX4" fmla="*/ 8936882 w 8936882"/>
                  <a:gd name="connsiteY4" fmla="*/ 4700121 h 5640168"/>
                  <a:gd name="connsiteX5" fmla="*/ 7996835 w 8936882"/>
                  <a:gd name="connsiteY5" fmla="*/ 5640168 h 5640168"/>
                  <a:gd name="connsiteX6" fmla="*/ 940047 w 8936882"/>
                  <a:gd name="connsiteY6" fmla="*/ 5640168 h 5640168"/>
                  <a:gd name="connsiteX7" fmla="*/ 0 w 8936882"/>
                  <a:gd name="connsiteY7" fmla="*/ 4700121 h 5640168"/>
                  <a:gd name="connsiteX8" fmla="*/ 0 w 8936882"/>
                  <a:gd name="connsiteY8" fmla="*/ 940047 h 564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6882" h="5640168" fill="none" extrusionOk="0">
                    <a:moveTo>
                      <a:pt x="0" y="940047"/>
                    </a:moveTo>
                    <a:cubicBezTo>
                      <a:pt x="-55673" y="505251"/>
                      <a:pt x="436402" y="11592"/>
                      <a:pt x="940047" y="0"/>
                    </a:cubicBezTo>
                    <a:cubicBezTo>
                      <a:pt x="4418656" y="33873"/>
                      <a:pt x="6755660" y="-109113"/>
                      <a:pt x="7996835" y="0"/>
                    </a:cubicBezTo>
                    <a:cubicBezTo>
                      <a:pt x="8529965" y="12887"/>
                      <a:pt x="8853679" y="388004"/>
                      <a:pt x="8936882" y="940047"/>
                    </a:cubicBezTo>
                    <a:cubicBezTo>
                      <a:pt x="9071070" y="2337767"/>
                      <a:pt x="8972285" y="3715600"/>
                      <a:pt x="8936882" y="4700121"/>
                    </a:cubicBezTo>
                    <a:cubicBezTo>
                      <a:pt x="8999927" y="5247043"/>
                      <a:pt x="8508057" y="5653065"/>
                      <a:pt x="7996835" y="5640168"/>
                    </a:cubicBezTo>
                    <a:cubicBezTo>
                      <a:pt x="4934172" y="5563953"/>
                      <a:pt x="1909952" y="5639036"/>
                      <a:pt x="940047" y="5640168"/>
                    </a:cubicBezTo>
                    <a:cubicBezTo>
                      <a:pt x="489659" y="5626370"/>
                      <a:pt x="2736" y="5242164"/>
                      <a:pt x="0" y="4700121"/>
                    </a:cubicBezTo>
                    <a:cubicBezTo>
                      <a:pt x="-69462" y="3056618"/>
                      <a:pt x="136418" y="1963959"/>
                      <a:pt x="0" y="940047"/>
                    </a:cubicBezTo>
                    <a:close/>
                  </a:path>
                  <a:path w="8936882" h="5640168" stroke="0" extrusionOk="0">
                    <a:moveTo>
                      <a:pt x="0" y="940047"/>
                    </a:moveTo>
                    <a:cubicBezTo>
                      <a:pt x="62604" y="493456"/>
                      <a:pt x="388692" y="20585"/>
                      <a:pt x="940047" y="0"/>
                    </a:cubicBezTo>
                    <a:cubicBezTo>
                      <a:pt x="4420609" y="-261"/>
                      <a:pt x="6493712" y="149202"/>
                      <a:pt x="7996835" y="0"/>
                    </a:cubicBezTo>
                    <a:cubicBezTo>
                      <a:pt x="8501476" y="9570"/>
                      <a:pt x="8913354" y="393377"/>
                      <a:pt x="8936882" y="940047"/>
                    </a:cubicBezTo>
                    <a:cubicBezTo>
                      <a:pt x="8953726" y="1328785"/>
                      <a:pt x="8989108" y="3241711"/>
                      <a:pt x="8936882" y="4700121"/>
                    </a:cubicBezTo>
                    <a:cubicBezTo>
                      <a:pt x="8929142" y="5178426"/>
                      <a:pt x="8525792" y="5569521"/>
                      <a:pt x="7996835" y="5640168"/>
                    </a:cubicBezTo>
                    <a:cubicBezTo>
                      <a:pt x="5532826" y="5706330"/>
                      <a:pt x="4199307" y="5553925"/>
                      <a:pt x="940047" y="5640168"/>
                    </a:cubicBezTo>
                    <a:cubicBezTo>
                      <a:pt x="361635" y="5687933"/>
                      <a:pt x="-13124" y="5217432"/>
                      <a:pt x="0" y="4700121"/>
                    </a:cubicBezTo>
                    <a:cubicBezTo>
                      <a:pt x="-139529" y="4155659"/>
                      <a:pt x="152978" y="2354503"/>
                      <a:pt x="0" y="940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CE02D761-98D3-4F28-95DA-2CC34428B906}"/>
                  </a:ext>
                </a:extLst>
              </p:cNvPr>
              <p:cNvSpPr/>
              <p:nvPr/>
            </p:nvSpPr>
            <p:spPr>
              <a:xfrm>
                <a:off x="2293756" y="635753"/>
                <a:ext cx="8562683" cy="5307849"/>
              </a:xfrm>
              <a:custGeom>
                <a:avLst/>
                <a:gdLst>
                  <a:gd name="connsiteX0" fmla="*/ 0 w 8562683"/>
                  <a:gd name="connsiteY0" fmla="*/ 884659 h 5307849"/>
                  <a:gd name="connsiteX1" fmla="*/ 884659 w 8562683"/>
                  <a:gd name="connsiteY1" fmla="*/ 0 h 5307849"/>
                  <a:gd name="connsiteX2" fmla="*/ 7678024 w 8562683"/>
                  <a:gd name="connsiteY2" fmla="*/ 0 h 5307849"/>
                  <a:gd name="connsiteX3" fmla="*/ 8562683 w 8562683"/>
                  <a:gd name="connsiteY3" fmla="*/ 884659 h 5307849"/>
                  <a:gd name="connsiteX4" fmla="*/ 8562683 w 8562683"/>
                  <a:gd name="connsiteY4" fmla="*/ 4423190 h 5307849"/>
                  <a:gd name="connsiteX5" fmla="*/ 7678024 w 8562683"/>
                  <a:gd name="connsiteY5" fmla="*/ 5307849 h 5307849"/>
                  <a:gd name="connsiteX6" fmla="*/ 884659 w 8562683"/>
                  <a:gd name="connsiteY6" fmla="*/ 5307849 h 5307849"/>
                  <a:gd name="connsiteX7" fmla="*/ 0 w 8562683"/>
                  <a:gd name="connsiteY7" fmla="*/ 4423190 h 5307849"/>
                  <a:gd name="connsiteX8" fmla="*/ 0 w 8562683"/>
                  <a:gd name="connsiteY8" fmla="*/ 884659 h 530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62683" h="5307849" fill="none" extrusionOk="0">
                    <a:moveTo>
                      <a:pt x="0" y="884659"/>
                    </a:moveTo>
                    <a:cubicBezTo>
                      <a:pt x="-53596" y="477307"/>
                      <a:pt x="448843" y="39390"/>
                      <a:pt x="884659" y="0"/>
                    </a:cubicBezTo>
                    <a:cubicBezTo>
                      <a:pt x="2192245" y="33873"/>
                      <a:pt x="6404957" y="-109113"/>
                      <a:pt x="7678024" y="0"/>
                    </a:cubicBezTo>
                    <a:cubicBezTo>
                      <a:pt x="8181079" y="13363"/>
                      <a:pt x="8542079" y="387935"/>
                      <a:pt x="8562683" y="884659"/>
                    </a:cubicBezTo>
                    <a:cubicBezTo>
                      <a:pt x="8696871" y="1740838"/>
                      <a:pt x="8598086" y="3539601"/>
                      <a:pt x="8562683" y="4423190"/>
                    </a:cubicBezTo>
                    <a:cubicBezTo>
                      <a:pt x="8581478" y="4920046"/>
                      <a:pt x="8134151" y="5360489"/>
                      <a:pt x="7678024" y="5307849"/>
                    </a:cubicBezTo>
                    <a:cubicBezTo>
                      <a:pt x="6645665" y="5231634"/>
                      <a:pt x="4095948" y="5306717"/>
                      <a:pt x="884659" y="5307849"/>
                    </a:cubicBezTo>
                    <a:cubicBezTo>
                      <a:pt x="487208" y="5289568"/>
                      <a:pt x="8967" y="4986735"/>
                      <a:pt x="0" y="4423190"/>
                    </a:cubicBezTo>
                    <a:cubicBezTo>
                      <a:pt x="-69462" y="3857855"/>
                      <a:pt x="136418" y="1426075"/>
                      <a:pt x="0" y="884659"/>
                    </a:cubicBezTo>
                    <a:close/>
                  </a:path>
                  <a:path w="8562683" h="5307849" stroke="0" extrusionOk="0">
                    <a:moveTo>
                      <a:pt x="0" y="884659"/>
                    </a:moveTo>
                    <a:cubicBezTo>
                      <a:pt x="62161" y="468145"/>
                      <a:pt x="370690" y="16237"/>
                      <a:pt x="884659" y="0"/>
                    </a:cubicBezTo>
                    <a:cubicBezTo>
                      <a:pt x="3098016" y="-261"/>
                      <a:pt x="6648918" y="149202"/>
                      <a:pt x="7678024" y="0"/>
                    </a:cubicBezTo>
                    <a:cubicBezTo>
                      <a:pt x="8108883" y="38013"/>
                      <a:pt x="8558806" y="391544"/>
                      <a:pt x="8562683" y="884659"/>
                    </a:cubicBezTo>
                    <a:cubicBezTo>
                      <a:pt x="8579527" y="2550997"/>
                      <a:pt x="8614909" y="3466970"/>
                      <a:pt x="8562683" y="4423190"/>
                    </a:cubicBezTo>
                    <a:cubicBezTo>
                      <a:pt x="8544984" y="4818322"/>
                      <a:pt x="8168317" y="5295507"/>
                      <a:pt x="7678024" y="5307849"/>
                    </a:cubicBezTo>
                    <a:cubicBezTo>
                      <a:pt x="6758716" y="5374011"/>
                      <a:pt x="2280481" y="5221606"/>
                      <a:pt x="884659" y="5307849"/>
                    </a:cubicBezTo>
                    <a:cubicBezTo>
                      <a:pt x="350109" y="5344912"/>
                      <a:pt x="-88578" y="4899197"/>
                      <a:pt x="0" y="4423190"/>
                    </a:cubicBezTo>
                    <a:cubicBezTo>
                      <a:pt x="-139529" y="3787632"/>
                      <a:pt x="152978" y="2075085"/>
                      <a:pt x="0" y="8846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bg1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65EEF0E-524C-47A9-AEC2-9CEB81ED1D6F}"/>
                </a:ext>
              </a:extLst>
            </p:cNvPr>
            <p:cNvSpPr txBox="1"/>
            <p:nvPr/>
          </p:nvSpPr>
          <p:spPr>
            <a:xfrm>
              <a:off x="1311383" y="372075"/>
              <a:ext cx="5671432" cy="1627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sẻ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tốt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đọc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sp>
        <p:nvSpPr>
          <p:cNvPr id="19" name="Rectangle: Rounded Corners 44">
            <a:extLst>
              <a:ext uri="{FF2B5EF4-FFF2-40B4-BE49-F238E27FC236}">
                <a16:creationId xmlns:a16="http://schemas.microsoft.com/office/drawing/2014/main" xmlns="" id="{CAA6993F-3555-45B3-8A10-7A0DB8CD1E05}"/>
              </a:ext>
            </a:extLst>
          </p:cNvPr>
          <p:cNvSpPr/>
          <p:nvPr/>
        </p:nvSpPr>
        <p:spPr>
          <a:xfrm>
            <a:off x="1791041" y="2918777"/>
            <a:ext cx="9469994" cy="2867602"/>
          </a:xfrm>
          <a:custGeom>
            <a:avLst/>
            <a:gdLst>
              <a:gd name="connsiteX0" fmla="*/ 0 w 9469994"/>
              <a:gd name="connsiteY0" fmla="*/ 359339 h 2867602"/>
              <a:gd name="connsiteX1" fmla="*/ 359339 w 9469994"/>
              <a:gd name="connsiteY1" fmla="*/ 0 h 2867602"/>
              <a:gd name="connsiteX2" fmla="*/ 857491 w 9469994"/>
              <a:gd name="connsiteY2" fmla="*/ 0 h 2867602"/>
              <a:gd name="connsiteX3" fmla="*/ 1618182 w 9469994"/>
              <a:gd name="connsiteY3" fmla="*/ 0 h 2867602"/>
              <a:gd name="connsiteX4" fmla="*/ 2291360 w 9469994"/>
              <a:gd name="connsiteY4" fmla="*/ 0 h 2867602"/>
              <a:gd name="connsiteX5" fmla="*/ 2877025 w 9469994"/>
              <a:gd name="connsiteY5" fmla="*/ 0 h 2867602"/>
              <a:gd name="connsiteX6" fmla="*/ 3462690 w 9469994"/>
              <a:gd name="connsiteY6" fmla="*/ 0 h 2867602"/>
              <a:gd name="connsiteX7" fmla="*/ 3873329 w 9469994"/>
              <a:gd name="connsiteY7" fmla="*/ 0 h 2867602"/>
              <a:gd name="connsiteX8" fmla="*/ 4458994 w 9469994"/>
              <a:gd name="connsiteY8" fmla="*/ 0 h 2867602"/>
              <a:gd name="connsiteX9" fmla="*/ 4957146 w 9469994"/>
              <a:gd name="connsiteY9" fmla="*/ 0 h 2867602"/>
              <a:gd name="connsiteX10" fmla="*/ 5367784 w 9469994"/>
              <a:gd name="connsiteY10" fmla="*/ 0 h 2867602"/>
              <a:gd name="connsiteX11" fmla="*/ 6215989 w 9469994"/>
              <a:gd name="connsiteY11" fmla="*/ 0 h 2867602"/>
              <a:gd name="connsiteX12" fmla="*/ 6889167 w 9469994"/>
              <a:gd name="connsiteY12" fmla="*/ 0 h 2867602"/>
              <a:gd name="connsiteX13" fmla="*/ 7474832 w 9469994"/>
              <a:gd name="connsiteY13" fmla="*/ 0 h 2867602"/>
              <a:gd name="connsiteX14" fmla="*/ 8235523 w 9469994"/>
              <a:gd name="connsiteY14" fmla="*/ 0 h 2867602"/>
              <a:gd name="connsiteX15" fmla="*/ 9110655 w 9469994"/>
              <a:gd name="connsiteY15" fmla="*/ 0 h 2867602"/>
              <a:gd name="connsiteX16" fmla="*/ 9469994 w 9469994"/>
              <a:gd name="connsiteY16" fmla="*/ 359339 h 2867602"/>
              <a:gd name="connsiteX17" fmla="*/ 9469994 w 9469994"/>
              <a:gd name="connsiteY17" fmla="*/ 853592 h 2867602"/>
              <a:gd name="connsiteX18" fmla="*/ 9469994 w 9469994"/>
              <a:gd name="connsiteY18" fmla="*/ 1369333 h 2867602"/>
              <a:gd name="connsiteX19" fmla="*/ 9469994 w 9469994"/>
              <a:gd name="connsiteY19" fmla="*/ 1842097 h 2867602"/>
              <a:gd name="connsiteX20" fmla="*/ 9469994 w 9469994"/>
              <a:gd name="connsiteY20" fmla="*/ 2508263 h 2867602"/>
              <a:gd name="connsiteX21" fmla="*/ 9110655 w 9469994"/>
              <a:gd name="connsiteY21" fmla="*/ 2867602 h 2867602"/>
              <a:gd name="connsiteX22" fmla="*/ 8349964 w 9469994"/>
              <a:gd name="connsiteY22" fmla="*/ 2867602 h 2867602"/>
              <a:gd name="connsiteX23" fmla="*/ 7851812 w 9469994"/>
              <a:gd name="connsiteY23" fmla="*/ 2867602 h 2867602"/>
              <a:gd name="connsiteX24" fmla="*/ 7003607 w 9469994"/>
              <a:gd name="connsiteY24" fmla="*/ 2867602 h 2867602"/>
              <a:gd name="connsiteX25" fmla="*/ 6592969 w 9469994"/>
              <a:gd name="connsiteY25" fmla="*/ 2867602 h 2867602"/>
              <a:gd name="connsiteX26" fmla="*/ 5832277 w 9469994"/>
              <a:gd name="connsiteY26" fmla="*/ 2867602 h 2867602"/>
              <a:gd name="connsiteX27" fmla="*/ 5159099 w 9469994"/>
              <a:gd name="connsiteY27" fmla="*/ 2867602 h 2867602"/>
              <a:gd name="connsiteX28" fmla="*/ 4398408 w 9469994"/>
              <a:gd name="connsiteY28" fmla="*/ 2867602 h 2867602"/>
              <a:gd name="connsiteX29" fmla="*/ 3637717 w 9469994"/>
              <a:gd name="connsiteY29" fmla="*/ 2867602 h 2867602"/>
              <a:gd name="connsiteX30" fmla="*/ 3139565 w 9469994"/>
              <a:gd name="connsiteY30" fmla="*/ 2867602 h 2867602"/>
              <a:gd name="connsiteX31" fmla="*/ 2728926 w 9469994"/>
              <a:gd name="connsiteY31" fmla="*/ 2867602 h 2867602"/>
              <a:gd name="connsiteX32" fmla="*/ 1880722 w 9469994"/>
              <a:gd name="connsiteY32" fmla="*/ 2867602 h 2867602"/>
              <a:gd name="connsiteX33" fmla="*/ 1295057 w 9469994"/>
              <a:gd name="connsiteY33" fmla="*/ 2867602 h 2867602"/>
              <a:gd name="connsiteX34" fmla="*/ 359339 w 9469994"/>
              <a:gd name="connsiteY34" fmla="*/ 2867602 h 2867602"/>
              <a:gd name="connsiteX35" fmla="*/ 0 w 9469994"/>
              <a:gd name="connsiteY35" fmla="*/ 2508263 h 2867602"/>
              <a:gd name="connsiteX36" fmla="*/ 0 w 9469994"/>
              <a:gd name="connsiteY36" fmla="*/ 2035500 h 2867602"/>
              <a:gd name="connsiteX37" fmla="*/ 0 w 9469994"/>
              <a:gd name="connsiteY37" fmla="*/ 1498269 h 2867602"/>
              <a:gd name="connsiteX38" fmla="*/ 0 w 9469994"/>
              <a:gd name="connsiteY38" fmla="*/ 982527 h 2867602"/>
              <a:gd name="connsiteX39" fmla="*/ 0 w 9469994"/>
              <a:gd name="connsiteY39" fmla="*/ 359339 h 28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469994" h="2867602" fill="none" extrusionOk="0">
                <a:moveTo>
                  <a:pt x="0" y="359339"/>
                </a:moveTo>
                <a:cubicBezTo>
                  <a:pt x="4482" y="151238"/>
                  <a:pt x="166460" y="-39949"/>
                  <a:pt x="359339" y="0"/>
                </a:cubicBezTo>
                <a:cubicBezTo>
                  <a:pt x="564917" y="-17959"/>
                  <a:pt x="696908" y="22929"/>
                  <a:pt x="857491" y="0"/>
                </a:cubicBezTo>
                <a:cubicBezTo>
                  <a:pt x="1018074" y="-22929"/>
                  <a:pt x="1247393" y="-21234"/>
                  <a:pt x="1618182" y="0"/>
                </a:cubicBezTo>
                <a:cubicBezTo>
                  <a:pt x="1988971" y="21234"/>
                  <a:pt x="1973801" y="26680"/>
                  <a:pt x="2291360" y="0"/>
                </a:cubicBezTo>
                <a:cubicBezTo>
                  <a:pt x="2608919" y="-26680"/>
                  <a:pt x="2648320" y="-18543"/>
                  <a:pt x="2877025" y="0"/>
                </a:cubicBezTo>
                <a:cubicBezTo>
                  <a:pt x="3105731" y="18543"/>
                  <a:pt x="3338620" y="21444"/>
                  <a:pt x="3462690" y="0"/>
                </a:cubicBezTo>
                <a:cubicBezTo>
                  <a:pt x="3586761" y="-21444"/>
                  <a:pt x="3700798" y="8988"/>
                  <a:pt x="3873329" y="0"/>
                </a:cubicBezTo>
                <a:cubicBezTo>
                  <a:pt x="4045860" y="-8988"/>
                  <a:pt x="4166766" y="-19183"/>
                  <a:pt x="4458994" y="0"/>
                </a:cubicBezTo>
                <a:cubicBezTo>
                  <a:pt x="4751223" y="19183"/>
                  <a:pt x="4845746" y="21350"/>
                  <a:pt x="4957146" y="0"/>
                </a:cubicBezTo>
                <a:cubicBezTo>
                  <a:pt x="5068546" y="-21350"/>
                  <a:pt x="5173629" y="4665"/>
                  <a:pt x="5367784" y="0"/>
                </a:cubicBezTo>
                <a:cubicBezTo>
                  <a:pt x="5561939" y="-4665"/>
                  <a:pt x="5993625" y="20555"/>
                  <a:pt x="6215989" y="0"/>
                </a:cubicBezTo>
                <a:cubicBezTo>
                  <a:pt x="6438353" y="-20555"/>
                  <a:pt x="6704317" y="-21975"/>
                  <a:pt x="6889167" y="0"/>
                </a:cubicBezTo>
                <a:cubicBezTo>
                  <a:pt x="7074017" y="21975"/>
                  <a:pt x="7227525" y="-5930"/>
                  <a:pt x="7474832" y="0"/>
                </a:cubicBezTo>
                <a:cubicBezTo>
                  <a:pt x="7722140" y="5930"/>
                  <a:pt x="8015077" y="22364"/>
                  <a:pt x="8235523" y="0"/>
                </a:cubicBezTo>
                <a:cubicBezTo>
                  <a:pt x="8455969" y="-22364"/>
                  <a:pt x="8703757" y="-17243"/>
                  <a:pt x="9110655" y="0"/>
                </a:cubicBezTo>
                <a:cubicBezTo>
                  <a:pt x="9304333" y="36296"/>
                  <a:pt x="9504569" y="168189"/>
                  <a:pt x="9469994" y="359339"/>
                </a:cubicBezTo>
                <a:cubicBezTo>
                  <a:pt x="9493059" y="510357"/>
                  <a:pt x="9494477" y="662246"/>
                  <a:pt x="9469994" y="853592"/>
                </a:cubicBezTo>
                <a:cubicBezTo>
                  <a:pt x="9445511" y="1044938"/>
                  <a:pt x="9495398" y="1200833"/>
                  <a:pt x="9469994" y="1369333"/>
                </a:cubicBezTo>
                <a:cubicBezTo>
                  <a:pt x="9444590" y="1537833"/>
                  <a:pt x="9457019" y="1645078"/>
                  <a:pt x="9469994" y="1842097"/>
                </a:cubicBezTo>
                <a:cubicBezTo>
                  <a:pt x="9482969" y="2039116"/>
                  <a:pt x="9470209" y="2187859"/>
                  <a:pt x="9469994" y="2508263"/>
                </a:cubicBezTo>
                <a:cubicBezTo>
                  <a:pt x="9456671" y="2727085"/>
                  <a:pt x="9318579" y="2915875"/>
                  <a:pt x="9110655" y="2867602"/>
                </a:cubicBezTo>
                <a:cubicBezTo>
                  <a:pt x="8741145" y="2874250"/>
                  <a:pt x="8570661" y="2891424"/>
                  <a:pt x="8349964" y="2867602"/>
                </a:cubicBezTo>
                <a:cubicBezTo>
                  <a:pt x="8129267" y="2843780"/>
                  <a:pt x="8012576" y="2845421"/>
                  <a:pt x="7851812" y="2867602"/>
                </a:cubicBezTo>
                <a:cubicBezTo>
                  <a:pt x="7691048" y="2889783"/>
                  <a:pt x="7371299" y="2864555"/>
                  <a:pt x="7003607" y="2867602"/>
                </a:cubicBezTo>
                <a:cubicBezTo>
                  <a:pt x="6635916" y="2870649"/>
                  <a:pt x="6791446" y="2883832"/>
                  <a:pt x="6592969" y="2867602"/>
                </a:cubicBezTo>
                <a:cubicBezTo>
                  <a:pt x="6394492" y="2851372"/>
                  <a:pt x="6185779" y="2900261"/>
                  <a:pt x="5832277" y="2867602"/>
                </a:cubicBezTo>
                <a:cubicBezTo>
                  <a:pt x="5478775" y="2834943"/>
                  <a:pt x="5450308" y="2860638"/>
                  <a:pt x="5159099" y="2867602"/>
                </a:cubicBezTo>
                <a:cubicBezTo>
                  <a:pt x="4867890" y="2874566"/>
                  <a:pt x="4752044" y="2865870"/>
                  <a:pt x="4398408" y="2867602"/>
                </a:cubicBezTo>
                <a:cubicBezTo>
                  <a:pt x="4044772" y="2869334"/>
                  <a:pt x="4014182" y="2847118"/>
                  <a:pt x="3637717" y="2867602"/>
                </a:cubicBezTo>
                <a:cubicBezTo>
                  <a:pt x="3261252" y="2888086"/>
                  <a:pt x="3330460" y="2878382"/>
                  <a:pt x="3139565" y="2867602"/>
                </a:cubicBezTo>
                <a:cubicBezTo>
                  <a:pt x="2948670" y="2856822"/>
                  <a:pt x="2829181" y="2875057"/>
                  <a:pt x="2728926" y="2867602"/>
                </a:cubicBezTo>
                <a:cubicBezTo>
                  <a:pt x="2628671" y="2860147"/>
                  <a:pt x="2125365" y="2898183"/>
                  <a:pt x="1880722" y="2867602"/>
                </a:cubicBezTo>
                <a:cubicBezTo>
                  <a:pt x="1636079" y="2837021"/>
                  <a:pt x="1584845" y="2877751"/>
                  <a:pt x="1295057" y="2867602"/>
                </a:cubicBezTo>
                <a:cubicBezTo>
                  <a:pt x="1005269" y="2857453"/>
                  <a:pt x="698190" y="2829871"/>
                  <a:pt x="359339" y="2867602"/>
                </a:cubicBezTo>
                <a:cubicBezTo>
                  <a:pt x="153325" y="2836713"/>
                  <a:pt x="-34019" y="2715479"/>
                  <a:pt x="0" y="2508263"/>
                </a:cubicBezTo>
                <a:cubicBezTo>
                  <a:pt x="-15974" y="2376313"/>
                  <a:pt x="-9327" y="2223177"/>
                  <a:pt x="0" y="2035500"/>
                </a:cubicBezTo>
                <a:cubicBezTo>
                  <a:pt x="9327" y="1847823"/>
                  <a:pt x="-9806" y="1684981"/>
                  <a:pt x="0" y="1498269"/>
                </a:cubicBezTo>
                <a:cubicBezTo>
                  <a:pt x="9806" y="1311557"/>
                  <a:pt x="-13147" y="1235401"/>
                  <a:pt x="0" y="982527"/>
                </a:cubicBezTo>
                <a:cubicBezTo>
                  <a:pt x="13147" y="729653"/>
                  <a:pt x="-29803" y="646609"/>
                  <a:pt x="0" y="359339"/>
                </a:cubicBezTo>
                <a:close/>
              </a:path>
              <a:path w="9469994" h="2867602" stroke="0" extrusionOk="0">
                <a:moveTo>
                  <a:pt x="0" y="359339"/>
                </a:moveTo>
                <a:cubicBezTo>
                  <a:pt x="285" y="169597"/>
                  <a:pt x="169909" y="16130"/>
                  <a:pt x="359339" y="0"/>
                </a:cubicBezTo>
                <a:cubicBezTo>
                  <a:pt x="667998" y="17224"/>
                  <a:pt x="923388" y="15243"/>
                  <a:pt x="1120030" y="0"/>
                </a:cubicBezTo>
                <a:cubicBezTo>
                  <a:pt x="1316672" y="-15243"/>
                  <a:pt x="1415895" y="11749"/>
                  <a:pt x="1618182" y="0"/>
                </a:cubicBezTo>
                <a:cubicBezTo>
                  <a:pt x="1820469" y="-11749"/>
                  <a:pt x="1949577" y="-11821"/>
                  <a:pt x="2116334" y="0"/>
                </a:cubicBezTo>
                <a:cubicBezTo>
                  <a:pt x="2283091" y="11821"/>
                  <a:pt x="2643540" y="-37980"/>
                  <a:pt x="2877025" y="0"/>
                </a:cubicBezTo>
                <a:cubicBezTo>
                  <a:pt x="3110510" y="37980"/>
                  <a:pt x="3192586" y="24042"/>
                  <a:pt x="3462690" y="0"/>
                </a:cubicBezTo>
                <a:cubicBezTo>
                  <a:pt x="3732795" y="-24042"/>
                  <a:pt x="3925477" y="-27798"/>
                  <a:pt x="4310895" y="0"/>
                </a:cubicBezTo>
                <a:cubicBezTo>
                  <a:pt x="4696313" y="27798"/>
                  <a:pt x="4949031" y="19440"/>
                  <a:pt x="5159099" y="0"/>
                </a:cubicBezTo>
                <a:cubicBezTo>
                  <a:pt x="5369167" y="-19440"/>
                  <a:pt x="5731018" y="6618"/>
                  <a:pt x="5919791" y="0"/>
                </a:cubicBezTo>
                <a:cubicBezTo>
                  <a:pt x="6108564" y="-6618"/>
                  <a:pt x="6230370" y="-13170"/>
                  <a:pt x="6417942" y="0"/>
                </a:cubicBezTo>
                <a:cubicBezTo>
                  <a:pt x="6605514" y="13170"/>
                  <a:pt x="6630481" y="-2010"/>
                  <a:pt x="6828581" y="0"/>
                </a:cubicBezTo>
                <a:cubicBezTo>
                  <a:pt x="7026681" y="2010"/>
                  <a:pt x="7499945" y="-21469"/>
                  <a:pt x="7676786" y="0"/>
                </a:cubicBezTo>
                <a:cubicBezTo>
                  <a:pt x="7853627" y="21469"/>
                  <a:pt x="8214526" y="-20977"/>
                  <a:pt x="8349964" y="0"/>
                </a:cubicBezTo>
                <a:cubicBezTo>
                  <a:pt x="8485402" y="20977"/>
                  <a:pt x="8737680" y="30738"/>
                  <a:pt x="9110655" y="0"/>
                </a:cubicBezTo>
                <a:cubicBezTo>
                  <a:pt x="9353278" y="5459"/>
                  <a:pt x="9475759" y="190239"/>
                  <a:pt x="9469994" y="359339"/>
                </a:cubicBezTo>
                <a:cubicBezTo>
                  <a:pt x="9447855" y="583722"/>
                  <a:pt x="9463764" y="711832"/>
                  <a:pt x="9469994" y="918059"/>
                </a:cubicBezTo>
                <a:cubicBezTo>
                  <a:pt x="9476224" y="1124286"/>
                  <a:pt x="9461830" y="1280626"/>
                  <a:pt x="9469994" y="1433801"/>
                </a:cubicBezTo>
                <a:cubicBezTo>
                  <a:pt x="9478158" y="1586976"/>
                  <a:pt x="9462047" y="1752618"/>
                  <a:pt x="9469994" y="1949543"/>
                </a:cubicBezTo>
                <a:cubicBezTo>
                  <a:pt x="9477941" y="2146468"/>
                  <a:pt x="9443890" y="2272016"/>
                  <a:pt x="9469994" y="2508263"/>
                </a:cubicBezTo>
                <a:cubicBezTo>
                  <a:pt x="9467330" y="2699270"/>
                  <a:pt x="9319654" y="2859894"/>
                  <a:pt x="9110655" y="2867602"/>
                </a:cubicBezTo>
                <a:cubicBezTo>
                  <a:pt x="9002126" y="2884087"/>
                  <a:pt x="8723325" y="2880974"/>
                  <a:pt x="8612503" y="2867602"/>
                </a:cubicBezTo>
                <a:cubicBezTo>
                  <a:pt x="8501681" y="2854230"/>
                  <a:pt x="8356925" y="2867312"/>
                  <a:pt x="8114351" y="2867602"/>
                </a:cubicBezTo>
                <a:cubicBezTo>
                  <a:pt x="7871777" y="2867892"/>
                  <a:pt x="7542262" y="2868811"/>
                  <a:pt x="7266147" y="2867602"/>
                </a:cubicBezTo>
                <a:cubicBezTo>
                  <a:pt x="6990032" y="2866393"/>
                  <a:pt x="6892922" y="2855066"/>
                  <a:pt x="6680482" y="2867602"/>
                </a:cubicBezTo>
                <a:cubicBezTo>
                  <a:pt x="6468043" y="2880138"/>
                  <a:pt x="6245909" y="2900499"/>
                  <a:pt x="5832277" y="2867602"/>
                </a:cubicBezTo>
                <a:cubicBezTo>
                  <a:pt x="5418646" y="2834705"/>
                  <a:pt x="5207654" y="2852839"/>
                  <a:pt x="4984073" y="2867602"/>
                </a:cubicBezTo>
                <a:cubicBezTo>
                  <a:pt x="4760492" y="2882365"/>
                  <a:pt x="4667089" y="2880556"/>
                  <a:pt x="4398408" y="2867602"/>
                </a:cubicBezTo>
                <a:cubicBezTo>
                  <a:pt x="4129728" y="2854648"/>
                  <a:pt x="4174260" y="2869582"/>
                  <a:pt x="3987769" y="2867602"/>
                </a:cubicBezTo>
                <a:cubicBezTo>
                  <a:pt x="3801278" y="2865622"/>
                  <a:pt x="3658645" y="2876749"/>
                  <a:pt x="3489617" y="2867602"/>
                </a:cubicBezTo>
                <a:cubicBezTo>
                  <a:pt x="3320589" y="2858455"/>
                  <a:pt x="3160870" y="2870863"/>
                  <a:pt x="2991466" y="2867602"/>
                </a:cubicBezTo>
                <a:cubicBezTo>
                  <a:pt x="2822062" y="2864341"/>
                  <a:pt x="2493940" y="2881258"/>
                  <a:pt x="2230774" y="2867602"/>
                </a:cubicBezTo>
                <a:cubicBezTo>
                  <a:pt x="1967608" y="2853946"/>
                  <a:pt x="1952636" y="2881062"/>
                  <a:pt x="1820136" y="2867602"/>
                </a:cubicBezTo>
                <a:cubicBezTo>
                  <a:pt x="1687636" y="2854142"/>
                  <a:pt x="1487679" y="2868160"/>
                  <a:pt x="1321984" y="2867602"/>
                </a:cubicBezTo>
                <a:cubicBezTo>
                  <a:pt x="1156289" y="2867044"/>
                  <a:pt x="682273" y="2847575"/>
                  <a:pt x="359339" y="2867602"/>
                </a:cubicBezTo>
                <a:cubicBezTo>
                  <a:pt x="161699" y="2854832"/>
                  <a:pt x="-2575" y="2697019"/>
                  <a:pt x="0" y="2508263"/>
                </a:cubicBezTo>
                <a:cubicBezTo>
                  <a:pt x="14280" y="2373562"/>
                  <a:pt x="-21633" y="2116805"/>
                  <a:pt x="0" y="1949543"/>
                </a:cubicBezTo>
                <a:cubicBezTo>
                  <a:pt x="21633" y="1782281"/>
                  <a:pt x="13120" y="1584847"/>
                  <a:pt x="0" y="1412312"/>
                </a:cubicBezTo>
                <a:cubicBezTo>
                  <a:pt x="-13120" y="1239777"/>
                  <a:pt x="11587" y="1127256"/>
                  <a:pt x="0" y="875081"/>
                </a:cubicBezTo>
                <a:cubicBezTo>
                  <a:pt x="-11587" y="622906"/>
                  <a:pt x="-5023" y="507289"/>
                  <a:pt x="0" y="359339"/>
                </a:cubicBezTo>
                <a:close/>
              </a:path>
            </a:pathLst>
          </a:custGeom>
          <a:solidFill>
            <a:schemeClr val="bg1"/>
          </a:solidFill>
          <a:ln>
            <a:extLst>
              <a:ext uri="{C807C97D-BFC1-408E-A445-0C87EB9F89A2}">
                <ask:lineSketchStyleProps xmlns:ask="http://schemas.microsoft.com/office/drawing/2018/sketchyshapes" xmlns="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ctr"/>
          <a:lstStyle/>
          <a:p>
            <a:pPr lvl="0" indent="69215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ý: 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Nhân vật chính trong bài đọc là ai?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của nhân vật là gì?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Em cảm nhận điều gì về việc làm tốt đó?</a:t>
            </a:r>
          </a:p>
          <a:p>
            <a:pPr lvl="0" indent="692150" algn="just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Việc làm tốt đó đem đến cho em bài học gì?</a:t>
            </a:r>
          </a:p>
        </p:txBody>
      </p:sp>
    </p:spTree>
    <p:extLst>
      <p:ext uri="{BB962C8B-B14F-4D97-AF65-F5344CB8AC3E}">
        <p14:creationId xmlns:p14="http://schemas.microsoft.com/office/powerpoint/2010/main" val="4272832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9A7D2D8-6135-79DB-7E73-7DC86AA91A3F}"/>
              </a:ext>
            </a:extLst>
          </p:cNvPr>
          <p:cNvSpPr/>
          <p:nvPr/>
        </p:nvSpPr>
        <p:spPr>
          <a:xfrm>
            <a:off x="440013" y="480425"/>
            <a:ext cx="11311975" cy="6072775"/>
          </a:xfrm>
          <a:custGeom>
            <a:avLst/>
            <a:gdLst>
              <a:gd name="connsiteX0" fmla="*/ 0 w 11311975"/>
              <a:gd name="connsiteY0" fmla="*/ 1012149 h 6072775"/>
              <a:gd name="connsiteX1" fmla="*/ 1012149 w 11311975"/>
              <a:gd name="connsiteY1" fmla="*/ 0 h 6072775"/>
              <a:gd name="connsiteX2" fmla="*/ 1675555 w 11311975"/>
              <a:gd name="connsiteY2" fmla="*/ 0 h 6072775"/>
              <a:gd name="connsiteX3" fmla="*/ 2153206 w 11311975"/>
              <a:gd name="connsiteY3" fmla="*/ 0 h 6072775"/>
              <a:gd name="connsiteX4" fmla="*/ 3002366 w 11311975"/>
              <a:gd name="connsiteY4" fmla="*/ 0 h 6072775"/>
              <a:gd name="connsiteX5" fmla="*/ 3387141 w 11311975"/>
              <a:gd name="connsiteY5" fmla="*/ 0 h 6072775"/>
              <a:gd name="connsiteX6" fmla="*/ 3957669 w 11311975"/>
              <a:gd name="connsiteY6" fmla="*/ 0 h 6072775"/>
              <a:gd name="connsiteX7" fmla="*/ 4528198 w 11311975"/>
              <a:gd name="connsiteY7" fmla="*/ 0 h 6072775"/>
              <a:gd name="connsiteX8" fmla="*/ 5377357 w 11311975"/>
              <a:gd name="connsiteY8" fmla="*/ 0 h 6072775"/>
              <a:gd name="connsiteX9" fmla="*/ 6040763 w 11311975"/>
              <a:gd name="connsiteY9" fmla="*/ 0 h 6072775"/>
              <a:gd name="connsiteX10" fmla="*/ 6889922 w 11311975"/>
              <a:gd name="connsiteY10" fmla="*/ 0 h 6072775"/>
              <a:gd name="connsiteX11" fmla="*/ 7739081 w 11311975"/>
              <a:gd name="connsiteY11" fmla="*/ 0 h 6072775"/>
              <a:gd name="connsiteX12" fmla="*/ 8495363 w 11311975"/>
              <a:gd name="connsiteY12" fmla="*/ 0 h 6072775"/>
              <a:gd name="connsiteX13" fmla="*/ 9251645 w 11311975"/>
              <a:gd name="connsiteY13" fmla="*/ 0 h 6072775"/>
              <a:gd name="connsiteX14" fmla="*/ 9636421 w 11311975"/>
              <a:gd name="connsiteY14" fmla="*/ 0 h 6072775"/>
              <a:gd name="connsiteX15" fmla="*/ 10299826 w 11311975"/>
              <a:gd name="connsiteY15" fmla="*/ 0 h 6072775"/>
              <a:gd name="connsiteX16" fmla="*/ 11311975 w 11311975"/>
              <a:gd name="connsiteY16" fmla="*/ 1012149 h 6072775"/>
              <a:gd name="connsiteX17" fmla="*/ 11311975 w 11311975"/>
              <a:gd name="connsiteY17" fmla="*/ 1605926 h 6072775"/>
              <a:gd name="connsiteX18" fmla="*/ 11311975 w 11311975"/>
              <a:gd name="connsiteY18" fmla="*/ 2361641 h 6072775"/>
              <a:gd name="connsiteX19" fmla="*/ 11311975 w 11311975"/>
              <a:gd name="connsiteY19" fmla="*/ 3117357 h 6072775"/>
              <a:gd name="connsiteX20" fmla="*/ 11311975 w 11311975"/>
              <a:gd name="connsiteY20" fmla="*/ 3792103 h 6072775"/>
              <a:gd name="connsiteX21" fmla="*/ 11311975 w 11311975"/>
              <a:gd name="connsiteY21" fmla="*/ 4466849 h 6072775"/>
              <a:gd name="connsiteX22" fmla="*/ 11311975 w 11311975"/>
              <a:gd name="connsiteY22" fmla="*/ 5060626 h 6072775"/>
              <a:gd name="connsiteX23" fmla="*/ 10299826 w 11311975"/>
              <a:gd name="connsiteY23" fmla="*/ 6072775 h 6072775"/>
              <a:gd name="connsiteX24" fmla="*/ 9729297 w 11311975"/>
              <a:gd name="connsiteY24" fmla="*/ 6072775 h 6072775"/>
              <a:gd name="connsiteX25" fmla="*/ 9344522 w 11311975"/>
              <a:gd name="connsiteY25" fmla="*/ 6072775 h 6072775"/>
              <a:gd name="connsiteX26" fmla="*/ 8495363 w 11311975"/>
              <a:gd name="connsiteY26" fmla="*/ 6072775 h 6072775"/>
              <a:gd name="connsiteX27" fmla="*/ 7924834 w 11311975"/>
              <a:gd name="connsiteY27" fmla="*/ 6072775 h 6072775"/>
              <a:gd name="connsiteX28" fmla="*/ 7354306 w 11311975"/>
              <a:gd name="connsiteY28" fmla="*/ 6072775 h 6072775"/>
              <a:gd name="connsiteX29" fmla="*/ 6690900 w 11311975"/>
              <a:gd name="connsiteY29" fmla="*/ 6072775 h 6072775"/>
              <a:gd name="connsiteX30" fmla="*/ 6306125 w 11311975"/>
              <a:gd name="connsiteY30" fmla="*/ 6072775 h 6072775"/>
              <a:gd name="connsiteX31" fmla="*/ 5549843 w 11311975"/>
              <a:gd name="connsiteY31" fmla="*/ 6072775 h 6072775"/>
              <a:gd name="connsiteX32" fmla="*/ 4700684 w 11311975"/>
              <a:gd name="connsiteY32" fmla="*/ 6072775 h 6072775"/>
              <a:gd name="connsiteX33" fmla="*/ 4037278 w 11311975"/>
              <a:gd name="connsiteY33" fmla="*/ 6072775 h 6072775"/>
              <a:gd name="connsiteX34" fmla="*/ 3280996 w 11311975"/>
              <a:gd name="connsiteY34" fmla="*/ 6072775 h 6072775"/>
              <a:gd name="connsiteX35" fmla="*/ 2617590 w 11311975"/>
              <a:gd name="connsiteY35" fmla="*/ 6072775 h 6072775"/>
              <a:gd name="connsiteX36" fmla="*/ 1768431 w 11311975"/>
              <a:gd name="connsiteY36" fmla="*/ 6072775 h 6072775"/>
              <a:gd name="connsiteX37" fmla="*/ 1012149 w 11311975"/>
              <a:gd name="connsiteY37" fmla="*/ 6072775 h 6072775"/>
              <a:gd name="connsiteX38" fmla="*/ 0 w 11311975"/>
              <a:gd name="connsiteY38" fmla="*/ 5060626 h 6072775"/>
              <a:gd name="connsiteX39" fmla="*/ 0 w 11311975"/>
              <a:gd name="connsiteY39" fmla="*/ 4507334 h 6072775"/>
              <a:gd name="connsiteX40" fmla="*/ 0 w 11311975"/>
              <a:gd name="connsiteY40" fmla="*/ 3751618 h 6072775"/>
              <a:gd name="connsiteX41" fmla="*/ 0 w 11311975"/>
              <a:gd name="connsiteY41" fmla="*/ 3198327 h 6072775"/>
              <a:gd name="connsiteX42" fmla="*/ 0 w 11311975"/>
              <a:gd name="connsiteY42" fmla="*/ 2645035 h 6072775"/>
              <a:gd name="connsiteX43" fmla="*/ 0 w 11311975"/>
              <a:gd name="connsiteY43" fmla="*/ 1970289 h 6072775"/>
              <a:gd name="connsiteX44" fmla="*/ 0 w 11311975"/>
              <a:gd name="connsiteY44" fmla="*/ 1012149 h 6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311975" h="6072775" fill="none" extrusionOk="0">
                <a:moveTo>
                  <a:pt x="0" y="1012149"/>
                </a:moveTo>
                <a:cubicBezTo>
                  <a:pt x="-95465" y="439014"/>
                  <a:pt x="391642" y="-90405"/>
                  <a:pt x="1012149" y="0"/>
                </a:cubicBezTo>
                <a:cubicBezTo>
                  <a:pt x="1314884" y="19701"/>
                  <a:pt x="1470955" y="-13067"/>
                  <a:pt x="1675555" y="0"/>
                </a:cubicBezTo>
                <a:cubicBezTo>
                  <a:pt x="1880155" y="13067"/>
                  <a:pt x="2032717" y="8064"/>
                  <a:pt x="2153206" y="0"/>
                </a:cubicBezTo>
                <a:cubicBezTo>
                  <a:pt x="2273695" y="-8064"/>
                  <a:pt x="2778767" y="12888"/>
                  <a:pt x="3002366" y="0"/>
                </a:cubicBezTo>
                <a:cubicBezTo>
                  <a:pt x="3225965" y="-12888"/>
                  <a:pt x="3287322" y="-15048"/>
                  <a:pt x="3387141" y="0"/>
                </a:cubicBezTo>
                <a:cubicBezTo>
                  <a:pt x="3486961" y="15048"/>
                  <a:pt x="3833789" y="19558"/>
                  <a:pt x="3957669" y="0"/>
                </a:cubicBezTo>
                <a:cubicBezTo>
                  <a:pt x="4081549" y="-19558"/>
                  <a:pt x="4344896" y="1210"/>
                  <a:pt x="4528198" y="0"/>
                </a:cubicBezTo>
                <a:cubicBezTo>
                  <a:pt x="4711500" y="-1210"/>
                  <a:pt x="5098204" y="-17198"/>
                  <a:pt x="5377357" y="0"/>
                </a:cubicBezTo>
                <a:cubicBezTo>
                  <a:pt x="5656510" y="17198"/>
                  <a:pt x="5848342" y="27812"/>
                  <a:pt x="6040763" y="0"/>
                </a:cubicBezTo>
                <a:cubicBezTo>
                  <a:pt x="6233184" y="-27812"/>
                  <a:pt x="6538265" y="-7746"/>
                  <a:pt x="6889922" y="0"/>
                </a:cubicBezTo>
                <a:cubicBezTo>
                  <a:pt x="7241579" y="7746"/>
                  <a:pt x="7514583" y="40843"/>
                  <a:pt x="7739081" y="0"/>
                </a:cubicBezTo>
                <a:cubicBezTo>
                  <a:pt x="7963579" y="-40843"/>
                  <a:pt x="8149437" y="-25895"/>
                  <a:pt x="8495363" y="0"/>
                </a:cubicBezTo>
                <a:cubicBezTo>
                  <a:pt x="8841289" y="25895"/>
                  <a:pt x="9050419" y="24888"/>
                  <a:pt x="9251645" y="0"/>
                </a:cubicBezTo>
                <a:cubicBezTo>
                  <a:pt x="9452871" y="-24888"/>
                  <a:pt x="9488384" y="5219"/>
                  <a:pt x="9636421" y="0"/>
                </a:cubicBezTo>
                <a:cubicBezTo>
                  <a:pt x="9784458" y="-5219"/>
                  <a:pt x="9986529" y="-29281"/>
                  <a:pt x="10299826" y="0"/>
                </a:cubicBezTo>
                <a:cubicBezTo>
                  <a:pt x="10771606" y="88537"/>
                  <a:pt x="11386303" y="405355"/>
                  <a:pt x="11311975" y="1012149"/>
                </a:cubicBezTo>
                <a:cubicBezTo>
                  <a:pt x="11313497" y="1299247"/>
                  <a:pt x="11332097" y="1412428"/>
                  <a:pt x="11311975" y="1605926"/>
                </a:cubicBezTo>
                <a:cubicBezTo>
                  <a:pt x="11291853" y="1799424"/>
                  <a:pt x="11311872" y="2142919"/>
                  <a:pt x="11311975" y="2361641"/>
                </a:cubicBezTo>
                <a:cubicBezTo>
                  <a:pt x="11312078" y="2580364"/>
                  <a:pt x="11326783" y="2770178"/>
                  <a:pt x="11311975" y="3117357"/>
                </a:cubicBezTo>
                <a:cubicBezTo>
                  <a:pt x="11297167" y="3464536"/>
                  <a:pt x="11338675" y="3646219"/>
                  <a:pt x="11311975" y="3792103"/>
                </a:cubicBezTo>
                <a:cubicBezTo>
                  <a:pt x="11285275" y="3937987"/>
                  <a:pt x="11330226" y="4271195"/>
                  <a:pt x="11311975" y="4466849"/>
                </a:cubicBezTo>
                <a:cubicBezTo>
                  <a:pt x="11293724" y="4662503"/>
                  <a:pt x="11309995" y="4782586"/>
                  <a:pt x="11311975" y="5060626"/>
                </a:cubicBezTo>
                <a:cubicBezTo>
                  <a:pt x="11277937" y="5716255"/>
                  <a:pt x="10850161" y="6043822"/>
                  <a:pt x="10299826" y="6072775"/>
                </a:cubicBezTo>
                <a:cubicBezTo>
                  <a:pt x="10121485" y="6094292"/>
                  <a:pt x="9908707" y="6084348"/>
                  <a:pt x="9729297" y="6072775"/>
                </a:cubicBezTo>
                <a:cubicBezTo>
                  <a:pt x="9549887" y="6061202"/>
                  <a:pt x="9454576" y="6069724"/>
                  <a:pt x="9344522" y="6072775"/>
                </a:cubicBezTo>
                <a:cubicBezTo>
                  <a:pt x="9234469" y="6075826"/>
                  <a:pt x="8687302" y="6043413"/>
                  <a:pt x="8495363" y="6072775"/>
                </a:cubicBezTo>
                <a:cubicBezTo>
                  <a:pt x="8303424" y="6102137"/>
                  <a:pt x="8123300" y="6070834"/>
                  <a:pt x="7924834" y="6072775"/>
                </a:cubicBezTo>
                <a:cubicBezTo>
                  <a:pt x="7726368" y="6074716"/>
                  <a:pt x="7638495" y="6087772"/>
                  <a:pt x="7354306" y="6072775"/>
                </a:cubicBezTo>
                <a:cubicBezTo>
                  <a:pt x="7070117" y="6057778"/>
                  <a:pt x="6861958" y="6065890"/>
                  <a:pt x="6690900" y="6072775"/>
                </a:cubicBezTo>
                <a:cubicBezTo>
                  <a:pt x="6519842" y="6079660"/>
                  <a:pt x="6429192" y="6053812"/>
                  <a:pt x="6306125" y="6072775"/>
                </a:cubicBezTo>
                <a:cubicBezTo>
                  <a:pt x="6183059" y="6091738"/>
                  <a:pt x="5808813" y="6036194"/>
                  <a:pt x="5549843" y="6072775"/>
                </a:cubicBezTo>
                <a:cubicBezTo>
                  <a:pt x="5290873" y="6109356"/>
                  <a:pt x="4908714" y="6073046"/>
                  <a:pt x="4700684" y="6072775"/>
                </a:cubicBezTo>
                <a:cubicBezTo>
                  <a:pt x="4492654" y="6072504"/>
                  <a:pt x="4255704" y="6064813"/>
                  <a:pt x="4037278" y="6072775"/>
                </a:cubicBezTo>
                <a:cubicBezTo>
                  <a:pt x="3818852" y="6080737"/>
                  <a:pt x="3589786" y="6041011"/>
                  <a:pt x="3280996" y="6072775"/>
                </a:cubicBezTo>
                <a:cubicBezTo>
                  <a:pt x="2972206" y="6104539"/>
                  <a:pt x="2878790" y="6079918"/>
                  <a:pt x="2617590" y="6072775"/>
                </a:cubicBezTo>
                <a:cubicBezTo>
                  <a:pt x="2356390" y="6065632"/>
                  <a:pt x="2067358" y="6099343"/>
                  <a:pt x="1768431" y="6072775"/>
                </a:cubicBezTo>
                <a:cubicBezTo>
                  <a:pt x="1469504" y="6046207"/>
                  <a:pt x="1179758" y="6093647"/>
                  <a:pt x="1012149" y="6072775"/>
                </a:cubicBezTo>
                <a:cubicBezTo>
                  <a:pt x="480664" y="6062339"/>
                  <a:pt x="-48789" y="5497845"/>
                  <a:pt x="0" y="5060626"/>
                </a:cubicBezTo>
                <a:cubicBezTo>
                  <a:pt x="-8994" y="4903560"/>
                  <a:pt x="-21262" y="4687678"/>
                  <a:pt x="0" y="4507334"/>
                </a:cubicBezTo>
                <a:cubicBezTo>
                  <a:pt x="21262" y="4326990"/>
                  <a:pt x="-18214" y="4038910"/>
                  <a:pt x="0" y="3751618"/>
                </a:cubicBezTo>
                <a:cubicBezTo>
                  <a:pt x="18214" y="3464326"/>
                  <a:pt x="409" y="3429327"/>
                  <a:pt x="0" y="3198327"/>
                </a:cubicBezTo>
                <a:cubicBezTo>
                  <a:pt x="-409" y="2967327"/>
                  <a:pt x="-3995" y="2773865"/>
                  <a:pt x="0" y="2645035"/>
                </a:cubicBezTo>
                <a:cubicBezTo>
                  <a:pt x="3995" y="2516205"/>
                  <a:pt x="19338" y="2199072"/>
                  <a:pt x="0" y="1970289"/>
                </a:cubicBezTo>
                <a:cubicBezTo>
                  <a:pt x="-19338" y="1741506"/>
                  <a:pt x="-16956" y="1398874"/>
                  <a:pt x="0" y="1012149"/>
                </a:cubicBezTo>
                <a:close/>
              </a:path>
              <a:path w="11311975" h="6072775" stroke="0" extrusionOk="0">
                <a:moveTo>
                  <a:pt x="0" y="1012149"/>
                </a:moveTo>
                <a:cubicBezTo>
                  <a:pt x="-5356" y="421353"/>
                  <a:pt x="412126" y="22481"/>
                  <a:pt x="1012149" y="0"/>
                </a:cubicBezTo>
                <a:cubicBezTo>
                  <a:pt x="1254703" y="12000"/>
                  <a:pt x="1369322" y="33112"/>
                  <a:pt x="1675555" y="0"/>
                </a:cubicBezTo>
                <a:cubicBezTo>
                  <a:pt x="1981788" y="-33112"/>
                  <a:pt x="1961827" y="-12613"/>
                  <a:pt x="2153206" y="0"/>
                </a:cubicBezTo>
                <a:cubicBezTo>
                  <a:pt x="2344585" y="12613"/>
                  <a:pt x="2407804" y="2746"/>
                  <a:pt x="2537982" y="0"/>
                </a:cubicBezTo>
                <a:cubicBezTo>
                  <a:pt x="2668160" y="-2746"/>
                  <a:pt x="3044337" y="-32634"/>
                  <a:pt x="3294264" y="0"/>
                </a:cubicBezTo>
                <a:cubicBezTo>
                  <a:pt x="3544191" y="32634"/>
                  <a:pt x="3747554" y="-4954"/>
                  <a:pt x="4050546" y="0"/>
                </a:cubicBezTo>
                <a:cubicBezTo>
                  <a:pt x="4353538" y="4954"/>
                  <a:pt x="4486513" y="11552"/>
                  <a:pt x="4713952" y="0"/>
                </a:cubicBezTo>
                <a:cubicBezTo>
                  <a:pt x="4941391" y="-11552"/>
                  <a:pt x="5125927" y="-3950"/>
                  <a:pt x="5284480" y="0"/>
                </a:cubicBezTo>
                <a:cubicBezTo>
                  <a:pt x="5443033" y="3950"/>
                  <a:pt x="5663424" y="4388"/>
                  <a:pt x="5855009" y="0"/>
                </a:cubicBezTo>
                <a:cubicBezTo>
                  <a:pt x="6046594" y="-4388"/>
                  <a:pt x="6157170" y="13775"/>
                  <a:pt x="6239784" y="0"/>
                </a:cubicBezTo>
                <a:cubicBezTo>
                  <a:pt x="6322398" y="-13775"/>
                  <a:pt x="6826782" y="13832"/>
                  <a:pt x="6996067" y="0"/>
                </a:cubicBezTo>
                <a:cubicBezTo>
                  <a:pt x="7165352" y="-13832"/>
                  <a:pt x="7299087" y="1256"/>
                  <a:pt x="7566595" y="0"/>
                </a:cubicBezTo>
                <a:cubicBezTo>
                  <a:pt x="7834103" y="-1256"/>
                  <a:pt x="8042619" y="-6039"/>
                  <a:pt x="8415754" y="0"/>
                </a:cubicBezTo>
                <a:cubicBezTo>
                  <a:pt x="8788889" y="6039"/>
                  <a:pt x="8685800" y="-19096"/>
                  <a:pt x="8800530" y="0"/>
                </a:cubicBezTo>
                <a:cubicBezTo>
                  <a:pt x="8915260" y="19096"/>
                  <a:pt x="9303586" y="-25670"/>
                  <a:pt x="9649689" y="0"/>
                </a:cubicBezTo>
                <a:cubicBezTo>
                  <a:pt x="9995792" y="25670"/>
                  <a:pt x="10027454" y="10379"/>
                  <a:pt x="10299826" y="0"/>
                </a:cubicBezTo>
                <a:cubicBezTo>
                  <a:pt x="10847108" y="-23184"/>
                  <a:pt x="11297625" y="530400"/>
                  <a:pt x="11311975" y="1012149"/>
                </a:cubicBezTo>
                <a:cubicBezTo>
                  <a:pt x="11295146" y="1302421"/>
                  <a:pt x="11288425" y="1460604"/>
                  <a:pt x="11311975" y="1727380"/>
                </a:cubicBezTo>
                <a:cubicBezTo>
                  <a:pt x="11335525" y="1994156"/>
                  <a:pt x="11302160" y="2052418"/>
                  <a:pt x="11311975" y="2361641"/>
                </a:cubicBezTo>
                <a:cubicBezTo>
                  <a:pt x="11321790" y="2670864"/>
                  <a:pt x="11288535" y="2643978"/>
                  <a:pt x="11311975" y="2914933"/>
                </a:cubicBezTo>
                <a:cubicBezTo>
                  <a:pt x="11335415" y="3185888"/>
                  <a:pt x="11296608" y="3389948"/>
                  <a:pt x="11311975" y="3589679"/>
                </a:cubicBezTo>
                <a:cubicBezTo>
                  <a:pt x="11327342" y="3789410"/>
                  <a:pt x="11314183" y="4002415"/>
                  <a:pt x="11311975" y="4142971"/>
                </a:cubicBezTo>
                <a:cubicBezTo>
                  <a:pt x="11309767" y="4283527"/>
                  <a:pt x="11334815" y="4732693"/>
                  <a:pt x="11311975" y="5060626"/>
                </a:cubicBezTo>
                <a:cubicBezTo>
                  <a:pt x="11412547" y="5702023"/>
                  <a:pt x="10893187" y="6122224"/>
                  <a:pt x="10299826" y="6072775"/>
                </a:cubicBezTo>
                <a:cubicBezTo>
                  <a:pt x="10042296" y="6111501"/>
                  <a:pt x="9756703" y="6031174"/>
                  <a:pt x="9450667" y="6072775"/>
                </a:cubicBezTo>
                <a:cubicBezTo>
                  <a:pt x="9144631" y="6114376"/>
                  <a:pt x="9254295" y="6088955"/>
                  <a:pt x="9065892" y="6072775"/>
                </a:cubicBezTo>
                <a:cubicBezTo>
                  <a:pt x="8877489" y="6056595"/>
                  <a:pt x="8742614" y="6049129"/>
                  <a:pt x="8588240" y="6072775"/>
                </a:cubicBezTo>
                <a:cubicBezTo>
                  <a:pt x="8433866" y="6096421"/>
                  <a:pt x="7991842" y="6091365"/>
                  <a:pt x="7739081" y="6072775"/>
                </a:cubicBezTo>
                <a:cubicBezTo>
                  <a:pt x="7486320" y="6054185"/>
                  <a:pt x="7335495" y="6070046"/>
                  <a:pt x="6982799" y="6072775"/>
                </a:cubicBezTo>
                <a:cubicBezTo>
                  <a:pt x="6630103" y="6075504"/>
                  <a:pt x="6490421" y="6073490"/>
                  <a:pt x="6133639" y="6072775"/>
                </a:cubicBezTo>
                <a:cubicBezTo>
                  <a:pt x="5776857" y="6072060"/>
                  <a:pt x="5893873" y="6056774"/>
                  <a:pt x="5655988" y="6072775"/>
                </a:cubicBezTo>
                <a:cubicBezTo>
                  <a:pt x="5418103" y="6088776"/>
                  <a:pt x="5231137" y="6076506"/>
                  <a:pt x="4899705" y="6072775"/>
                </a:cubicBezTo>
                <a:cubicBezTo>
                  <a:pt x="4568273" y="6069044"/>
                  <a:pt x="4390630" y="6039618"/>
                  <a:pt x="4236300" y="6072775"/>
                </a:cubicBezTo>
                <a:cubicBezTo>
                  <a:pt x="4081970" y="6105932"/>
                  <a:pt x="3871555" y="6053644"/>
                  <a:pt x="3665771" y="6072775"/>
                </a:cubicBezTo>
                <a:cubicBezTo>
                  <a:pt x="3459987" y="6091906"/>
                  <a:pt x="3320827" y="6052903"/>
                  <a:pt x="3095242" y="6072775"/>
                </a:cubicBezTo>
                <a:cubicBezTo>
                  <a:pt x="2869657" y="6092647"/>
                  <a:pt x="2802149" y="6089621"/>
                  <a:pt x="2617590" y="6072775"/>
                </a:cubicBezTo>
                <a:cubicBezTo>
                  <a:pt x="2433031" y="6055929"/>
                  <a:pt x="2043633" y="6054182"/>
                  <a:pt x="1861308" y="6072775"/>
                </a:cubicBezTo>
                <a:cubicBezTo>
                  <a:pt x="1678983" y="6091368"/>
                  <a:pt x="1186004" y="6082985"/>
                  <a:pt x="1012149" y="6072775"/>
                </a:cubicBezTo>
                <a:cubicBezTo>
                  <a:pt x="384458" y="6001347"/>
                  <a:pt x="-37694" y="5568819"/>
                  <a:pt x="0" y="5060626"/>
                </a:cubicBezTo>
                <a:cubicBezTo>
                  <a:pt x="-26603" y="4853378"/>
                  <a:pt x="7826" y="4676153"/>
                  <a:pt x="0" y="4507334"/>
                </a:cubicBezTo>
                <a:cubicBezTo>
                  <a:pt x="-7826" y="4338515"/>
                  <a:pt x="13421" y="4100637"/>
                  <a:pt x="0" y="3913558"/>
                </a:cubicBezTo>
                <a:cubicBezTo>
                  <a:pt x="-13421" y="3726479"/>
                  <a:pt x="31832" y="3334853"/>
                  <a:pt x="0" y="3157842"/>
                </a:cubicBezTo>
                <a:cubicBezTo>
                  <a:pt x="-31832" y="2980831"/>
                  <a:pt x="29159" y="2701251"/>
                  <a:pt x="0" y="2523580"/>
                </a:cubicBezTo>
                <a:cubicBezTo>
                  <a:pt x="-29159" y="2345909"/>
                  <a:pt x="12510" y="2095625"/>
                  <a:pt x="0" y="1767865"/>
                </a:cubicBezTo>
                <a:cubicBezTo>
                  <a:pt x="-12510" y="1440105"/>
                  <a:pt x="-31506" y="1238261"/>
                  <a:pt x="0" y="1012149"/>
                </a:cubicBezTo>
                <a:close/>
              </a:path>
            </a:pathLst>
          </a:custGeom>
          <a:ln w="28575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xmlns="" sd="135600197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657B6E-D391-421C-B000-F7D453BA04FB}"/>
              </a:ext>
            </a:extLst>
          </p:cNvPr>
          <p:cNvSpPr txBox="1"/>
          <p:nvPr/>
        </p:nvSpPr>
        <p:spPr>
          <a:xfrm>
            <a:off x="2359855" y="273411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-</a:t>
            </a: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xmlns="" id="{AF246D7C-1B5A-49F9-9740-42764A38E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013" y="1156772"/>
            <a:ext cx="12192000" cy="57340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019AE7-85B0-40D6-8603-B5617626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44" y="1480532"/>
            <a:ext cx="7449958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145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9</cp:revision>
  <dcterms:created xsi:type="dcterms:W3CDTF">2022-11-21T07:17:33Z</dcterms:created>
  <dcterms:modified xsi:type="dcterms:W3CDTF">2019-03-20T08:11:42Z</dcterms:modified>
</cp:coreProperties>
</file>