
<file path=[Content_Types].xml><?xml version="1.0" encoding="utf-8"?>
<Types xmlns="http://schemas.openxmlformats.org/package/2006/content-types">
  <Default Extension="png" ContentType="image/png"/>
  <Default Extension="mp3" ContentType="audio/unknown"/>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56" r:id="rId2"/>
    <p:sldId id="316" r:id="rId3"/>
    <p:sldId id="350" r:id="rId4"/>
    <p:sldId id="306" r:id="rId5"/>
    <p:sldId id="349" r:id="rId6"/>
    <p:sldId id="351" r:id="rId7"/>
    <p:sldId id="353" r:id="rId8"/>
    <p:sldId id="308" r:id="rId9"/>
    <p:sldId id="314" r:id="rId10"/>
    <p:sldId id="348" r:id="rId11"/>
    <p:sldId id="284" r:id="rId12"/>
    <p:sldId id="292" r:id="rId13"/>
    <p:sldId id="293" r:id="rId14"/>
    <p:sldId id="294" r:id="rId15"/>
    <p:sldId id="324" r:id="rId16"/>
    <p:sldId id="31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750" autoAdjust="0"/>
  </p:normalViewPr>
  <p:slideViewPr>
    <p:cSldViewPr snapToGrid="0">
      <p:cViewPr varScale="1">
        <p:scale>
          <a:sx n="75" d="100"/>
          <a:sy n="75" d="100"/>
        </p:scale>
        <p:origin x="-113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08780-F048-4517-9A77-344257D14E88}" type="datetimeFigureOut">
              <a:rPr lang="en-US" smtClean="0"/>
              <a:t>3/20/2019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DC731-612F-441C-A95C-6F0114A11545}" type="slidenum">
              <a:rPr lang="en-US" smtClean="0"/>
              <a:t>‹#›</a:t>
            </a:fld>
            <a:endParaRPr lang="en-US"/>
          </a:p>
        </p:txBody>
      </p:sp>
    </p:spTree>
    <p:extLst>
      <p:ext uri="{BB962C8B-B14F-4D97-AF65-F5344CB8AC3E}">
        <p14:creationId xmlns:p14="http://schemas.microsoft.com/office/powerpoint/2010/main" val="4107065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385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79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487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95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423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982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486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373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6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914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02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953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09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nhóm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m </a:t>
            </a:r>
            <a:r>
              <a:rPr lang="en-US" sz="1200" b="1" dirty="0" err="1">
                <a:solidFill>
                  <a:schemeClr val="tx1"/>
                </a:solidFill>
              </a:rPr>
              <a:t>nhé</a:t>
            </a:r>
            <a:r>
              <a:rPr lang="en-US" sz="1200" b="1" dirty="0">
                <a:solidFill>
                  <a:schemeClr val="tx1"/>
                </a:solidFill>
              </a:rPr>
              <a:t>!)”</a:t>
            </a:r>
            <a:endParaRPr lang="en-US" sz="10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067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nhóm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m </a:t>
            </a:r>
            <a:r>
              <a:rPr lang="en-US" sz="1200" b="1" dirty="0" err="1">
                <a:solidFill>
                  <a:schemeClr val="tx1"/>
                </a:solidFill>
              </a:rPr>
              <a:t>nhé</a:t>
            </a:r>
            <a:r>
              <a:rPr lang="en-US" sz="1200" b="1" dirty="0">
                <a:solidFill>
                  <a:schemeClr val="tx1"/>
                </a:solidFill>
              </a:rPr>
              <a:t>!)”</a:t>
            </a:r>
            <a:endParaRPr lang="en-US" sz="1000"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592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04DA77-0714-4226-8456-DE0FB00C8765}"/>
              </a:ext>
            </a:extLst>
          </p:cNvPr>
          <p:cNvSpPr>
            <a:spLocks noGrp="1"/>
          </p:cNvSpPr>
          <p:nvPr>
            <p:ph type="dt" sz="half" idx="10"/>
          </p:nvPr>
        </p:nvSpPr>
        <p:spPr/>
        <p:txBody>
          <a:bodyPr/>
          <a:lstStyle/>
          <a:p>
            <a:fld id="{E69B9EE9-F3BF-4B40-83E7-C9BC68FDDB0E}" type="datetimeFigureOut">
              <a:rPr lang="en-US" smtClean="0"/>
              <a:t>3/20/2019</a:t>
            </a:fld>
            <a:endParaRPr lang="en-US"/>
          </a:p>
        </p:txBody>
      </p:sp>
      <p:sp>
        <p:nvSpPr>
          <p:cNvPr id="3" name="Footer Placeholder 2">
            <a:extLst>
              <a:ext uri="{FF2B5EF4-FFF2-40B4-BE49-F238E27FC236}">
                <a16:creationId xmlns:a16="http://schemas.microsoft.com/office/drawing/2014/main" xmlns=""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3479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6E1B435-934F-44C4-8F1B-EC379BCB0879}"/>
              </a:ext>
            </a:extLst>
          </p:cNvPr>
          <p:cNvSpPr>
            <a:spLocks noGrp="1"/>
          </p:cNvSpPr>
          <p:nvPr>
            <p:ph type="dt" sz="half" idx="10"/>
          </p:nvPr>
        </p:nvSpPr>
        <p:spPr/>
        <p:txBody>
          <a:bodyPr/>
          <a:lstStyle/>
          <a:p>
            <a:fld id="{E69B9EE9-F3BF-4B40-83E7-C9BC68FDDB0E}" type="datetimeFigureOut">
              <a:rPr lang="en-US" smtClean="0"/>
              <a:t>3/20/2019</a:t>
            </a:fld>
            <a:endParaRPr lang="en-US"/>
          </a:p>
        </p:txBody>
      </p:sp>
      <p:sp>
        <p:nvSpPr>
          <p:cNvPr id="4" name="Footer Placeholder 3">
            <a:extLst>
              <a:ext uri="{FF2B5EF4-FFF2-40B4-BE49-F238E27FC236}">
                <a16:creationId xmlns:a16="http://schemas.microsoft.com/office/drawing/2014/main" xmlns=""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54574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932F55C-8EFE-4A66-9DB3-D0CB88777B6B}"/>
              </a:ext>
            </a:extLst>
          </p:cNvPr>
          <p:cNvSpPr>
            <a:spLocks noGrp="1"/>
          </p:cNvSpPr>
          <p:nvPr>
            <p:ph type="dt" sz="half" idx="10"/>
          </p:nvPr>
        </p:nvSpPr>
        <p:spPr/>
        <p:txBody>
          <a:bodyPr/>
          <a:lstStyle/>
          <a:p>
            <a:fld id="{E69B9EE9-F3BF-4B40-83E7-C9BC68FDDB0E}" type="datetimeFigureOut">
              <a:rPr lang="en-US" smtClean="0"/>
              <a:t>3/20/2019</a:t>
            </a:fld>
            <a:endParaRPr lang="en-US"/>
          </a:p>
        </p:txBody>
      </p:sp>
      <p:sp>
        <p:nvSpPr>
          <p:cNvPr id="5" name="Footer Placeholder 4">
            <a:extLst>
              <a:ext uri="{FF2B5EF4-FFF2-40B4-BE49-F238E27FC236}">
                <a16:creationId xmlns:a16="http://schemas.microsoft.com/office/drawing/2014/main" xmlns=""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60606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A2CF1DA-3491-456F-B971-C43EFCD2163E}"/>
              </a:ext>
            </a:extLst>
          </p:cNvPr>
          <p:cNvSpPr>
            <a:spLocks noGrp="1"/>
          </p:cNvSpPr>
          <p:nvPr>
            <p:ph type="dt" sz="half" idx="10"/>
          </p:nvPr>
        </p:nvSpPr>
        <p:spPr/>
        <p:txBody>
          <a:bodyPr/>
          <a:lstStyle/>
          <a:p>
            <a:fld id="{E69B9EE9-F3BF-4B40-83E7-C9BC68FDDB0E}" type="datetimeFigureOut">
              <a:rPr lang="en-US" smtClean="0"/>
              <a:t>3/20/2019</a:t>
            </a:fld>
            <a:endParaRPr lang="en-US"/>
          </a:p>
        </p:txBody>
      </p:sp>
      <p:sp>
        <p:nvSpPr>
          <p:cNvPr id="6" name="Footer Placeholder 5">
            <a:extLst>
              <a:ext uri="{FF2B5EF4-FFF2-40B4-BE49-F238E27FC236}">
                <a16:creationId xmlns:a16="http://schemas.microsoft.com/office/drawing/2014/main" xmlns=""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9751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05A630-F12E-492E-A3AD-AE8A23606B49}"/>
              </a:ext>
            </a:extLst>
          </p:cNvPr>
          <p:cNvSpPr>
            <a:spLocks noGrp="1"/>
          </p:cNvSpPr>
          <p:nvPr>
            <p:ph type="dt" sz="half" idx="10"/>
          </p:nvPr>
        </p:nvSpPr>
        <p:spPr/>
        <p:txBody>
          <a:bodyPr/>
          <a:lstStyle/>
          <a:p>
            <a:fld id="{E69B9EE9-F3BF-4B40-83E7-C9BC68FDDB0E}" type="datetimeFigureOut">
              <a:rPr lang="en-US" smtClean="0"/>
              <a:t>3/20/2019</a:t>
            </a:fld>
            <a:endParaRPr lang="en-US"/>
          </a:p>
        </p:txBody>
      </p:sp>
      <p:sp>
        <p:nvSpPr>
          <p:cNvPr id="5" name="Footer Placeholder 4">
            <a:extLst>
              <a:ext uri="{FF2B5EF4-FFF2-40B4-BE49-F238E27FC236}">
                <a16:creationId xmlns:a16="http://schemas.microsoft.com/office/drawing/2014/main" xmlns=""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1713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7D178EE8-F66C-1CF5-BCAB-A45612AB7D13}"/>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3/20/2019</a:t>
            </a:fld>
            <a:endParaRPr lang="en-US"/>
          </a:p>
        </p:txBody>
      </p:sp>
      <p:sp>
        <p:nvSpPr>
          <p:cNvPr id="5" name="Footer Placeholder 4">
            <a:extLst>
              <a:ext uri="{FF2B5EF4-FFF2-40B4-BE49-F238E27FC236}">
                <a16:creationId xmlns:a16="http://schemas.microsoft.com/office/drawing/2014/main" xmlns=""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xmlns=""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xmlns=""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xmlns=""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xmlns=""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xmlns=""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xmlns=""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9136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8.emf"/><Relationship Id="rId4" Type="http://schemas.openxmlformats.org/officeDocument/2006/relationships/image" Target="../media/image56.sv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emf"/><Relationship Id="rId4" Type="http://schemas.openxmlformats.org/officeDocument/2006/relationships/image" Target="../media/image66.sv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7.emf"/><Relationship Id="rId4" Type="http://schemas.openxmlformats.org/officeDocument/2006/relationships/image" Target="../media/image66.sv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8.emf"/><Relationship Id="rId4" Type="http://schemas.openxmlformats.org/officeDocument/2006/relationships/image" Target="../media/image66.sv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9.emf"/><Relationship Id="rId4" Type="http://schemas.openxmlformats.org/officeDocument/2006/relationships/image" Target="../media/image66.sv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5.emf"/><Relationship Id="rId4" Type="http://schemas.openxmlformats.org/officeDocument/2006/relationships/image" Target="../media/image66.sv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24.sv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1.emf"/><Relationship Id="rId4" Type="http://schemas.openxmlformats.org/officeDocument/2006/relationships/image" Target="../media/image69.svg"/></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7.svg"/><Relationship Id="rId11" Type="http://schemas.openxmlformats.org/officeDocument/2006/relationships/image" Target="../media/image22.svg"/><Relationship Id="rId5" Type="http://schemas.openxmlformats.org/officeDocument/2006/relationships/image" Target="../media/image5.png"/><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15.svg"/><Relationship Id="rId9" Type="http://schemas.openxmlformats.org/officeDocument/2006/relationships/image" Target="../media/image7.pn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3.svg"/><Relationship Id="rId5" Type="http://schemas.openxmlformats.org/officeDocument/2006/relationships/image" Target="../media/image27.png"/><Relationship Id="rId4" Type="http://schemas.openxmlformats.org/officeDocument/2006/relationships/image" Target="../media/image36.svg"/></Relationships>
</file>

<file path=ppt/slides/_rels/slide9.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slideLayout" Target="../slideLayouts/slideLayout1.xml"/><Relationship Id="rId7"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6.svg"/><Relationship Id="rId11" Type="http://schemas.openxmlformats.org/officeDocument/2006/relationships/image" Target="../media/image28.emf"/><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notesSlide" Target="../notesSlides/notesSlide8.xml"/><Relationship Id="rId9" Type="http://schemas.openxmlformats.org/officeDocument/2006/relationships/image" Target="../media/image3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73" y="4475"/>
            <a:ext cx="12160655" cy="6849053"/>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2003987" y="1277008"/>
            <a:ext cx="8184031" cy="456041"/>
          </a:xfrm>
          <a:prstGeom prst="rect">
            <a:avLst/>
          </a:prstGeom>
          <a:noFill/>
          <a:ln>
            <a:noFill/>
          </a:ln>
          <a:effectLst/>
        </p:spPr>
        <p:txBody>
          <a:bodyPr lIns="68516" tIns="34258" rIns="68516" bIns="342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26294" y="3936359"/>
            <a:ext cx="8539420" cy="2822771"/>
          </a:xfrm>
          <a:prstGeom prst="rect">
            <a:avLst/>
          </a:prstGeom>
          <a:noFill/>
        </p:spPr>
        <p:txBody>
          <a:bodyPr spcFirstLastPara="1" wrap="none" lIns="68516" tIns="34258" rIns="68516" bIns="34258">
            <a:prstTxWarp prst="textArchUp">
              <a:avLst>
                <a:gd name="adj" fmla="val 10750156"/>
              </a:avLst>
            </a:prstTxWarp>
            <a:spAutoFit/>
          </a:bodyPr>
          <a:lstStyle/>
          <a:p>
            <a:pPr algn="ctr" eaLnBrk="1" hangingPunct="1">
              <a:spcBef>
                <a:spcPct val="50000"/>
              </a:spcBef>
              <a:defRPr/>
            </a:pPr>
            <a:r>
              <a:rPr lang="en-US" sz="5400"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6933" y="820062"/>
            <a:ext cx="1305240"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2202152" y="4900336"/>
            <a:ext cx="7617151" cy="1107679"/>
          </a:xfrm>
          <a:prstGeom prst="rect">
            <a:avLst/>
          </a:prstGeom>
          <a:noFill/>
        </p:spPr>
        <p:txBody>
          <a:bodyPr wrap="none" lIns="91123" tIns="45563" rIns="91123" bIns="45563">
            <a:spAutoFit/>
          </a:bodyPr>
          <a:lstStyle/>
          <a:p>
            <a:pPr algn="ctr">
              <a:defRPr/>
            </a:pPr>
            <a:r>
              <a:rPr lang="en-US" sz="6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6600" b="1" dirty="0"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TIẾNG VIỆT </a:t>
            </a:r>
            <a:endParaRPr lang="vi-VN" sz="6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3035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xmlns="" id="{4896393A-6805-5A33-212E-C6902867DA71}"/>
              </a:ext>
            </a:extLst>
          </p:cNvPr>
          <p:cNvGrpSpPr/>
          <p:nvPr/>
        </p:nvGrpSpPr>
        <p:grpSpPr>
          <a:xfrm>
            <a:off x="658342" y="986506"/>
            <a:ext cx="10875316" cy="5413015"/>
            <a:chOff x="829040" y="2562935"/>
            <a:chExt cx="6915400" cy="3831962"/>
          </a:xfrm>
        </p:grpSpPr>
        <p:grpSp>
          <p:nvGrpSpPr>
            <p:cNvPr id="28" name="Group 27">
              <a:extLst>
                <a:ext uri="{FF2B5EF4-FFF2-40B4-BE49-F238E27FC236}">
                  <a16:creationId xmlns:a16="http://schemas.microsoft.com/office/drawing/2014/main" xmlns="" id="{01BB555C-6E28-1300-996E-73FF3FCEE0D2}"/>
                </a:ext>
              </a:extLst>
            </p:cNvPr>
            <p:cNvGrpSpPr/>
            <p:nvPr/>
          </p:nvGrpSpPr>
          <p:grpSpPr>
            <a:xfrm>
              <a:off x="829040" y="2562935"/>
              <a:ext cx="6915400" cy="3831962"/>
              <a:chOff x="829040" y="2562935"/>
              <a:chExt cx="6915400" cy="3831962"/>
            </a:xfrm>
          </p:grpSpPr>
          <p:sp>
            <p:nvSpPr>
              <p:cNvPr id="30" name="Rectangle: Rounded Corners 29">
                <a:extLst>
                  <a:ext uri="{FF2B5EF4-FFF2-40B4-BE49-F238E27FC236}">
                    <a16:creationId xmlns:a16="http://schemas.microsoft.com/office/drawing/2014/main" xmlns="" id="{0273CDA4-5C19-72BD-6E08-9F902BD1769E}"/>
                  </a:ext>
                </a:extLst>
              </p:cNvPr>
              <p:cNvSpPr/>
              <p:nvPr/>
            </p:nvSpPr>
            <p:spPr>
              <a:xfrm>
                <a:off x="829040" y="3870693"/>
                <a:ext cx="6915400" cy="2524204"/>
              </a:xfrm>
              <a:custGeom>
                <a:avLst/>
                <a:gdLst>
                  <a:gd name="connsiteX0" fmla="*/ 0 w 6915400"/>
                  <a:gd name="connsiteY0" fmla="*/ 420709 h 2524204"/>
                  <a:gd name="connsiteX1" fmla="*/ 420709 w 6915400"/>
                  <a:gd name="connsiteY1" fmla="*/ 0 h 2524204"/>
                  <a:gd name="connsiteX2" fmla="*/ 1217076 w 6915400"/>
                  <a:gd name="connsiteY2" fmla="*/ 0 h 2524204"/>
                  <a:gd name="connsiteX3" fmla="*/ 1891962 w 6915400"/>
                  <a:gd name="connsiteY3" fmla="*/ 0 h 2524204"/>
                  <a:gd name="connsiteX4" fmla="*/ 2506109 w 6915400"/>
                  <a:gd name="connsiteY4" fmla="*/ 0 h 2524204"/>
                  <a:gd name="connsiteX5" fmla="*/ 3120257 w 6915400"/>
                  <a:gd name="connsiteY5" fmla="*/ 0 h 2524204"/>
                  <a:gd name="connsiteX6" fmla="*/ 3673664 w 6915400"/>
                  <a:gd name="connsiteY6" fmla="*/ 0 h 2524204"/>
                  <a:gd name="connsiteX7" fmla="*/ 4409291 w 6915400"/>
                  <a:gd name="connsiteY7" fmla="*/ 0 h 2524204"/>
                  <a:gd name="connsiteX8" fmla="*/ 5144917 w 6915400"/>
                  <a:gd name="connsiteY8" fmla="*/ 0 h 2524204"/>
                  <a:gd name="connsiteX9" fmla="*/ 6494691 w 6915400"/>
                  <a:gd name="connsiteY9" fmla="*/ 0 h 2524204"/>
                  <a:gd name="connsiteX10" fmla="*/ 6915400 w 6915400"/>
                  <a:gd name="connsiteY10" fmla="*/ 420709 h 2524204"/>
                  <a:gd name="connsiteX11" fmla="*/ 6915400 w 6915400"/>
                  <a:gd name="connsiteY11" fmla="*/ 947982 h 2524204"/>
                  <a:gd name="connsiteX12" fmla="*/ 6915400 w 6915400"/>
                  <a:gd name="connsiteY12" fmla="*/ 1542566 h 2524204"/>
                  <a:gd name="connsiteX13" fmla="*/ 6915400 w 6915400"/>
                  <a:gd name="connsiteY13" fmla="*/ 2103495 h 2524204"/>
                  <a:gd name="connsiteX14" fmla="*/ 6494691 w 6915400"/>
                  <a:gd name="connsiteY14" fmla="*/ 2524204 h 2524204"/>
                  <a:gd name="connsiteX15" fmla="*/ 6002024 w 6915400"/>
                  <a:gd name="connsiteY15" fmla="*/ 2524204 h 2524204"/>
                  <a:gd name="connsiteX16" fmla="*/ 5448616 w 6915400"/>
                  <a:gd name="connsiteY16" fmla="*/ 2524204 h 2524204"/>
                  <a:gd name="connsiteX17" fmla="*/ 4652250 w 6915400"/>
                  <a:gd name="connsiteY17" fmla="*/ 2524204 h 2524204"/>
                  <a:gd name="connsiteX18" fmla="*/ 4098843 w 6915400"/>
                  <a:gd name="connsiteY18" fmla="*/ 2524204 h 2524204"/>
                  <a:gd name="connsiteX19" fmla="*/ 3302476 w 6915400"/>
                  <a:gd name="connsiteY19" fmla="*/ 2524204 h 2524204"/>
                  <a:gd name="connsiteX20" fmla="*/ 2809809 w 6915400"/>
                  <a:gd name="connsiteY20" fmla="*/ 2524204 h 2524204"/>
                  <a:gd name="connsiteX21" fmla="*/ 2195662 w 6915400"/>
                  <a:gd name="connsiteY21" fmla="*/ 2524204 h 2524204"/>
                  <a:gd name="connsiteX22" fmla="*/ 1581514 w 6915400"/>
                  <a:gd name="connsiteY22" fmla="*/ 2524204 h 2524204"/>
                  <a:gd name="connsiteX23" fmla="*/ 420709 w 6915400"/>
                  <a:gd name="connsiteY23" fmla="*/ 2524204 h 2524204"/>
                  <a:gd name="connsiteX24" fmla="*/ 0 w 6915400"/>
                  <a:gd name="connsiteY24" fmla="*/ 2103495 h 2524204"/>
                  <a:gd name="connsiteX25" fmla="*/ 0 w 6915400"/>
                  <a:gd name="connsiteY25" fmla="*/ 1542566 h 2524204"/>
                  <a:gd name="connsiteX26" fmla="*/ 0 w 6915400"/>
                  <a:gd name="connsiteY26" fmla="*/ 964810 h 2524204"/>
                  <a:gd name="connsiteX27" fmla="*/ 0 w 6915400"/>
                  <a:gd name="connsiteY27"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15400" h="2524204" fill="none" extrusionOk="0">
                    <a:moveTo>
                      <a:pt x="0" y="420709"/>
                    </a:moveTo>
                    <a:cubicBezTo>
                      <a:pt x="-20755" y="169978"/>
                      <a:pt x="183089" y="9087"/>
                      <a:pt x="420709" y="0"/>
                    </a:cubicBezTo>
                    <a:cubicBezTo>
                      <a:pt x="581434" y="-27307"/>
                      <a:pt x="878521" y="13882"/>
                      <a:pt x="1217076" y="0"/>
                    </a:cubicBezTo>
                    <a:cubicBezTo>
                      <a:pt x="1555631" y="-13882"/>
                      <a:pt x="1624462" y="-26312"/>
                      <a:pt x="1891962" y="0"/>
                    </a:cubicBezTo>
                    <a:cubicBezTo>
                      <a:pt x="2159462" y="26312"/>
                      <a:pt x="2218523" y="25514"/>
                      <a:pt x="2506109" y="0"/>
                    </a:cubicBezTo>
                    <a:cubicBezTo>
                      <a:pt x="2793695" y="-25514"/>
                      <a:pt x="2947302" y="-22172"/>
                      <a:pt x="3120257" y="0"/>
                    </a:cubicBezTo>
                    <a:cubicBezTo>
                      <a:pt x="3293212" y="22172"/>
                      <a:pt x="3513907" y="10819"/>
                      <a:pt x="3673664" y="0"/>
                    </a:cubicBezTo>
                    <a:cubicBezTo>
                      <a:pt x="3833421" y="-10819"/>
                      <a:pt x="4255521" y="27579"/>
                      <a:pt x="4409291" y="0"/>
                    </a:cubicBezTo>
                    <a:cubicBezTo>
                      <a:pt x="4563061" y="-27579"/>
                      <a:pt x="4935375" y="27845"/>
                      <a:pt x="5144917" y="0"/>
                    </a:cubicBezTo>
                    <a:cubicBezTo>
                      <a:pt x="5354459" y="-27845"/>
                      <a:pt x="5896959" y="51906"/>
                      <a:pt x="6494691" y="0"/>
                    </a:cubicBezTo>
                    <a:cubicBezTo>
                      <a:pt x="6765241" y="24734"/>
                      <a:pt x="6954134" y="172542"/>
                      <a:pt x="6915400" y="420709"/>
                    </a:cubicBezTo>
                    <a:cubicBezTo>
                      <a:pt x="6891550" y="655304"/>
                      <a:pt x="6926390" y="772352"/>
                      <a:pt x="6915400" y="947982"/>
                    </a:cubicBezTo>
                    <a:cubicBezTo>
                      <a:pt x="6904410" y="1123612"/>
                      <a:pt x="6930899" y="1304344"/>
                      <a:pt x="6915400" y="1542566"/>
                    </a:cubicBezTo>
                    <a:cubicBezTo>
                      <a:pt x="6899901" y="1780788"/>
                      <a:pt x="6933156" y="1827650"/>
                      <a:pt x="6915400" y="2103495"/>
                    </a:cubicBezTo>
                    <a:cubicBezTo>
                      <a:pt x="6891243" y="2321199"/>
                      <a:pt x="6744593" y="2508486"/>
                      <a:pt x="6494691" y="2524204"/>
                    </a:cubicBezTo>
                    <a:cubicBezTo>
                      <a:pt x="6360273" y="2501208"/>
                      <a:pt x="6172799" y="2530052"/>
                      <a:pt x="6002024" y="2524204"/>
                    </a:cubicBezTo>
                    <a:cubicBezTo>
                      <a:pt x="5831249" y="2518356"/>
                      <a:pt x="5603736" y="2520771"/>
                      <a:pt x="5448616" y="2524204"/>
                    </a:cubicBezTo>
                    <a:cubicBezTo>
                      <a:pt x="5293496" y="2527637"/>
                      <a:pt x="4885855" y="2535749"/>
                      <a:pt x="4652250" y="2524204"/>
                    </a:cubicBezTo>
                    <a:cubicBezTo>
                      <a:pt x="4418645" y="2512659"/>
                      <a:pt x="4239099" y="2536911"/>
                      <a:pt x="4098843" y="2524204"/>
                    </a:cubicBezTo>
                    <a:cubicBezTo>
                      <a:pt x="3958587" y="2511497"/>
                      <a:pt x="3663609" y="2516184"/>
                      <a:pt x="3302476" y="2524204"/>
                    </a:cubicBezTo>
                    <a:cubicBezTo>
                      <a:pt x="2941343" y="2532224"/>
                      <a:pt x="2967643" y="2533709"/>
                      <a:pt x="2809809" y="2524204"/>
                    </a:cubicBezTo>
                    <a:cubicBezTo>
                      <a:pt x="2651975" y="2514699"/>
                      <a:pt x="2459252" y="2552852"/>
                      <a:pt x="2195662" y="2524204"/>
                    </a:cubicBezTo>
                    <a:cubicBezTo>
                      <a:pt x="1932072" y="2495556"/>
                      <a:pt x="1812778" y="2552051"/>
                      <a:pt x="1581514" y="2524204"/>
                    </a:cubicBezTo>
                    <a:cubicBezTo>
                      <a:pt x="1350250" y="2496357"/>
                      <a:pt x="865906" y="2478335"/>
                      <a:pt x="420709" y="2524204"/>
                    </a:cubicBezTo>
                    <a:cubicBezTo>
                      <a:pt x="225721" y="2550365"/>
                      <a:pt x="-22516" y="2369870"/>
                      <a:pt x="0" y="2103495"/>
                    </a:cubicBezTo>
                    <a:cubicBezTo>
                      <a:pt x="-13336" y="1862650"/>
                      <a:pt x="-17176" y="1782175"/>
                      <a:pt x="0" y="1542566"/>
                    </a:cubicBezTo>
                    <a:cubicBezTo>
                      <a:pt x="17176" y="1302957"/>
                      <a:pt x="-22662" y="1246350"/>
                      <a:pt x="0" y="964810"/>
                    </a:cubicBezTo>
                    <a:cubicBezTo>
                      <a:pt x="22662" y="683270"/>
                      <a:pt x="7836" y="651123"/>
                      <a:pt x="0" y="420709"/>
                    </a:cubicBezTo>
                    <a:close/>
                  </a:path>
                  <a:path w="6915400" h="2524204" stroke="0" extrusionOk="0">
                    <a:moveTo>
                      <a:pt x="0" y="420709"/>
                    </a:moveTo>
                    <a:cubicBezTo>
                      <a:pt x="-9088" y="134401"/>
                      <a:pt x="160951" y="15017"/>
                      <a:pt x="420709" y="0"/>
                    </a:cubicBezTo>
                    <a:cubicBezTo>
                      <a:pt x="724411" y="-3632"/>
                      <a:pt x="886234" y="-19216"/>
                      <a:pt x="1095596" y="0"/>
                    </a:cubicBezTo>
                    <a:cubicBezTo>
                      <a:pt x="1304958" y="19216"/>
                      <a:pt x="1456767" y="6321"/>
                      <a:pt x="1649003" y="0"/>
                    </a:cubicBezTo>
                    <a:cubicBezTo>
                      <a:pt x="1841239" y="-6321"/>
                      <a:pt x="1997615" y="7215"/>
                      <a:pt x="2141671" y="0"/>
                    </a:cubicBezTo>
                    <a:cubicBezTo>
                      <a:pt x="2285727" y="-7215"/>
                      <a:pt x="2707261" y="31564"/>
                      <a:pt x="2877297" y="0"/>
                    </a:cubicBezTo>
                    <a:cubicBezTo>
                      <a:pt x="3047333" y="-31564"/>
                      <a:pt x="3372812" y="11549"/>
                      <a:pt x="3612924" y="0"/>
                    </a:cubicBezTo>
                    <a:cubicBezTo>
                      <a:pt x="3853036" y="-11549"/>
                      <a:pt x="4131063" y="13114"/>
                      <a:pt x="4287811" y="0"/>
                    </a:cubicBezTo>
                    <a:cubicBezTo>
                      <a:pt x="4444559" y="-13114"/>
                      <a:pt x="4759027" y="24232"/>
                      <a:pt x="4901958" y="0"/>
                    </a:cubicBezTo>
                    <a:cubicBezTo>
                      <a:pt x="5044889" y="-24232"/>
                      <a:pt x="5239320" y="11014"/>
                      <a:pt x="5516105" y="0"/>
                    </a:cubicBezTo>
                    <a:cubicBezTo>
                      <a:pt x="5792890" y="-11014"/>
                      <a:pt x="6133504" y="-37529"/>
                      <a:pt x="6494691" y="0"/>
                    </a:cubicBezTo>
                    <a:cubicBezTo>
                      <a:pt x="6703915" y="-15359"/>
                      <a:pt x="6874012" y="162311"/>
                      <a:pt x="6915400" y="420709"/>
                    </a:cubicBezTo>
                    <a:cubicBezTo>
                      <a:pt x="6902912" y="587654"/>
                      <a:pt x="6897524" y="781484"/>
                      <a:pt x="6915400" y="931154"/>
                    </a:cubicBezTo>
                    <a:cubicBezTo>
                      <a:pt x="6933276" y="1080824"/>
                      <a:pt x="6919056" y="1293431"/>
                      <a:pt x="6915400" y="1441599"/>
                    </a:cubicBezTo>
                    <a:cubicBezTo>
                      <a:pt x="6911744" y="1589768"/>
                      <a:pt x="6886991" y="1884775"/>
                      <a:pt x="6915400" y="2103495"/>
                    </a:cubicBezTo>
                    <a:cubicBezTo>
                      <a:pt x="6908679" y="2350787"/>
                      <a:pt x="6748282" y="2484309"/>
                      <a:pt x="6494691" y="2524204"/>
                    </a:cubicBezTo>
                    <a:cubicBezTo>
                      <a:pt x="6105525" y="2524462"/>
                      <a:pt x="6085198" y="2489759"/>
                      <a:pt x="5698324" y="2524204"/>
                    </a:cubicBezTo>
                    <a:cubicBezTo>
                      <a:pt x="5311450" y="2558649"/>
                      <a:pt x="5304206" y="2542084"/>
                      <a:pt x="5144917" y="2524204"/>
                    </a:cubicBezTo>
                    <a:cubicBezTo>
                      <a:pt x="4985628" y="2506324"/>
                      <a:pt x="4709390" y="2496566"/>
                      <a:pt x="4530770" y="2524204"/>
                    </a:cubicBezTo>
                    <a:cubicBezTo>
                      <a:pt x="4352150" y="2551842"/>
                      <a:pt x="4180774" y="2517277"/>
                      <a:pt x="4038103" y="2524204"/>
                    </a:cubicBezTo>
                    <a:cubicBezTo>
                      <a:pt x="3895432" y="2531131"/>
                      <a:pt x="3564502" y="2549985"/>
                      <a:pt x="3363216" y="2524204"/>
                    </a:cubicBezTo>
                    <a:cubicBezTo>
                      <a:pt x="3161930" y="2498423"/>
                      <a:pt x="3062481" y="2540083"/>
                      <a:pt x="2870548" y="2524204"/>
                    </a:cubicBezTo>
                    <a:cubicBezTo>
                      <a:pt x="2678615" y="2508325"/>
                      <a:pt x="2344728" y="2551373"/>
                      <a:pt x="2074182" y="2524204"/>
                    </a:cubicBezTo>
                    <a:cubicBezTo>
                      <a:pt x="1803636" y="2497035"/>
                      <a:pt x="1748186" y="2551112"/>
                      <a:pt x="1460035" y="2524204"/>
                    </a:cubicBezTo>
                    <a:cubicBezTo>
                      <a:pt x="1171884" y="2497296"/>
                      <a:pt x="842327" y="2488317"/>
                      <a:pt x="420709" y="2524204"/>
                    </a:cubicBezTo>
                    <a:cubicBezTo>
                      <a:pt x="199590" y="2554920"/>
                      <a:pt x="-43399" y="2329474"/>
                      <a:pt x="0" y="2103495"/>
                    </a:cubicBezTo>
                    <a:cubicBezTo>
                      <a:pt x="4752" y="1919511"/>
                      <a:pt x="-15141" y="1819993"/>
                      <a:pt x="0" y="1542566"/>
                    </a:cubicBezTo>
                    <a:cubicBezTo>
                      <a:pt x="15141" y="1265139"/>
                      <a:pt x="14370" y="1135988"/>
                      <a:pt x="0" y="947982"/>
                    </a:cubicBezTo>
                    <a:cubicBezTo>
                      <a:pt x="-14370" y="759976"/>
                      <a:pt x="9769" y="648856"/>
                      <a:pt x="0" y="420709"/>
                    </a:cubicBezTo>
                    <a:close/>
                  </a:path>
                </a:pathLst>
              </a:custGeom>
              <a:ln w="28575">
                <a:solidFill>
                  <a:srgbClr val="FFC000"/>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xmlns="" id="{A5916EFE-08D7-E8D2-8109-D5FD679F289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939842" y="2562935"/>
                <a:ext cx="2693797" cy="1801994"/>
              </a:xfrm>
              <a:prstGeom prst="rect">
                <a:avLst/>
              </a:prstGeom>
            </p:spPr>
          </p:pic>
        </p:grpSp>
        <p:sp>
          <p:nvSpPr>
            <p:cNvPr id="29" name="TextBox 28">
              <a:extLst>
                <a:ext uri="{FF2B5EF4-FFF2-40B4-BE49-F238E27FC236}">
                  <a16:creationId xmlns:a16="http://schemas.microsoft.com/office/drawing/2014/main" xmlns="" id="{8A7988B3-42B1-1A49-D814-A9957013CD7E}"/>
                </a:ext>
              </a:extLst>
            </p:cNvPr>
            <p:cNvSpPr txBox="1"/>
            <p:nvPr/>
          </p:nvSpPr>
          <p:spPr>
            <a:xfrm>
              <a:off x="2819742"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léo</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nhéo</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xmlns="" id="{3BFBCE78-A793-3E24-F430-7E5B604BA9D0}"/>
              </a:ext>
            </a:extLst>
          </p:cNvPr>
          <p:cNvSpPr txBox="1"/>
          <p:nvPr/>
        </p:nvSpPr>
        <p:spPr>
          <a:xfrm>
            <a:off x="2004031" y="3889831"/>
            <a:ext cx="8213395" cy="1477328"/>
          </a:xfrm>
          <a:prstGeom prst="rect">
            <a:avLst/>
          </a:prstGeom>
          <a:noFill/>
        </p:spPr>
        <p:txBody>
          <a:bodyPr wrap="square" lIns="0" tIns="0" rIns="0" bIns="0" rtlCol="0">
            <a:spAutoFit/>
          </a:bodyPr>
          <a:lstStyle/>
          <a:p>
            <a:pPr lvl="0" algn="just"/>
            <a:r>
              <a:rPr lang="vi-VN" sz="4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Léo nhéo: tiếng gọi nhau từ xa, không rõ nhưng liên tiếp.</a:t>
            </a:r>
          </a:p>
        </p:txBody>
      </p:sp>
      <p:grpSp>
        <p:nvGrpSpPr>
          <p:cNvPr id="14" name="Group 13">
            <a:extLst>
              <a:ext uri="{FF2B5EF4-FFF2-40B4-BE49-F238E27FC236}">
                <a16:creationId xmlns:a16="http://schemas.microsoft.com/office/drawing/2014/main" xmlns="" id="{A37ACC05-0B95-6823-E105-468673D04287}"/>
              </a:ext>
            </a:extLst>
          </p:cNvPr>
          <p:cNvGrpSpPr/>
          <p:nvPr/>
        </p:nvGrpSpPr>
        <p:grpSpPr>
          <a:xfrm>
            <a:off x="3332818" y="76200"/>
            <a:ext cx="5526365" cy="1086132"/>
            <a:chOff x="3092880" y="0"/>
            <a:chExt cx="5699569" cy="1284494"/>
          </a:xfrm>
        </p:grpSpPr>
        <p:pic>
          <p:nvPicPr>
            <p:cNvPr id="15" name="Picture 14">
              <a:extLst>
                <a:ext uri="{FF2B5EF4-FFF2-40B4-BE49-F238E27FC236}">
                  <a16:creationId xmlns:a16="http://schemas.microsoft.com/office/drawing/2014/main" xmlns="" id="{148529E4-22CF-0B85-AEB0-7B788BDCA191}"/>
                </a:ext>
              </a:extLst>
            </p:cNvPr>
            <p:cNvPicPr>
              <a:picLocks noChangeAspect="1"/>
            </p:cNvPicPr>
            <p:nvPr/>
          </p:nvPicPr>
          <p:blipFill>
            <a:blip r:embed="rId5">
              <a:lum contrast="40000"/>
            </a:blip>
            <a:stretch>
              <a:fillRect/>
            </a:stretch>
          </p:blipFill>
          <p:spPr>
            <a:xfrm>
              <a:off x="3092880" y="0"/>
              <a:ext cx="5699569" cy="1284494"/>
            </a:xfrm>
            <a:prstGeom prst="rect">
              <a:avLst/>
            </a:prstGeom>
          </p:spPr>
        </p:pic>
        <p:sp>
          <p:nvSpPr>
            <p:cNvPr id="16" name="TextBox 15">
              <a:extLst>
                <a:ext uri="{FF2B5EF4-FFF2-40B4-BE49-F238E27FC236}">
                  <a16:creationId xmlns:a16="http://schemas.microsoft.com/office/drawing/2014/main" xmlns="" id="{E633EDCA-6B90-F546-259D-ED192D7329DF}"/>
                </a:ext>
              </a:extLst>
            </p:cNvPr>
            <p:cNvSpPr txBox="1"/>
            <p:nvPr/>
          </p:nvSpPr>
          <p:spPr>
            <a:xfrm>
              <a:off x="3769187"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217243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xmlns="" id="{D3804430-60FE-C25B-2002-DA5C900A3915}"/>
              </a:ext>
            </a:extLst>
          </p:cNvPr>
          <p:cNvPicPr>
            <a:picLocks noChangeAspect="1"/>
          </p:cNvPicPr>
          <p:nvPr/>
        </p:nvPicPr>
        <p:blipFill>
          <a:blip r:embed="rId3">
            <a:lum bright="40000" contrast="-40000"/>
            <a:extLst>
              <a:ext uri="{96DAC541-7B7A-43D3-8B79-37D633B846F1}">
                <asvg:svgBlip xmlns:asvg="http://schemas.microsoft.com/office/drawing/2016/SVG/main" xmlns="" r:embed="rId4"/>
              </a:ext>
            </a:extLst>
          </a:blip>
          <a:stretch>
            <a:fillRect/>
          </a:stretch>
        </p:blipFill>
        <p:spPr>
          <a:xfrm>
            <a:off x="152400" y="348732"/>
            <a:ext cx="11734800" cy="6509268"/>
          </a:xfrm>
          <a:prstGeom prst="rect">
            <a:avLst/>
          </a:prstGeom>
        </p:spPr>
      </p:pic>
      <p:sp>
        <p:nvSpPr>
          <p:cNvPr id="5" name="Rectangle: Rounded Corners 4">
            <a:extLst>
              <a:ext uri="{FF2B5EF4-FFF2-40B4-BE49-F238E27FC236}">
                <a16:creationId xmlns:a16="http://schemas.microsoft.com/office/drawing/2014/main" xmlns="" id="{74D95099-04A6-38A5-0DCE-89657757CEC1}"/>
              </a:ext>
            </a:extLst>
          </p:cNvPr>
          <p:cNvSpPr/>
          <p:nvPr/>
        </p:nvSpPr>
        <p:spPr>
          <a:xfrm>
            <a:off x="685800" y="2362200"/>
            <a:ext cx="10429775" cy="4147068"/>
          </a:xfrm>
          <a:prstGeom prst="roundRect">
            <a:avLst>
              <a:gd name="adj" fmla="val 463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solidFill>
                  <a:prstClr val="white"/>
                </a:solidFill>
                <a:latin typeface="Arial-Rounded" panose="020B0500000000000000" pitchFamily="34" charset="0"/>
                <a:ea typeface="Arial-Rounded" panose="020B0500000000000000" pitchFamily="34" charset="0"/>
                <a:cs typeface="Arial-Rounded" panose="020B0500000000000000" pitchFamily="34" charset="0"/>
              </a:rPr>
              <a:t>Nơi ngày xưa là khu rừng, bây giờ đã thay thay bằng những khu nhà cao tầng.</a:t>
            </a: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xmlns="" id="{58B80A4F-A254-9A9F-EA16-0CE5DE88D687}"/>
              </a:ext>
            </a:extLst>
          </p:cNvPr>
          <p:cNvGrpSpPr/>
          <p:nvPr/>
        </p:nvGrpSpPr>
        <p:grpSpPr>
          <a:xfrm>
            <a:off x="1903627" y="791308"/>
            <a:ext cx="8384747" cy="1570892"/>
            <a:chOff x="1826053" y="791308"/>
            <a:chExt cx="8384747" cy="1570892"/>
          </a:xfrm>
        </p:grpSpPr>
        <p:sp>
          <p:nvSpPr>
            <p:cNvPr id="7" name="Freeform: Shape 6">
              <a:extLst>
                <a:ext uri="{FF2B5EF4-FFF2-40B4-BE49-F238E27FC236}">
                  <a16:creationId xmlns:a16="http://schemas.microsoft.com/office/drawing/2014/main" xmlns="" id="{B5A81862-568B-7F05-F262-B87677790AE5}"/>
                </a:ext>
              </a:extLst>
            </p:cNvPr>
            <p:cNvSpPr/>
            <p:nvPr/>
          </p:nvSpPr>
          <p:spPr>
            <a:xfrm>
              <a:off x="1826053" y="791308"/>
              <a:ext cx="8384747" cy="1570892"/>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4FB4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xmlns="" id="{27E94035-7AEF-4569-AE47-883007E9559B}"/>
                </a:ext>
              </a:extLst>
            </p:cNvPr>
            <p:cNvSpPr txBox="1"/>
            <p:nvPr/>
          </p:nvSpPr>
          <p:spPr>
            <a:xfrm>
              <a:off x="2214613" y="990600"/>
              <a:ext cx="7538988" cy="1107996"/>
            </a:xfrm>
            <a:prstGeom prst="rect">
              <a:avLst/>
            </a:prstGeom>
            <a:noFill/>
          </p:spPr>
          <p:txBody>
            <a:bodyPr wrap="square" lIns="0" tIns="0" rIns="0" bIns="0" rtlCol="0">
              <a:spAutoFit/>
            </a:bodyPr>
            <a:lstStyle/>
            <a:p>
              <a:pPr marL="0" marR="0" algn="just">
                <a:spcBef>
                  <a:spcPts val="0"/>
                </a:spcBef>
                <a:spcAft>
                  <a:spcPts val="0"/>
                </a:spcAft>
              </a:pP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Nơi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ngày</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xưa</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khu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rừng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bây</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giờ</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thay</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đổi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như</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25" name="Picture 24">
            <a:extLst>
              <a:ext uri="{FF2B5EF4-FFF2-40B4-BE49-F238E27FC236}">
                <a16:creationId xmlns:a16="http://schemas.microsoft.com/office/drawing/2014/main" xmlns="" id="{415ABC86-0DF9-9E01-0D38-C7CEE11FC141}"/>
              </a:ext>
            </a:extLst>
          </p:cNvPr>
          <p:cNvPicPr>
            <a:picLocks noChangeAspect="1"/>
          </p:cNvPicPr>
          <p:nvPr/>
        </p:nvPicPr>
        <p:blipFill>
          <a:blip r:embed="rId5"/>
          <a:stretch>
            <a:fillRect/>
          </a:stretch>
        </p:blipFill>
        <p:spPr>
          <a:xfrm>
            <a:off x="1361975" y="152400"/>
            <a:ext cx="1000225" cy="2209800"/>
          </a:xfrm>
          <a:prstGeom prst="rect">
            <a:avLst/>
          </a:prstGeom>
        </p:spPr>
      </p:pic>
      <p:sp>
        <p:nvSpPr>
          <p:cNvPr id="23" name="TextBox 22">
            <a:extLst>
              <a:ext uri="{FF2B5EF4-FFF2-40B4-BE49-F238E27FC236}">
                <a16:creationId xmlns:a16="http://schemas.microsoft.com/office/drawing/2014/main" xmlns="" id="{4BC0517D-B51D-400F-9B8F-F3D2A00309EE}"/>
              </a:ext>
            </a:extLst>
          </p:cNvPr>
          <p:cNvSpPr txBox="1"/>
          <p:nvPr/>
        </p:nvSpPr>
        <p:spPr>
          <a:xfrm>
            <a:off x="1764195" y="3135652"/>
            <a:ext cx="8622195" cy="1754326"/>
          </a:xfrm>
          <a:prstGeom prst="rect">
            <a:avLst/>
          </a:prstGeom>
          <a:noFill/>
        </p:spPr>
        <p:txBody>
          <a:bodyPr wrap="square">
            <a:spAutoFit/>
          </a:bodyPr>
          <a:lstStyle/>
          <a:p>
            <a:pPr algn="just"/>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Rectangle 23">
            <a:extLst>
              <a:ext uri="{FF2B5EF4-FFF2-40B4-BE49-F238E27FC236}">
                <a16:creationId xmlns:a16="http://schemas.microsoft.com/office/drawing/2014/main" xmlns="" id="{F3E03448-97BC-4087-BF37-A911F55F683A}"/>
              </a:ext>
            </a:extLst>
          </p:cNvPr>
          <p:cNvSpPr/>
          <p:nvPr/>
        </p:nvSpPr>
        <p:spPr>
          <a:xfrm>
            <a:off x="7074193" y="3818387"/>
            <a:ext cx="3441407"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25">
            <a:extLst>
              <a:ext uri="{FF2B5EF4-FFF2-40B4-BE49-F238E27FC236}">
                <a16:creationId xmlns:a16="http://schemas.microsoft.com/office/drawing/2014/main" xmlns="" id="{3BDCACBF-DA80-400F-8475-C892C0B376F5}"/>
              </a:ext>
            </a:extLst>
          </p:cNvPr>
          <p:cNvSpPr/>
          <p:nvPr/>
        </p:nvSpPr>
        <p:spPr>
          <a:xfrm>
            <a:off x="1846210" y="4345161"/>
            <a:ext cx="6979738"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xmlns="" id="{DA7B5AB7-19F2-4DED-ABEA-C666AE5F1EF6}"/>
              </a:ext>
            </a:extLst>
          </p:cNvPr>
          <p:cNvSpPr txBox="1"/>
          <p:nvPr/>
        </p:nvSpPr>
        <p:spPr>
          <a:xfrm>
            <a:off x="2792896" y="5276767"/>
            <a:ext cx="7255565" cy="984885"/>
          </a:xfrm>
          <a:prstGeom prst="rect">
            <a:avLst/>
          </a:prstGeom>
          <a:noFill/>
        </p:spPr>
        <p:txBody>
          <a:bodyPr wrap="square" lIns="0" tIns="0" rIns="0" bIns="0" rtlCol="0">
            <a:spAutoFit/>
          </a:bodyPr>
          <a:lstStyle/>
          <a:p>
            <a:pPr lvl="0" algn="just"/>
            <a:r>
              <a:rPr lang="vi-VN" sz="32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Nơi ngày xưa là khu rừng, bây giờ đã thay thay bằng những khu nhà cao tầng.</a:t>
            </a:r>
            <a:endParaRPr kumimoji="0" lang="en-US" sz="32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a16="http://schemas.microsoft.com/office/drawing/2014/main" xmlns="" id="{904F7E5D-47BB-4410-8E6C-A204BD0784DF}"/>
              </a:ext>
            </a:extLst>
          </p:cNvPr>
          <p:cNvPicPr>
            <a:picLocks noChangeAspect="1"/>
          </p:cNvPicPr>
          <p:nvPr/>
        </p:nvPicPr>
        <p:blipFill>
          <a:blip r:embed="rId6"/>
          <a:stretch>
            <a:fillRect/>
          </a:stretch>
        </p:blipFill>
        <p:spPr>
          <a:xfrm>
            <a:off x="1904033" y="5317842"/>
            <a:ext cx="743776" cy="725487"/>
          </a:xfrm>
          <a:prstGeom prst="rect">
            <a:avLst/>
          </a:prstGeom>
        </p:spPr>
      </p:pic>
    </p:spTree>
    <p:extLst>
      <p:ext uri="{BB962C8B-B14F-4D97-AF65-F5344CB8AC3E}">
        <p14:creationId xmlns:p14="http://schemas.microsoft.com/office/powerpoint/2010/main" val="83288391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outVertical)">
                                          <p:cBhvr>
                                            <p:cTn id="22" dur="500"/>
                                            <p:tgtEl>
                                              <p:spTgt spid="24"/>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out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14:presetBounceEnd="32000">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14:bounceEnd="32000">
                                          <p:cBhvr additive="base">
                                            <p:cTn id="30" dur="500" fill="hold"/>
                                            <p:tgtEl>
                                              <p:spTgt spid="28"/>
                                            </p:tgtEl>
                                            <p:attrNameLst>
                                              <p:attrName>ppt_x</p:attrName>
                                            </p:attrNameLst>
                                          </p:cBhvr>
                                          <p:tavLst>
                                            <p:tav tm="0">
                                              <p:val>
                                                <p:strVal val="0-#ppt_w/2"/>
                                              </p:val>
                                            </p:tav>
                                            <p:tav tm="100000">
                                              <p:val>
                                                <p:strVal val="#ppt_x"/>
                                              </p:val>
                                            </p:tav>
                                          </p:tavLst>
                                        </p:anim>
                                        <p:anim calcmode="lin" valueType="num" p14:bounceEnd="32000">
                                          <p:cBhvr additive="base">
                                            <p:cTn id="31" dur="500" fill="hold"/>
                                            <p:tgtEl>
                                              <p:spTgt spid="28"/>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6" grpId="0" animBg="1"/>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outVertical)">
                                          <p:cBhvr>
                                            <p:cTn id="22" dur="500"/>
                                            <p:tgtEl>
                                              <p:spTgt spid="24"/>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out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0-#ppt_w/2"/>
                                              </p:val>
                                            </p:tav>
                                            <p:tav tm="100000">
                                              <p:val>
                                                <p:strVal val="#ppt_x"/>
                                              </p:val>
                                            </p:tav>
                                          </p:tavLst>
                                        </p:anim>
                                        <p:anim calcmode="lin" valueType="num">
                                          <p:cBhvr additive="base">
                                            <p:cTn id="31" dur="500" fill="hold"/>
                                            <p:tgtEl>
                                              <p:spTgt spid="28"/>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6" grpId="0" animBg="1"/>
          <p:bldP spid="2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xmlns="" id="{D3804430-60FE-C25B-2002-DA5C900A3915}"/>
              </a:ext>
            </a:extLst>
          </p:cNvPr>
          <p:cNvPicPr>
            <a:picLocks noChangeAspect="1"/>
          </p:cNvPicPr>
          <p:nvPr/>
        </p:nvPicPr>
        <p:blipFill>
          <a:blip r:embed="rId3">
            <a:lum bright="40000" contrast="-40000"/>
            <a:extLst>
              <a:ext uri="{96DAC541-7B7A-43D3-8B79-37D633B846F1}">
                <asvg:svgBlip xmlns:asvg="http://schemas.microsoft.com/office/drawing/2016/SVG/main" xmlns="" r:embed="rId4"/>
              </a:ext>
            </a:extLst>
          </a:blip>
          <a:stretch>
            <a:fillRect/>
          </a:stretch>
        </p:blipFill>
        <p:spPr>
          <a:xfrm>
            <a:off x="381000" y="348732"/>
            <a:ext cx="11430000" cy="6160537"/>
          </a:xfrm>
          <a:prstGeom prst="rect">
            <a:avLst/>
          </a:prstGeom>
        </p:spPr>
      </p:pic>
      <p:sp>
        <p:nvSpPr>
          <p:cNvPr id="10" name="Rectangle: Rounded Corners 9">
            <a:extLst>
              <a:ext uri="{FF2B5EF4-FFF2-40B4-BE49-F238E27FC236}">
                <a16:creationId xmlns:a16="http://schemas.microsoft.com/office/drawing/2014/main" xmlns="" id="{F158BD94-3C2E-779A-AEBE-5953F575390C}"/>
              </a:ext>
            </a:extLst>
          </p:cNvPr>
          <p:cNvSpPr/>
          <p:nvPr/>
        </p:nvSpPr>
        <p:spPr>
          <a:xfrm>
            <a:off x="957313" y="2345635"/>
            <a:ext cx="10277375" cy="3721057"/>
          </a:xfrm>
          <a:prstGeom prst="roundRect">
            <a:avLst>
              <a:gd name="adj" fmla="val 396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8" name="Group 7">
            <a:extLst>
              <a:ext uri="{FF2B5EF4-FFF2-40B4-BE49-F238E27FC236}">
                <a16:creationId xmlns:a16="http://schemas.microsoft.com/office/drawing/2014/main" xmlns="" id="{58B80A4F-A254-9A9F-EA16-0CE5DE88D687}"/>
              </a:ext>
            </a:extLst>
          </p:cNvPr>
          <p:cNvGrpSpPr/>
          <p:nvPr/>
        </p:nvGrpSpPr>
        <p:grpSpPr>
          <a:xfrm>
            <a:off x="1826053" y="403681"/>
            <a:ext cx="8539894" cy="1790700"/>
            <a:chOff x="1826053" y="791308"/>
            <a:chExt cx="8539894" cy="1790700"/>
          </a:xfrm>
        </p:grpSpPr>
        <p:sp>
          <p:nvSpPr>
            <p:cNvPr id="7" name="Freeform: Shape 6">
              <a:extLst>
                <a:ext uri="{FF2B5EF4-FFF2-40B4-BE49-F238E27FC236}">
                  <a16:creationId xmlns:a16="http://schemas.microsoft.com/office/drawing/2014/main" xmlns="" id="{B5A81862-568B-7F05-F262-B87677790AE5}"/>
                </a:ext>
              </a:extLst>
            </p:cNvPr>
            <p:cNvSpPr/>
            <p:nvPr/>
          </p:nvSpPr>
          <p:spPr>
            <a:xfrm>
              <a:off x="1826053" y="791308"/>
              <a:ext cx="8539894"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D13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 name="TextBox 1">
              <a:extLst>
                <a:ext uri="{FF2B5EF4-FFF2-40B4-BE49-F238E27FC236}">
                  <a16:creationId xmlns:a16="http://schemas.microsoft.com/office/drawing/2014/main" xmlns="" id="{27E94035-7AEF-4569-AE47-883007E9559B}"/>
                </a:ext>
              </a:extLst>
            </p:cNvPr>
            <p:cNvSpPr txBox="1"/>
            <p:nvPr/>
          </p:nvSpPr>
          <p:spPr>
            <a:xfrm>
              <a:off x="2214612" y="1199321"/>
              <a:ext cx="7838975" cy="984885"/>
            </a:xfrm>
            <a:prstGeom prst="rect">
              <a:avLst/>
            </a:prstGeom>
            <a:noFill/>
          </p:spPr>
          <p:txBody>
            <a:bodyPr wrap="square" lIns="0" tIns="0" rIns="0" bIns="0" rtlCol="0">
              <a:spAutoFit/>
            </a:bodyPr>
            <a:lstStyle/>
            <a:p>
              <a:pPr marL="0" marR="0" algn="just">
                <a:spcBef>
                  <a:spcPts val="0"/>
                </a:spcBef>
                <a:spcAft>
                  <a:spcPts val="0"/>
                </a:spcAft>
              </a:pP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Tìm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miêu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tả</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sự</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xuất</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hiện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đàn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chim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ở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khu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nhà</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tầng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9" name="Picture 8">
            <a:extLst>
              <a:ext uri="{FF2B5EF4-FFF2-40B4-BE49-F238E27FC236}">
                <a16:creationId xmlns:a16="http://schemas.microsoft.com/office/drawing/2014/main" xmlns="" id="{137267FF-B915-B8B6-3D38-DF80EA5F2E8E}"/>
              </a:ext>
            </a:extLst>
          </p:cNvPr>
          <p:cNvPicPr>
            <a:picLocks noChangeAspect="1"/>
          </p:cNvPicPr>
          <p:nvPr/>
        </p:nvPicPr>
        <p:blipFill>
          <a:blip r:embed="rId5"/>
          <a:stretch>
            <a:fillRect/>
          </a:stretch>
        </p:blipFill>
        <p:spPr>
          <a:xfrm>
            <a:off x="1234488" y="182217"/>
            <a:ext cx="998502" cy="2209800"/>
          </a:xfrm>
          <a:prstGeom prst="rect">
            <a:avLst/>
          </a:prstGeom>
        </p:spPr>
      </p:pic>
      <p:sp>
        <p:nvSpPr>
          <p:cNvPr id="21" name="TextBox 20">
            <a:extLst>
              <a:ext uri="{FF2B5EF4-FFF2-40B4-BE49-F238E27FC236}">
                <a16:creationId xmlns:a16="http://schemas.microsoft.com/office/drawing/2014/main" xmlns="" id="{E87E3B31-2BBF-4A87-A4AD-152C934B9A55}"/>
              </a:ext>
            </a:extLst>
          </p:cNvPr>
          <p:cNvSpPr txBox="1"/>
          <p:nvPr/>
        </p:nvSpPr>
        <p:spPr>
          <a:xfrm>
            <a:off x="1704560" y="2857356"/>
            <a:ext cx="8622195" cy="2862322"/>
          </a:xfrm>
          <a:prstGeom prst="rect">
            <a:avLst/>
          </a:prstGeom>
          <a:noFill/>
        </p:spPr>
        <p:txBody>
          <a:bodyPr wrap="square">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Khu nhà xây đã lâu, bay mới thấp thoáng mấy con chim sẻ lách chách bay đến. Chúng ẩn vào các hốc tường, lỗ thông hơi, cửa ngách để trú chân, làm tổ. Bầy chim rụt rè sà xuống những cây cảnh.</a:t>
            </a:r>
          </a:p>
        </p:txBody>
      </p:sp>
      <p:sp>
        <p:nvSpPr>
          <p:cNvPr id="22" name="Rectangle 21">
            <a:extLst>
              <a:ext uri="{FF2B5EF4-FFF2-40B4-BE49-F238E27FC236}">
                <a16:creationId xmlns:a16="http://schemas.microsoft.com/office/drawing/2014/main" xmlns="" id="{C4206D78-3A14-479F-A75D-4F5CB6236F6D}"/>
              </a:ext>
            </a:extLst>
          </p:cNvPr>
          <p:cNvSpPr/>
          <p:nvPr/>
        </p:nvSpPr>
        <p:spPr>
          <a:xfrm>
            <a:off x="1528158" y="2923865"/>
            <a:ext cx="8729025"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25">
            <a:extLst>
              <a:ext uri="{FF2B5EF4-FFF2-40B4-BE49-F238E27FC236}">
                <a16:creationId xmlns:a16="http://schemas.microsoft.com/office/drawing/2014/main" xmlns="" id="{B6FCE4C0-A99C-426B-8263-279175EE7BB1}"/>
              </a:ext>
            </a:extLst>
          </p:cNvPr>
          <p:cNvSpPr/>
          <p:nvPr/>
        </p:nvSpPr>
        <p:spPr>
          <a:xfrm>
            <a:off x="1577854" y="3490396"/>
            <a:ext cx="8729025"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Rectangle 26">
            <a:extLst>
              <a:ext uri="{FF2B5EF4-FFF2-40B4-BE49-F238E27FC236}">
                <a16:creationId xmlns:a16="http://schemas.microsoft.com/office/drawing/2014/main" xmlns="" id="{A3C173B9-FC23-4870-9CDF-66FE5C61A41F}"/>
              </a:ext>
            </a:extLst>
          </p:cNvPr>
          <p:cNvSpPr/>
          <p:nvPr/>
        </p:nvSpPr>
        <p:spPr>
          <a:xfrm>
            <a:off x="1587793" y="4076805"/>
            <a:ext cx="8729025"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27">
            <a:extLst>
              <a:ext uri="{FF2B5EF4-FFF2-40B4-BE49-F238E27FC236}">
                <a16:creationId xmlns:a16="http://schemas.microsoft.com/office/drawing/2014/main" xmlns="" id="{FB489C83-DA08-4A59-BA4C-1BCCF9503893}"/>
              </a:ext>
            </a:extLst>
          </p:cNvPr>
          <p:cNvSpPr/>
          <p:nvPr/>
        </p:nvSpPr>
        <p:spPr>
          <a:xfrm>
            <a:off x="1627550" y="4603579"/>
            <a:ext cx="8729025"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Rectangle 28">
            <a:extLst>
              <a:ext uri="{FF2B5EF4-FFF2-40B4-BE49-F238E27FC236}">
                <a16:creationId xmlns:a16="http://schemas.microsoft.com/office/drawing/2014/main" xmlns="" id="{CE73BB6A-56B4-4998-95B4-357D3AC36AE0}"/>
              </a:ext>
            </a:extLst>
          </p:cNvPr>
          <p:cNvSpPr/>
          <p:nvPr/>
        </p:nvSpPr>
        <p:spPr>
          <a:xfrm>
            <a:off x="1607673" y="5189988"/>
            <a:ext cx="5866554"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44298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out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out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out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out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outVertic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xmlns="" id="{3CF5E52E-31D3-48B9-CAE4-9AF3616DB597}"/>
              </a:ext>
            </a:extLst>
          </p:cNvPr>
          <p:cNvPicPr>
            <a:picLocks noChangeAspect="1"/>
          </p:cNvPicPr>
          <p:nvPr/>
        </p:nvPicPr>
        <p:blipFill>
          <a:blip r:embed="rId3">
            <a:lum bright="40000" contrast="-40000"/>
            <a:extLst>
              <a:ext uri="{96DAC541-7B7A-43D3-8B79-37D633B846F1}">
                <asvg:svgBlip xmlns:asvg="http://schemas.microsoft.com/office/drawing/2016/SVG/main" xmlns="" r:embed="rId4"/>
              </a:ext>
            </a:extLst>
          </a:blip>
          <a:stretch>
            <a:fillRect/>
          </a:stretch>
        </p:blipFill>
        <p:spPr>
          <a:xfrm>
            <a:off x="381000" y="348732"/>
            <a:ext cx="11430000" cy="6340303"/>
          </a:xfrm>
          <a:prstGeom prst="rect">
            <a:avLst/>
          </a:prstGeom>
        </p:spPr>
      </p:pic>
      <p:grpSp>
        <p:nvGrpSpPr>
          <p:cNvPr id="8" name="Group 7">
            <a:extLst>
              <a:ext uri="{FF2B5EF4-FFF2-40B4-BE49-F238E27FC236}">
                <a16:creationId xmlns:a16="http://schemas.microsoft.com/office/drawing/2014/main" xmlns="" id="{58B80A4F-A254-9A9F-EA16-0CE5DE88D687}"/>
              </a:ext>
            </a:extLst>
          </p:cNvPr>
          <p:cNvGrpSpPr/>
          <p:nvPr/>
        </p:nvGrpSpPr>
        <p:grpSpPr>
          <a:xfrm>
            <a:off x="1826053" y="791308"/>
            <a:ext cx="8539894" cy="1534449"/>
            <a:chOff x="1826053" y="791308"/>
            <a:chExt cx="8539894" cy="1534449"/>
          </a:xfrm>
        </p:grpSpPr>
        <p:sp>
          <p:nvSpPr>
            <p:cNvPr id="7" name="Freeform: Shape 6">
              <a:extLst>
                <a:ext uri="{FF2B5EF4-FFF2-40B4-BE49-F238E27FC236}">
                  <a16:creationId xmlns:a16="http://schemas.microsoft.com/office/drawing/2014/main" xmlns="" id="{B5A81862-568B-7F05-F262-B87677790AE5}"/>
                </a:ext>
              </a:extLst>
            </p:cNvPr>
            <p:cNvSpPr/>
            <p:nvPr/>
          </p:nvSpPr>
          <p:spPr>
            <a:xfrm>
              <a:off x="1826053" y="791308"/>
              <a:ext cx="8539894" cy="1534449"/>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6FFF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 name="TextBox 1">
              <a:extLst>
                <a:ext uri="{FF2B5EF4-FFF2-40B4-BE49-F238E27FC236}">
                  <a16:creationId xmlns:a16="http://schemas.microsoft.com/office/drawing/2014/main" xmlns="" id="{27E94035-7AEF-4569-AE47-883007E9559B}"/>
                </a:ext>
              </a:extLst>
            </p:cNvPr>
            <p:cNvSpPr txBox="1"/>
            <p:nvPr/>
          </p:nvSpPr>
          <p:spPr>
            <a:xfrm>
              <a:off x="2234490" y="1070113"/>
              <a:ext cx="7838975" cy="984885"/>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Lần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đầu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bầy</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chim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sẻ</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Kết</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quả</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việc</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đó</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9" name="Rectangle: Rounded Corners 8">
            <a:extLst>
              <a:ext uri="{FF2B5EF4-FFF2-40B4-BE49-F238E27FC236}">
                <a16:creationId xmlns:a16="http://schemas.microsoft.com/office/drawing/2014/main" xmlns="" id="{F62229BF-D9D1-8FC9-B6A9-F69021914FBD}"/>
              </a:ext>
            </a:extLst>
          </p:cNvPr>
          <p:cNvSpPr/>
          <p:nvPr/>
        </p:nvSpPr>
        <p:spPr>
          <a:xfrm>
            <a:off x="914400" y="2534478"/>
            <a:ext cx="10314430" cy="3975651"/>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0" name="Picture 9">
            <a:extLst>
              <a:ext uri="{FF2B5EF4-FFF2-40B4-BE49-F238E27FC236}">
                <a16:creationId xmlns:a16="http://schemas.microsoft.com/office/drawing/2014/main" xmlns="" id="{AE9D0F07-9D0B-44CA-7EF9-6E550C20C039}"/>
              </a:ext>
            </a:extLst>
          </p:cNvPr>
          <p:cNvPicPr>
            <a:picLocks noChangeAspect="1"/>
          </p:cNvPicPr>
          <p:nvPr/>
        </p:nvPicPr>
        <p:blipFill>
          <a:blip r:embed="rId5"/>
          <a:stretch>
            <a:fillRect/>
          </a:stretch>
        </p:blipFill>
        <p:spPr>
          <a:xfrm>
            <a:off x="1326682" y="135017"/>
            <a:ext cx="998741" cy="2209800"/>
          </a:xfrm>
          <a:prstGeom prst="rect">
            <a:avLst/>
          </a:prstGeom>
        </p:spPr>
      </p:pic>
      <p:sp>
        <p:nvSpPr>
          <p:cNvPr id="15" name="TextBox 14">
            <a:extLst>
              <a:ext uri="{FF2B5EF4-FFF2-40B4-BE49-F238E27FC236}">
                <a16:creationId xmlns:a16="http://schemas.microsoft.com/office/drawing/2014/main" xmlns="" id="{DE290F0C-5E79-4314-953E-E9D705AC4D75}"/>
              </a:ext>
            </a:extLst>
          </p:cNvPr>
          <p:cNvSpPr txBox="1"/>
          <p:nvPr/>
        </p:nvSpPr>
        <p:spPr>
          <a:xfrm>
            <a:off x="1252330" y="2608878"/>
            <a:ext cx="9909313" cy="2308324"/>
          </a:xfrm>
          <a:prstGeom prst="rect">
            <a:avLst/>
          </a:prstGeom>
          <a:noFill/>
        </p:spPr>
        <p:txBody>
          <a:bodyPr wrap="square">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15">
            <a:extLst>
              <a:ext uri="{FF2B5EF4-FFF2-40B4-BE49-F238E27FC236}">
                <a16:creationId xmlns:a16="http://schemas.microsoft.com/office/drawing/2014/main" xmlns="" id="{758B9F15-68F5-4C0F-9E03-A03AC2DDE143}"/>
              </a:ext>
            </a:extLst>
          </p:cNvPr>
          <p:cNvSpPr/>
          <p:nvPr/>
        </p:nvSpPr>
        <p:spPr>
          <a:xfrm>
            <a:off x="1239923" y="4394855"/>
            <a:ext cx="8490486"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xmlns="" id="{D7572775-5685-47B7-89DD-8AC30F6F07F6}"/>
              </a:ext>
            </a:extLst>
          </p:cNvPr>
          <p:cNvSpPr/>
          <p:nvPr/>
        </p:nvSpPr>
        <p:spPr>
          <a:xfrm>
            <a:off x="3684949" y="3848204"/>
            <a:ext cx="7367364"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xmlns="" id="{A13503CA-C9E1-424E-95C3-6281134C92B8}"/>
              </a:ext>
            </a:extLst>
          </p:cNvPr>
          <p:cNvPicPr>
            <a:picLocks noChangeAspect="1"/>
          </p:cNvPicPr>
          <p:nvPr/>
        </p:nvPicPr>
        <p:blipFill>
          <a:blip r:embed="rId6"/>
          <a:stretch>
            <a:fillRect/>
          </a:stretch>
        </p:blipFill>
        <p:spPr>
          <a:xfrm>
            <a:off x="999572" y="4950093"/>
            <a:ext cx="743776" cy="725487"/>
          </a:xfrm>
          <a:prstGeom prst="rect">
            <a:avLst/>
          </a:prstGeom>
        </p:spPr>
      </p:pic>
    </p:spTree>
    <p:extLst>
      <p:ext uri="{BB962C8B-B14F-4D97-AF65-F5344CB8AC3E}">
        <p14:creationId xmlns:p14="http://schemas.microsoft.com/office/powerpoint/2010/main" val="1384015135"/>
      </p:ext>
    </p:extLst>
  </p:cSld>
  <p:clrMapOvr>
    <a:masterClrMapping/>
  </p:clrMapOvr>
  <p:transition>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outVertical)">
                                          <p:cBhvr>
                                            <p:cTn id="22" dur="500"/>
                                            <p:tgtEl>
                                              <p:spTgt spid="16"/>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out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14:presetBounceEnd="32000">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14:bounceEnd="32000">
                                          <p:cBhvr additive="base">
                                            <p:cTn id="30" dur="500" fill="hold"/>
                                            <p:tgtEl>
                                              <p:spTgt spid="22"/>
                                            </p:tgtEl>
                                            <p:attrNameLst>
                                              <p:attrName>ppt_x</p:attrName>
                                            </p:attrNameLst>
                                          </p:cBhvr>
                                          <p:tavLst>
                                            <p:tav tm="0">
                                              <p:val>
                                                <p:strVal val="0-#ppt_w/2"/>
                                              </p:val>
                                            </p:tav>
                                            <p:tav tm="100000">
                                              <p:val>
                                                <p:strVal val="#ppt_x"/>
                                              </p:val>
                                            </p:tav>
                                          </p:tavLst>
                                        </p:anim>
                                        <p:anim calcmode="lin" valueType="num" p14:bounceEnd="32000">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outVertical)">
                                          <p:cBhvr>
                                            <p:cTn id="22" dur="500"/>
                                            <p:tgtEl>
                                              <p:spTgt spid="16"/>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out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0"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xmlns="" id="{D3804430-60FE-C25B-2002-DA5C900A3915}"/>
              </a:ext>
            </a:extLst>
          </p:cNvPr>
          <p:cNvPicPr>
            <a:picLocks noChangeAspect="1"/>
          </p:cNvPicPr>
          <p:nvPr/>
        </p:nvPicPr>
        <p:blipFill>
          <a:blip r:embed="rId3">
            <a:lum bright="40000" contrast="-40000"/>
            <a:extLst>
              <a:ext uri="{96DAC541-7B7A-43D3-8B79-37D633B846F1}">
                <asvg:svgBlip xmlns:asvg="http://schemas.microsoft.com/office/drawing/2016/SVG/main" xmlns="" r:embed="rId4"/>
              </a:ext>
            </a:extLst>
          </a:blip>
          <a:stretch>
            <a:fillRect/>
          </a:stretch>
        </p:blipFill>
        <p:spPr>
          <a:xfrm>
            <a:off x="800100" y="348732"/>
            <a:ext cx="10591800" cy="6160537"/>
          </a:xfrm>
          <a:prstGeom prst="rect">
            <a:avLst/>
          </a:prstGeom>
        </p:spPr>
      </p:pic>
      <p:sp>
        <p:nvSpPr>
          <p:cNvPr id="21" name="Rectangle: Rounded Corners 20">
            <a:extLst>
              <a:ext uri="{FF2B5EF4-FFF2-40B4-BE49-F238E27FC236}">
                <a16:creationId xmlns:a16="http://schemas.microsoft.com/office/drawing/2014/main" xmlns="" id="{D569EFEC-33BE-F004-BC13-7E3BD9EF029B}"/>
              </a:ext>
            </a:extLst>
          </p:cNvPr>
          <p:cNvSpPr/>
          <p:nvPr/>
        </p:nvSpPr>
        <p:spPr>
          <a:xfrm>
            <a:off x="1490870" y="1769166"/>
            <a:ext cx="9432234" cy="4479236"/>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8" name="Group 7">
            <a:extLst>
              <a:ext uri="{FF2B5EF4-FFF2-40B4-BE49-F238E27FC236}">
                <a16:creationId xmlns:a16="http://schemas.microsoft.com/office/drawing/2014/main" xmlns="" id="{58B80A4F-A254-9A9F-EA16-0CE5DE88D687}"/>
              </a:ext>
            </a:extLst>
          </p:cNvPr>
          <p:cNvGrpSpPr/>
          <p:nvPr/>
        </p:nvGrpSpPr>
        <p:grpSpPr>
          <a:xfrm>
            <a:off x="1446943" y="251792"/>
            <a:ext cx="9550003" cy="1408043"/>
            <a:chOff x="1446943" y="838200"/>
            <a:chExt cx="9550003" cy="1408043"/>
          </a:xfrm>
        </p:grpSpPr>
        <p:sp>
          <p:nvSpPr>
            <p:cNvPr id="7" name="Freeform: Shape 6">
              <a:extLst>
                <a:ext uri="{FF2B5EF4-FFF2-40B4-BE49-F238E27FC236}">
                  <a16:creationId xmlns:a16="http://schemas.microsoft.com/office/drawing/2014/main" xmlns="" id="{B5A81862-568B-7F05-F262-B87677790AE5}"/>
                </a:ext>
              </a:extLst>
            </p:cNvPr>
            <p:cNvSpPr/>
            <p:nvPr/>
          </p:nvSpPr>
          <p:spPr>
            <a:xfrm>
              <a:off x="1446943" y="838200"/>
              <a:ext cx="9298115" cy="1408043"/>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FF0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 name="TextBox 1">
              <a:extLst>
                <a:ext uri="{FF2B5EF4-FFF2-40B4-BE49-F238E27FC236}">
                  <a16:creationId xmlns:a16="http://schemas.microsoft.com/office/drawing/2014/main" xmlns="" id="{27E94035-7AEF-4569-AE47-883007E9559B}"/>
                </a:ext>
              </a:extLst>
            </p:cNvPr>
            <p:cNvSpPr txBox="1"/>
            <p:nvPr/>
          </p:nvSpPr>
          <p:spPr>
            <a:xfrm>
              <a:off x="1779103" y="1047226"/>
              <a:ext cx="9217843" cy="101566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Sau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bị</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ốm</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ở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sân</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thượng</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nhà</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bên</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nghĩ</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cảnh</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đó</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9" name="Picture 8">
            <a:extLst>
              <a:ext uri="{FF2B5EF4-FFF2-40B4-BE49-F238E27FC236}">
                <a16:creationId xmlns:a16="http://schemas.microsoft.com/office/drawing/2014/main" xmlns="" id="{2BC69F7A-2834-9103-F672-8C94A65A479B}"/>
              </a:ext>
            </a:extLst>
          </p:cNvPr>
          <p:cNvPicPr>
            <a:picLocks noChangeAspect="1"/>
          </p:cNvPicPr>
          <p:nvPr/>
        </p:nvPicPr>
        <p:blipFill>
          <a:blip r:embed="rId5"/>
          <a:stretch>
            <a:fillRect/>
          </a:stretch>
        </p:blipFill>
        <p:spPr>
          <a:xfrm>
            <a:off x="794033" y="188420"/>
            <a:ext cx="1000225" cy="2212584"/>
          </a:xfrm>
          <a:prstGeom prst="rect">
            <a:avLst/>
          </a:prstGeom>
        </p:spPr>
      </p:pic>
      <p:sp>
        <p:nvSpPr>
          <p:cNvPr id="18" name="TextBox 17">
            <a:extLst>
              <a:ext uri="{FF2B5EF4-FFF2-40B4-BE49-F238E27FC236}">
                <a16:creationId xmlns:a16="http://schemas.microsoft.com/office/drawing/2014/main" xmlns="" id="{DAD29816-20AC-4946-ACD6-04317C80D3E1}"/>
              </a:ext>
            </a:extLst>
          </p:cNvPr>
          <p:cNvSpPr txBox="1"/>
          <p:nvPr/>
        </p:nvSpPr>
        <p:spPr>
          <a:xfrm>
            <a:off x="1490870" y="1803809"/>
            <a:ext cx="9332843" cy="2554545"/>
          </a:xfrm>
          <a:prstGeom prst="rect">
            <a:avLst/>
          </a:prstGeom>
          <a:noFill/>
        </p:spPr>
        <p:txBody>
          <a:bodyPr wrap="square">
            <a:spAutoFit/>
          </a:bodyPr>
          <a:lstStyle/>
          <a:p>
            <a:pPr algn="just"/>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Nhìn sang sân thượng nhà bên, cậu thấy có đàn chim sẻ léo nhéo đến là nhộn. Con bay, con nhảy, có con nằm lăn ra rũ cánh, rồi mổ đùa nhau… nom vui quá.</a:t>
            </a:r>
          </a:p>
          <a:p>
            <a:pPr algn="just"/>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Bấy giờ cậu bé mới ngẩn người nhớ ra: “Đáng lẽ lũ chim ấy đã ở trên sân thượng nhà mình.”.</a:t>
            </a:r>
          </a:p>
        </p:txBody>
      </p:sp>
      <p:sp>
        <p:nvSpPr>
          <p:cNvPr id="19" name="Rectangle 18">
            <a:extLst>
              <a:ext uri="{FF2B5EF4-FFF2-40B4-BE49-F238E27FC236}">
                <a16:creationId xmlns:a16="http://schemas.microsoft.com/office/drawing/2014/main" xmlns="" id="{8BB9A3FA-451E-452C-ADE6-9E52C04AC461}"/>
              </a:ext>
            </a:extLst>
          </p:cNvPr>
          <p:cNvSpPr/>
          <p:nvPr/>
        </p:nvSpPr>
        <p:spPr>
          <a:xfrm>
            <a:off x="1567913" y="2416968"/>
            <a:ext cx="9216043" cy="36598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xmlns="" id="{58A35951-5E03-4D9E-A1FF-415993D29333}"/>
              </a:ext>
            </a:extLst>
          </p:cNvPr>
          <p:cNvSpPr/>
          <p:nvPr/>
        </p:nvSpPr>
        <p:spPr>
          <a:xfrm>
            <a:off x="7104010" y="1900135"/>
            <a:ext cx="3729642"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xmlns="" id="{AE0A1EB6-9CE4-4023-8E1C-FED975449E52}"/>
              </a:ext>
            </a:extLst>
          </p:cNvPr>
          <p:cNvSpPr txBox="1"/>
          <p:nvPr/>
        </p:nvSpPr>
        <p:spPr>
          <a:xfrm>
            <a:off x="1888435" y="4471697"/>
            <a:ext cx="8925339" cy="1477328"/>
          </a:xfrm>
          <a:prstGeom prst="rect">
            <a:avLst/>
          </a:prstGeom>
          <a:noFill/>
        </p:spPr>
        <p:txBody>
          <a:bodyPr wrap="square" lIns="0" tIns="0" rIns="0" bIns="0" rtlCol="0">
            <a:spAutoFit/>
          </a:bodyPr>
          <a:lstStyle/>
          <a:p>
            <a:pPr lvl="0" algn="just"/>
            <a:r>
              <a:rPr lang="vi-VN" sz="24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Sau khi bị ốm, cậu bé nhìn thấy sang sân thượng nhà bên, cậu thấy đàn chim léo nhéo đến là nhộn, con bay con nhảy, con nằm lăn ra giũ cánh rồi mổ đùa nhau ... nom rất vui. Cậu bé rất ân hận. Cậu nghĩ: Đáng lẽ lũ chim ấy đã ở trên sân thượng nhà mình. </a:t>
            </a:r>
            <a:endParaRPr kumimoji="0" lang="en-US" sz="24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9" name="Picture 28">
            <a:extLst>
              <a:ext uri="{FF2B5EF4-FFF2-40B4-BE49-F238E27FC236}">
                <a16:creationId xmlns:a16="http://schemas.microsoft.com/office/drawing/2014/main" xmlns="" id="{BC1E70C5-0A10-4381-9090-7E476B1EC0C7}"/>
              </a:ext>
            </a:extLst>
          </p:cNvPr>
          <p:cNvPicPr>
            <a:picLocks noChangeAspect="1"/>
          </p:cNvPicPr>
          <p:nvPr/>
        </p:nvPicPr>
        <p:blipFill>
          <a:blip r:embed="rId6"/>
          <a:stretch>
            <a:fillRect/>
          </a:stretch>
        </p:blipFill>
        <p:spPr>
          <a:xfrm>
            <a:off x="999572" y="4492893"/>
            <a:ext cx="743776" cy="725487"/>
          </a:xfrm>
          <a:prstGeom prst="rect">
            <a:avLst/>
          </a:prstGeom>
        </p:spPr>
      </p:pic>
      <p:sp>
        <p:nvSpPr>
          <p:cNvPr id="30" name="Rectangle 29">
            <a:extLst>
              <a:ext uri="{FF2B5EF4-FFF2-40B4-BE49-F238E27FC236}">
                <a16:creationId xmlns:a16="http://schemas.microsoft.com/office/drawing/2014/main" xmlns="" id="{4FBE3C4B-4AAB-49BF-AA86-E2CEA6173CA9}"/>
              </a:ext>
            </a:extLst>
          </p:cNvPr>
          <p:cNvSpPr/>
          <p:nvPr/>
        </p:nvSpPr>
        <p:spPr>
          <a:xfrm>
            <a:off x="1538096" y="2874168"/>
            <a:ext cx="9216043" cy="36598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31">
            <a:extLst>
              <a:ext uri="{FF2B5EF4-FFF2-40B4-BE49-F238E27FC236}">
                <a16:creationId xmlns:a16="http://schemas.microsoft.com/office/drawing/2014/main" xmlns="" id="{7C9484B9-C4F2-4A79-ABB2-51770F5C33D1}"/>
              </a:ext>
            </a:extLst>
          </p:cNvPr>
          <p:cNvSpPr/>
          <p:nvPr/>
        </p:nvSpPr>
        <p:spPr>
          <a:xfrm>
            <a:off x="1806452" y="3381064"/>
            <a:ext cx="9216043" cy="36598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32">
            <a:extLst>
              <a:ext uri="{FF2B5EF4-FFF2-40B4-BE49-F238E27FC236}">
                <a16:creationId xmlns:a16="http://schemas.microsoft.com/office/drawing/2014/main" xmlns="" id="{E8DA1795-30B7-4915-A8D3-95BAC8A6B875}"/>
              </a:ext>
            </a:extLst>
          </p:cNvPr>
          <p:cNvSpPr/>
          <p:nvPr/>
        </p:nvSpPr>
        <p:spPr>
          <a:xfrm>
            <a:off x="1538096" y="3887961"/>
            <a:ext cx="7228217" cy="34611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07711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outVertical)">
                                      <p:cBhvr>
                                        <p:cTn id="22" dur="500"/>
                                        <p:tgtEl>
                                          <p:spTgt spid="19"/>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out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outVertic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outVertical)">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barn(outVertical)">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8" grpId="0"/>
      <p:bldP spid="30" grpId="0" animBg="1"/>
      <p:bldP spid="32"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xmlns="" id="{D3804430-60FE-C25B-2002-DA5C900A3915}"/>
              </a:ext>
            </a:extLst>
          </p:cNvPr>
          <p:cNvPicPr>
            <a:picLocks noChangeAspect="1"/>
          </p:cNvPicPr>
          <p:nvPr/>
        </p:nvPicPr>
        <p:blipFill>
          <a:blip r:embed="rId3">
            <a:lum bright="40000" contrast="-40000"/>
            <a:extLst>
              <a:ext uri="{96DAC541-7B7A-43D3-8B79-37D633B846F1}">
                <asvg:svgBlip xmlns:asvg="http://schemas.microsoft.com/office/drawing/2016/SVG/main" xmlns="" r:embed="rId4"/>
              </a:ext>
            </a:extLst>
          </a:blip>
          <a:stretch>
            <a:fillRect/>
          </a:stretch>
        </p:blipFill>
        <p:spPr>
          <a:xfrm>
            <a:off x="800100" y="348732"/>
            <a:ext cx="10591800" cy="6160537"/>
          </a:xfrm>
          <a:prstGeom prst="rect">
            <a:avLst/>
          </a:prstGeom>
        </p:spPr>
      </p:pic>
      <p:sp>
        <p:nvSpPr>
          <p:cNvPr id="21" name="Rectangle: Rounded Corners 20">
            <a:extLst>
              <a:ext uri="{FF2B5EF4-FFF2-40B4-BE49-F238E27FC236}">
                <a16:creationId xmlns:a16="http://schemas.microsoft.com/office/drawing/2014/main" xmlns="" id="{D569EFEC-33BE-F004-BC13-7E3BD9EF029B}"/>
              </a:ext>
            </a:extLst>
          </p:cNvPr>
          <p:cNvSpPr/>
          <p:nvPr/>
        </p:nvSpPr>
        <p:spPr>
          <a:xfrm>
            <a:off x="1714071" y="2425149"/>
            <a:ext cx="8763859" cy="3823252"/>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19" name="Group 18">
            <a:extLst>
              <a:ext uri="{FF2B5EF4-FFF2-40B4-BE49-F238E27FC236}">
                <a16:creationId xmlns:a16="http://schemas.microsoft.com/office/drawing/2014/main" xmlns="" id="{F9ACA56B-7D03-42E4-B555-110C38DB652F}"/>
              </a:ext>
            </a:extLst>
          </p:cNvPr>
          <p:cNvGrpSpPr/>
          <p:nvPr/>
        </p:nvGrpSpPr>
        <p:grpSpPr>
          <a:xfrm>
            <a:off x="1579629" y="429038"/>
            <a:ext cx="8985667" cy="2209800"/>
            <a:chOff x="3040681" y="4792317"/>
            <a:chExt cx="7532706" cy="2209800"/>
          </a:xfrm>
        </p:grpSpPr>
        <p:sp>
          <p:nvSpPr>
            <p:cNvPr id="20" name="Freeform: Shape 19">
              <a:extLst>
                <a:ext uri="{FF2B5EF4-FFF2-40B4-BE49-F238E27FC236}">
                  <a16:creationId xmlns:a16="http://schemas.microsoft.com/office/drawing/2014/main" xmlns="" id="{B139F73D-BC3F-467F-93D1-274A643D3FE0}"/>
                </a:ext>
              </a:extLst>
            </p:cNvPr>
            <p:cNvSpPr/>
            <p:nvPr/>
          </p:nvSpPr>
          <p:spPr>
            <a:xfrm>
              <a:off x="3320144" y="4966305"/>
              <a:ext cx="7253243" cy="1533887"/>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xmlns="" id="{090BD417-0578-4CC4-A463-B8A0EB1FED27}"/>
                </a:ext>
              </a:extLst>
            </p:cNvPr>
            <p:cNvPicPr>
              <a:picLocks noChangeAspect="1"/>
            </p:cNvPicPr>
            <p:nvPr/>
          </p:nvPicPr>
          <p:blipFill>
            <a:blip r:embed="rId5"/>
            <a:stretch>
              <a:fillRect/>
            </a:stretch>
          </p:blipFill>
          <p:spPr>
            <a:xfrm>
              <a:off x="3040681" y="4792317"/>
              <a:ext cx="1000225" cy="2209800"/>
            </a:xfrm>
            <a:prstGeom prst="rect">
              <a:avLst/>
            </a:prstGeom>
          </p:spPr>
        </p:pic>
        <p:sp>
          <p:nvSpPr>
            <p:cNvPr id="23" name="Rectangle: Rounded Corners 22">
              <a:extLst>
                <a:ext uri="{FF2B5EF4-FFF2-40B4-BE49-F238E27FC236}">
                  <a16:creationId xmlns:a16="http://schemas.microsoft.com/office/drawing/2014/main" xmlns="" id="{FC8CBC2A-46E3-476C-B19D-1EC4CBAB0711}"/>
                </a:ext>
              </a:extLst>
            </p:cNvPr>
            <p:cNvSpPr/>
            <p:nvPr/>
          </p:nvSpPr>
          <p:spPr>
            <a:xfrm>
              <a:off x="3279914" y="4899991"/>
              <a:ext cx="576469" cy="904461"/>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rial-Rounded" panose="020B0500000000000000" pitchFamily="34" charset="0"/>
                  <a:ea typeface="Arial-Rounded" panose="020B0500000000000000" pitchFamily="34" charset="0"/>
                  <a:cs typeface="Arial-Rounded" panose="020B0500000000000000" pitchFamily="34" charset="0"/>
                </a:rPr>
                <a:t>5</a:t>
              </a:r>
            </a:p>
          </p:txBody>
        </p:sp>
        <p:sp>
          <p:nvSpPr>
            <p:cNvPr id="24" name="TextBox 23">
              <a:extLst>
                <a:ext uri="{FF2B5EF4-FFF2-40B4-BE49-F238E27FC236}">
                  <a16:creationId xmlns:a16="http://schemas.microsoft.com/office/drawing/2014/main" xmlns="" id="{74D5B148-BA62-4B37-997F-FD3664C95576}"/>
                </a:ext>
              </a:extLst>
            </p:cNvPr>
            <p:cNvSpPr txBox="1"/>
            <p:nvPr/>
          </p:nvSpPr>
          <p:spPr>
            <a:xfrm>
              <a:off x="4044099" y="5207192"/>
              <a:ext cx="6329320" cy="861774"/>
            </a:xfrm>
            <a:prstGeom prst="rect">
              <a:avLst/>
            </a:prstGeom>
            <a:noFill/>
          </p:spPr>
          <p:txBody>
            <a:bodyPr wrap="square" lIns="0" tIns="0" rIns="0" bIns="0" rtlCol="0">
              <a:spAutoFit/>
            </a:bodyPr>
            <a:lstStyle/>
            <a:p>
              <a:pPr marL="0" marR="0" algn="just">
                <a:spcBef>
                  <a:spcPts val="0"/>
                </a:spcBef>
                <a:spcAft>
                  <a:spcPts val="0"/>
                </a:spcAft>
              </a:pP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Theo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em</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hiểu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được</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từ</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việc</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và</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3" name="TextBox 2">
            <a:extLst>
              <a:ext uri="{FF2B5EF4-FFF2-40B4-BE49-F238E27FC236}">
                <a16:creationId xmlns:a16="http://schemas.microsoft.com/office/drawing/2014/main" xmlns="" id="{6F6439B3-F28D-4600-871B-4AEDA64E6C7C}"/>
              </a:ext>
            </a:extLst>
          </p:cNvPr>
          <p:cNvSpPr txBox="1"/>
          <p:nvPr/>
        </p:nvSpPr>
        <p:spPr>
          <a:xfrm>
            <a:off x="2276061" y="2941983"/>
            <a:ext cx="7871791" cy="2585323"/>
          </a:xfrm>
          <a:prstGeom prst="rect">
            <a:avLst/>
          </a:prstGeom>
          <a:noFill/>
        </p:spPr>
        <p:txBody>
          <a:bodyPr wrap="square" lIns="0" tIns="0" rIns="0" bIns="0" rtlCol="0">
            <a:spAutoFit/>
          </a:bodyPr>
          <a:lstStyle/>
          <a:p>
            <a:pPr algn="just"/>
            <a:r>
              <a:rPr lang="nl-NL" sz="2800" b="1"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Từ những việc đã làm, cậu bé hẳn là rất ân hận. Chắc chắn cậu bé sẽ không bao giờ đối xử với bầy chim như thế nữa. Nhìn đàn chim ríu ran nô đùa, cậu bé hiểu rằng: Nếu con người yêu thương, bảo vệ chim chóc thì chim chóc cũng sẽ gần gũi, gắn bó và mang lại niềm vui cho con người.</a:t>
            </a:r>
            <a:endParaRPr lang="en-US" sz="28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79611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FD1B3576-4EEA-3FB8-C4E2-758D61DCD80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33450" y="407099"/>
            <a:ext cx="10325100" cy="7212901"/>
          </a:xfrm>
          <a:prstGeom prst="rect">
            <a:avLst/>
          </a:prstGeom>
        </p:spPr>
      </p:pic>
      <p:pic>
        <p:nvPicPr>
          <p:cNvPr id="10" name="Picture 9">
            <a:extLst>
              <a:ext uri="{FF2B5EF4-FFF2-40B4-BE49-F238E27FC236}">
                <a16:creationId xmlns:a16="http://schemas.microsoft.com/office/drawing/2014/main" xmlns="" id="{71908B83-A53F-A78B-2B60-97E370555AAA}"/>
              </a:ext>
            </a:extLst>
          </p:cNvPr>
          <p:cNvPicPr>
            <a:picLocks noChangeAspect="1"/>
          </p:cNvPicPr>
          <p:nvPr/>
        </p:nvPicPr>
        <p:blipFill>
          <a:blip r:embed="rId5"/>
          <a:stretch>
            <a:fillRect/>
          </a:stretch>
        </p:blipFill>
        <p:spPr>
          <a:xfrm>
            <a:off x="9906000" y="3558871"/>
            <a:ext cx="1771216" cy="2815778"/>
          </a:xfrm>
          <a:prstGeom prst="rect">
            <a:avLst/>
          </a:prstGeom>
        </p:spPr>
      </p:pic>
      <p:pic>
        <p:nvPicPr>
          <p:cNvPr id="11" name="Graphic 10">
            <a:extLst>
              <a:ext uri="{FF2B5EF4-FFF2-40B4-BE49-F238E27FC236}">
                <a16:creationId xmlns:a16="http://schemas.microsoft.com/office/drawing/2014/main" xmlns="" id="{F17CA48B-2F54-9F8F-0272-ED01714D3A91}"/>
              </a:ext>
            </a:extLst>
          </p:cNvPr>
          <p:cNvPicPr>
            <a:picLocks noChangeAspect="1"/>
          </p:cNvPicPr>
          <p:nvPr/>
        </p:nvPicPr>
        <p:blipFill>
          <a:blip r:embed="rId6">
            <a:lum contrast="20000"/>
            <a:extLst>
              <a:ext uri="{96DAC541-7B7A-43D3-8B79-37D633B846F1}">
                <asvg:svgBlip xmlns:asvg="http://schemas.microsoft.com/office/drawing/2016/SVG/main" xmlns="" r:embed="rId7"/>
              </a:ext>
            </a:extLst>
          </a:blip>
          <a:stretch>
            <a:fillRect/>
          </a:stretch>
        </p:blipFill>
        <p:spPr>
          <a:xfrm>
            <a:off x="246025" y="3505200"/>
            <a:ext cx="1771216" cy="2618320"/>
          </a:xfrm>
          <a:prstGeom prst="rect">
            <a:avLst/>
          </a:prstGeom>
        </p:spPr>
      </p:pic>
      <p:sp>
        <p:nvSpPr>
          <p:cNvPr id="5" name="TextBox 4">
            <a:extLst>
              <a:ext uri="{FF2B5EF4-FFF2-40B4-BE49-F238E27FC236}">
                <a16:creationId xmlns:a16="http://schemas.microsoft.com/office/drawing/2014/main" xmlns="" id="{E398A943-78F3-C870-BD5C-9C59FB038243}"/>
              </a:ext>
            </a:extLst>
          </p:cNvPr>
          <p:cNvSpPr txBox="1"/>
          <p:nvPr/>
        </p:nvSpPr>
        <p:spPr>
          <a:xfrm>
            <a:off x="1568017" y="838200"/>
            <a:ext cx="9055966"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 name="TextBox 1">
            <a:extLst>
              <a:ext uri="{FF2B5EF4-FFF2-40B4-BE49-F238E27FC236}">
                <a16:creationId xmlns:a16="http://schemas.microsoft.com/office/drawing/2014/main" xmlns="" id="{B8976CAC-0AE0-64C7-9587-5A89FDAEE6F3}"/>
              </a:ext>
            </a:extLst>
          </p:cNvPr>
          <p:cNvSpPr txBox="1"/>
          <p:nvPr/>
        </p:nvSpPr>
        <p:spPr>
          <a:xfrm>
            <a:off x="2403107" y="1945406"/>
            <a:ext cx="7295931" cy="3447098"/>
          </a:xfrm>
          <a:prstGeom prst="rect">
            <a:avLst/>
          </a:prstGeom>
          <a:noFill/>
        </p:spPr>
        <p:txBody>
          <a:bodyPr wrap="square" lIns="0" tIns="0" rIns="0" bIns="0" rtlCol="0">
            <a:spAutoFit/>
          </a:bodyPr>
          <a:lstStyle/>
          <a:p>
            <a:pPr algn="just"/>
            <a:r>
              <a:rPr lang="vi-VN"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Bài đọc kể về cuộc gặp gỡ giữa cậu bé và bầy chim sẻ ở sân thượng. Cậu bé đã không trân trọng những chú sẻ để rồi vài tuần sau phải ngẩn người tiếc nuối. </a:t>
            </a:r>
            <a:r>
              <a:rPr lang="en-US" sz="32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Từ</a:t>
            </a:r>
            <a:r>
              <a:rPr lang="en-US"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đó</a:t>
            </a:r>
            <a:r>
              <a:rPr lang="en-US"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nl-NL"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hiểu điều tác giả muốn nói qua câu chuyện: Nếu bạn yêu quý thiên nhiên thì thiên nhiên cũng sẽ yêu quý bạn.</a:t>
            </a:r>
            <a:endParaRPr lang="en-US"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0998434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2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xmlns="" id="{7EDCC5BB-29D2-71BD-407C-DEFABFF7CC4A}"/>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789" r="5789"/>
          <a:stretch/>
        </p:blipFill>
        <p:spPr>
          <a:xfrm>
            <a:off x="1" y="2590800"/>
            <a:ext cx="12192000" cy="4413169"/>
          </a:xfrm>
          <a:prstGeom prst="rect">
            <a:avLst/>
          </a:prstGeom>
        </p:spPr>
      </p:pic>
      <p:pic>
        <p:nvPicPr>
          <p:cNvPr id="20" name="Graphic 19">
            <a:extLst>
              <a:ext uri="{FF2B5EF4-FFF2-40B4-BE49-F238E27FC236}">
                <a16:creationId xmlns:a16="http://schemas.microsoft.com/office/drawing/2014/main" xmlns="" id="{8884D302-41E1-C84D-212D-F008CDCB0293}"/>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t="35237"/>
          <a:stretch/>
        </p:blipFill>
        <p:spPr>
          <a:xfrm rot="21431949" flipH="1">
            <a:off x="2525092" y="3709426"/>
            <a:ext cx="8450965" cy="3768864"/>
          </a:xfrm>
          <a:prstGeom prst="rect">
            <a:avLst/>
          </a:prstGeom>
        </p:spPr>
      </p:pic>
      <p:pic>
        <p:nvPicPr>
          <p:cNvPr id="23" name="Graphic 22">
            <a:extLst>
              <a:ext uri="{FF2B5EF4-FFF2-40B4-BE49-F238E27FC236}">
                <a16:creationId xmlns:a16="http://schemas.microsoft.com/office/drawing/2014/main" xmlns="" id="{449CA76B-67F4-847B-6D79-F1FEF15E0D0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584038" y="3334268"/>
            <a:ext cx="713151" cy="1081230"/>
          </a:xfrm>
          <a:prstGeom prst="rect">
            <a:avLst/>
          </a:prstGeom>
        </p:spPr>
      </p:pic>
      <p:sp>
        <p:nvSpPr>
          <p:cNvPr id="7" name="Rectangle: Rounded Corners 6">
            <a:extLst>
              <a:ext uri="{FF2B5EF4-FFF2-40B4-BE49-F238E27FC236}">
                <a16:creationId xmlns:a16="http://schemas.microsoft.com/office/drawing/2014/main" xmlns="" id="{98614013-4E45-BCE5-6DF5-5B93DEF05219}"/>
              </a:ext>
            </a:extLst>
          </p:cNvPr>
          <p:cNvSpPr/>
          <p:nvPr/>
        </p:nvSpPr>
        <p:spPr>
          <a:xfrm>
            <a:off x="989761" y="421548"/>
            <a:ext cx="9934185" cy="5975147"/>
          </a:xfrm>
          <a:prstGeom prst="round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4" name="Picture 43" descr="A picture containing text, orange&#10;&#10;Description automatically generated">
            <a:extLst>
              <a:ext uri="{FF2B5EF4-FFF2-40B4-BE49-F238E27FC236}">
                <a16:creationId xmlns:a16="http://schemas.microsoft.com/office/drawing/2014/main" xmlns="" id="{C51194E9-3DB3-6372-1190-2C938D0104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45650" y="328025"/>
            <a:ext cx="1176245" cy="1076643"/>
          </a:xfrm>
          <a:prstGeom prst="rect">
            <a:avLst/>
          </a:prstGeom>
        </p:spPr>
      </p:pic>
      <p:pic>
        <p:nvPicPr>
          <p:cNvPr id="6" name="Graphic 5">
            <a:extLst>
              <a:ext uri="{FF2B5EF4-FFF2-40B4-BE49-F238E27FC236}">
                <a16:creationId xmlns:a16="http://schemas.microsoft.com/office/drawing/2014/main" xmlns="" id="{21EBCB4A-2645-E3F6-1574-52C6A548806A}"/>
              </a:ext>
            </a:extLst>
          </p:cNvPr>
          <p:cNvPicPr>
            <a:picLocks noChangeAspect="1"/>
          </p:cNvPicPr>
          <p:nvPr/>
        </p:nvPicPr>
        <p:blipFill>
          <a:blip r:embed="rId10">
            <a:lum contrast="20000"/>
            <a:extLst>
              <a:ext uri="{96DAC541-7B7A-43D3-8B79-37D633B846F1}">
                <asvg:svgBlip xmlns:asvg="http://schemas.microsoft.com/office/drawing/2016/SVG/main" xmlns="" r:embed="rId11"/>
              </a:ext>
            </a:extLst>
          </a:blip>
          <a:stretch>
            <a:fillRect/>
          </a:stretch>
        </p:blipFill>
        <p:spPr>
          <a:xfrm>
            <a:off x="10011405" y="4419045"/>
            <a:ext cx="992954" cy="1586443"/>
          </a:xfrm>
          <a:prstGeom prst="rect">
            <a:avLst/>
          </a:prstGeom>
        </p:spPr>
      </p:pic>
      <p:pic>
        <p:nvPicPr>
          <p:cNvPr id="3" name="Graphic 2">
            <a:extLst>
              <a:ext uri="{FF2B5EF4-FFF2-40B4-BE49-F238E27FC236}">
                <a16:creationId xmlns:a16="http://schemas.microsoft.com/office/drawing/2014/main" xmlns="" id="{DB5769BE-F938-BADE-D999-9597B099DA96}"/>
              </a:ext>
            </a:extLst>
          </p:cNvPr>
          <p:cNvPicPr>
            <a:picLocks noChangeAspect="1"/>
          </p:cNvPicPr>
          <p:nvPr/>
        </p:nvPicPr>
        <p:blipFill>
          <a:blip r:embed="rId12">
            <a:lum contrast="20000"/>
            <a:extLst>
              <a:ext uri="{96DAC541-7B7A-43D3-8B79-37D633B846F1}">
                <asvg:svgBlip xmlns:asvg="http://schemas.microsoft.com/office/drawing/2016/SVG/main" xmlns="" r:embed="rId13"/>
              </a:ext>
            </a:extLst>
          </a:blip>
          <a:stretch>
            <a:fillRect/>
          </a:stretch>
        </p:blipFill>
        <p:spPr>
          <a:xfrm>
            <a:off x="914400" y="4765549"/>
            <a:ext cx="725289" cy="1072168"/>
          </a:xfrm>
          <a:prstGeom prst="rect">
            <a:avLst/>
          </a:prstGeom>
        </p:spPr>
      </p:pic>
      <p:pic>
        <p:nvPicPr>
          <p:cNvPr id="19" name="Picture 18">
            <a:extLst>
              <a:ext uri="{FF2B5EF4-FFF2-40B4-BE49-F238E27FC236}">
                <a16:creationId xmlns:a16="http://schemas.microsoft.com/office/drawing/2014/main" xmlns="" id="{A7DE7747-85D9-CA48-4C7D-4F8AB51354A7}"/>
              </a:ext>
            </a:extLst>
          </p:cNvPr>
          <p:cNvPicPr>
            <a:picLocks noChangeAspect="1"/>
          </p:cNvPicPr>
          <p:nvPr/>
        </p:nvPicPr>
        <p:blipFill>
          <a:blip r:embed="rId14"/>
          <a:stretch>
            <a:fillRect/>
          </a:stretch>
        </p:blipFill>
        <p:spPr>
          <a:xfrm>
            <a:off x="600206" y="6027961"/>
            <a:ext cx="506012" cy="426757"/>
          </a:xfrm>
          <a:prstGeom prst="rect">
            <a:avLst/>
          </a:prstGeom>
        </p:spPr>
      </p:pic>
      <p:pic>
        <p:nvPicPr>
          <p:cNvPr id="45" name="Picture 44">
            <a:extLst>
              <a:ext uri="{FF2B5EF4-FFF2-40B4-BE49-F238E27FC236}">
                <a16:creationId xmlns:a16="http://schemas.microsoft.com/office/drawing/2014/main" xmlns="" id="{C0BCE08E-6C71-3162-1CCD-4FD054D0ED8C}"/>
              </a:ext>
            </a:extLst>
          </p:cNvPr>
          <p:cNvPicPr>
            <a:picLocks noChangeAspect="1"/>
          </p:cNvPicPr>
          <p:nvPr/>
        </p:nvPicPr>
        <p:blipFill>
          <a:blip r:embed="rId14"/>
          <a:stretch>
            <a:fillRect/>
          </a:stretch>
        </p:blipFill>
        <p:spPr>
          <a:xfrm>
            <a:off x="1532949" y="5555381"/>
            <a:ext cx="506012" cy="426757"/>
          </a:xfrm>
          <a:prstGeom prst="rect">
            <a:avLst/>
          </a:prstGeom>
        </p:spPr>
      </p:pic>
      <p:pic>
        <p:nvPicPr>
          <p:cNvPr id="46" name="Picture 45">
            <a:extLst>
              <a:ext uri="{FF2B5EF4-FFF2-40B4-BE49-F238E27FC236}">
                <a16:creationId xmlns:a16="http://schemas.microsoft.com/office/drawing/2014/main" xmlns="" id="{45617E06-3AF9-2298-EF69-31E3031EBB04}"/>
              </a:ext>
            </a:extLst>
          </p:cNvPr>
          <p:cNvPicPr>
            <a:picLocks noChangeAspect="1"/>
          </p:cNvPicPr>
          <p:nvPr/>
        </p:nvPicPr>
        <p:blipFill>
          <a:blip r:embed="rId14"/>
          <a:stretch>
            <a:fillRect/>
          </a:stretch>
        </p:blipFill>
        <p:spPr>
          <a:xfrm>
            <a:off x="2747715" y="6122939"/>
            <a:ext cx="393395" cy="331779"/>
          </a:xfrm>
          <a:prstGeom prst="rect">
            <a:avLst/>
          </a:prstGeom>
        </p:spPr>
      </p:pic>
      <p:pic>
        <p:nvPicPr>
          <p:cNvPr id="47" name="Picture 46">
            <a:extLst>
              <a:ext uri="{FF2B5EF4-FFF2-40B4-BE49-F238E27FC236}">
                <a16:creationId xmlns:a16="http://schemas.microsoft.com/office/drawing/2014/main" xmlns="" id="{D86E1F1A-07D6-4944-60B8-2353FEC2D0E4}"/>
              </a:ext>
            </a:extLst>
          </p:cNvPr>
          <p:cNvPicPr>
            <a:picLocks noChangeAspect="1"/>
          </p:cNvPicPr>
          <p:nvPr/>
        </p:nvPicPr>
        <p:blipFill>
          <a:blip r:embed="rId14"/>
          <a:stretch>
            <a:fillRect/>
          </a:stretch>
        </p:blipFill>
        <p:spPr>
          <a:xfrm>
            <a:off x="11216195" y="6057396"/>
            <a:ext cx="506012" cy="426757"/>
          </a:xfrm>
          <a:prstGeom prst="rect">
            <a:avLst/>
          </a:prstGeom>
        </p:spPr>
      </p:pic>
      <p:pic>
        <p:nvPicPr>
          <p:cNvPr id="48" name="Picture 47">
            <a:extLst>
              <a:ext uri="{FF2B5EF4-FFF2-40B4-BE49-F238E27FC236}">
                <a16:creationId xmlns:a16="http://schemas.microsoft.com/office/drawing/2014/main" xmlns="" id="{817761C6-0C91-349E-1ADB-7F9E97495095}"/>
              </a:ext>
            </a:extLst>
          </p:cNvPr>
          <p:cNvPicPr>
            <a:picLocks noChangeAspect="1"/>
          </p:cNvPicPr>
          <p:nvPr/>
        </p:nvPicPr>
        <p:blipFill>
          <a:blip r:embed="rId14"/>
          <a:stretch>
            <a:fillRect/>
          </a:stretch>
        </p:blipFill>
        <p:spPr>
          <a:xfrm>
            <a:off x="10690479" y="5364540"/>
            <a:ext cx="393395" cy="331779"/>
          </a:xfrm>
          <a:prstGeom prst="rect">
            <a:avLst/>
          </a:prstGeom>
        </p:spPr>
      </p:pic>
      <p:sp>
        <p:nvSpPr>
          <p:cNvPr id="49" name="TextBox 48">
            <a:extLst>
              <a:ext uri="{FF2B5EF4-FFF2-40B4-BE49-F238E27FC236}">
                <a16:creationId xmlns:a16="http://schemas.microsoft.com/office/drawing/2014/main" xmlns="" id="{0FAA943E-6BC6-F4E4-B2C8-ECF4B570012F}"/>
              </a:ext>
            </a:extLst>
          </p:cNvPr>
          <p:cNvSpPr txBox="1"/>
          <p:nvPr/>
        </p:nvSpPr>
        <p:spPr>
          <a:xfrm>
            <a:off x="1398489" y="2229280"/>
            <a:ext cx="9395023"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Bài</a:t>
            </a:r>
            <a:r>
              <a:rPr kumimoji="0" lang="en-US" sz="40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11 – </a:t>
            </a:r>
            <a:r>
              <a:rPr kumimoji="0" lang="en-US" sz="40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Đọc</a:t>
            </a:r>
            <a:endParaRPr kumimoji="0" lang="en-US" sz="4800" b="1" i="0" u="none" strike="noStrike" kern="1200" cap="none" spc="0" normalizeH="0" baseline="0" noProof="0" dirty="0">
              <a:ln>
                <a:noFill/>
              </a:ln>
              <a:solidFill>
                <a:srgbClr val="F14124"/>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xmlns="" id="{A6C5504D-CC74-4B89-98E5-C39321BAFDF6}"/>
              </a:ext>
            </a:extLst>
          </p:cNvPr>
          <p:cNvPicPr>
            <a:picLocks noChangeAspect="1"/>
          </p:cNvPicPr>
          <p:nvPr/>
        </p:nvPicPr>
        <p:blipFill>
          <a:blip r:embed="rId15"/>
          <a:stretch>
            <a:fillRect/>
          </a:stretch>
        </p:blipFill>
        <p:spPr>
          <a:xfrm>
            <a:off x="2764118" y="752396"/>
            <a:ext cx="6584251" cy="1457070"/>
          </a:xfrm>
          <a:prstGeom prst="rect">
            <a:avLst/>
          </a:prstGeom>
        </p:spPr>
      </p:pic>
      <p:pic>
        <p:nvPicPr>
          <p:cNvPr id="8" name="Picture 7">
            <a:extLst>
              <a:ext uri="{FF2B5EF4-FFF2-40B4-BE49-F238E27FC236}">
                <a16:creationId xmlns:a16="http://schemas.microsoft.com/office/drawing/2014/main" xmlns="" id="{D936C02C-CBAF-43F3-A081-7B1D75FCD31E}"/>
              </a:ext>
            </a:extLst>
          </p:cNvPr>
          <p:cNvPicPr>
            <a:picLocks noChangeAspect="1"/>
          </p:cNvPicPr>
          <p:nvPr/>
        </p:nvPicPr>
        <p:blipFill>
          <a:blip r:embed="rId16"/>
          <a:stretch>
            <a:fillRect/>
          </a:stretch>
        </p:blipFill>
        <p:spPr>
          <a:xfrm>
            <a:off x="2991000" y="3052266"/>
            <a:ext cx="6468417" cy="2462997"/>
          </a:xfrm>
          <a:prstGeom prst="rect">
            <a:avLst/>
          </a:prstGeom>
        </p:spPr>
      </p:pic>
    </p:spTree>
    <p:extLst>
      <p:ext uri="{BB962C8B-B14F-4D97-AF65-F5344CB8AC3E}">
        <p14:creationId xmlns:p14="http://schemas.microsoft.com/office/powerpoint/2010/main" val="3159169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9A7D2D8-6135-79DB-7E73-7DC86AA91A3F}"/>
              </a:ext>
            </a:extLst>
          </p:cNvPr>
          <p:cNvSpPr/>
          <p:nvPr/>
        </p:nvSpPr>
        <p:spPr>
          <a:xfrm>
            <a:off x="440013" y="198783"/>
            <a:ext cx="11751987" cy="6354417"/>
          </a:xfrm>
          <a:custGeom>
            <a:avLst/>
            <a:gdLst>
              <a:gd name="connsiteX0" fmla="*/ 0 w 11751987"/>
              <a:gd name="connsiteY0" fmla="*/ 1059091 h 6354417"/>
              <a:gd name="connsiteX1" fmla="*/ 1059091 w 11751987"/>
              <a:gd name="connsiteY1" fmla="*/ 0 h 6354417"/>
              <a:gd name="connsiteX2" fmla="*/ 1554544 w 11751987"/>
              <a:gd name="connsiteY2" fmla="*/ 0 h 6354417"/>
              <a:gd name="connsiteX3" fmla="*/ 1953659 w 11751987"/>
              <a:gd name="connsiteY3" fmla="*/ 0 h 6354417"/>
              <a:gd name="connsiteX4" fmla="*/ 2545449 w 11751987"/>
              <a:gd name="connsiteY4" fmla="*/ 0 h 6354417"/>
              <a:gd name="connsiteX5" fmla="*/ 3137240 w 11751987"/>
              <a:gd name="connsiteY5" fmla="*/ 0 h 6354417"/>
              <a:gd name="connsiteX6" fmla="*/ 4018045 w 11751987"/>
              <a:gd name="connsiteY6" fmla="*/ 0 h 6354417"/>
              <a:gd name="connsiteX7" fmla="*/ 4706174 w 11751987"/>
              <a:gd name="connsiteY7" fmla="*/ 0 h 6354417"/>
              <a:gd name="connsiteX8" fmla="*/ 5586979 w 11751987"/>
              <a:gd name="connsiteY8" fmla="*/ 0 h 6354417"/>
              <a:gd name="connsiteX9" fmla="*/ 6467784 w 11751987"/>
              <a:gd name="connsiteY9" fmla="*/ 0 h 6354417"/>
              <a:gd name="connsiteX10" fmla="*/ 7252251 w 11751987"/>
              <a:gd name="connsiteY10" fmla="*/ 0 h 6354417"/>
              <a:gd name="connsiteX11" fmla="*/ 8036718 w 11751987"/>
              <a:gd name="connsiteY11" fmla="*/ 0 h 6354417"/>
              <a:gd name="connsiteX12" fmla="*/ 8435833 w 11751987"/>
              <a:gd name="connsiteY12" fmla="*/ 0 h 6354417"/>
              <a:gd name="connsiteX13" fmla="*/ 9027624 w 11751987"/>
              <a:gd name="connsiteY13" fmla="*/ 0 h 6354417"/>
              <a:gd name="connsiteX14" fmla="*/ 9523077 w 11751987"/>
              <a:gd name="connsiteY14" fmla="*/ 0 h 6354417"/>
              <a:gd name="connsiteX15" fmla="*/ 10692896 w 11751987"/>
              <a:gd name="connsiteY15" fmla="*/ 0 h 6354417"/>
              <a:gd name="connsiteX16" fmla="*/ 11751987 w 11751987"/>
              <a:gd name="connsiteY16" fmla="*/ 1059091 h 6354417"/>
              <a:gd name="connsiteX17" fmla="*/ 11751987 w 11751987"/>
              <a:gd name="connsiteY17" fmla="*/ 1664267 h 6354417"/>
              <a:gd name="connsiteX18" fmla="*/ 11751987 w 11751987"/>
              <a:gd name="connsiteY18" fmla="*/ 2269444 h 6354417"/>
              <a:gd name="connsiteX19" fmla="*/ 11751987 w 11751987"/>
              <a:gd name="connsiteY19" fmla="*/ 2874620 h 6354417"/>
              <a:gd name="connsiteX20" fmla="*/ 11751987 w 11751987"/>
              <a:gd name="connsiteY20" fmla="*/ 3522159 h 6354417"/>
              <a:gd name="connsiteX21" fmla="*/ 11751987 w 11751987"/>
              <a:gd name="connsiteY21" fmla="*/ 4042611 h 6354417"/>
              <a:gd name="connsiteX22" fmla="*/ 11751987 w 11751987"/>
              <a:gd name="connsiteY22" fmla="*/ 4520700 h 6354417"/>
              <a:gd name="connsiteX23" fmla="*/ 11751987 w 11751987"/>
              <a:gd name="connsiteY23" fmla="*/ 5295326 h 6354417"/>
              <a:gd name="connsiteX24" fmla="*/ 10692896 w 11751987"/>
              <a:gd name="connsiteY24" fmla="*/ 6354417 h 6354417"/>
              <a:gd name="connsiteX25" fmla="*/ 9908429 w 11751987"/>
              <a:gd name="connsiteY25" fmla="*/ 6354417 h 6354417"/>
              <a:gd name="connsiteX26" fmla="*/ 9316638 w 11751987"/>
              <a:gd name="connsiteY26" fmla="*/ 6354417 h 6354417"/>
              <a:gd name="connsiteX27" fmla="*/ 8628509 w 11751987"/>
              <a:gd name="connsiteY27" fmla="*/ 6354417 h 6354417"/>
              <a:gd name="connsiteX28" fmla="*/ 8229394 w 11751987"/>
              <a:gd name="connsiteY28" fmla="*/ 6354417 h 6354417"/>
              <a:gd name="connsiteX29" fmla="*/ 7444927 w 11751987"/>
              <a:gd name="connsiteY29" fmla="*/ 6354417 h 6354417"/>
              <a:gd name="connsiteX30" fmla="*/ 6564122 w 11751987"/>
              <a:gd name="connsiteY30" fmla="*/ 6354417 h 6354417"/>
              <a:gd name="connsiteX31" fmla="*/ 5875994 w 11751987"/>
              <a:gd name="connsiteY31" fmla="*/ 6354417 h 6354417"/>
              <a:gd name="connsiteX32" fmla="*/ 5091527 w 11751987"/>
              <a:gd name="connsiteY32" fmla="*/ 6354417 h 6354417"/>
              <a:gd name="connsiteX33" fmla="*/ 4403398 w 11751987"/>
              <a:gd name="connsiteY33" fmla="*/ 6354417 h 6354417"/>
              <a:gd name="connsiteX34" fmla="*/ 3522593 w 11751987"/>
              <a:gd name="connsiteY34" fmla="*/ 6354417 h 6354417"/>
              <a:gd name="connsiteX35" fmla="*/ 3123478 w 11751987"/>
              <a:gd name="connsiteY35" fmla="*/ 6354417 h 6354417"/>
              <a:gd name="connsiteX36" fmla="*/ 2435349 w 11751987"/>
              <a:gd name="connsiteY36" fmla="*/ 6354417 h 6354417"/>
              <a:gd name="connsiteX37" fmla="*/ 1650882 w 11751987"/>
              <a:gd name="connsiteY37" fmla="*/ 6354417 h 6354417"/>
              <a:gd name="connsiteX38" fmla="*/ 1059091 w 11751987"/>
              <a:gd name="connsiteY38" fmla="*/ 6354417 h 6354417"/>
              <a:gd name="connsiteX39" fmla="*/ 0 w 11751987"/>
              <a:gd name="connsiteY39" fmla="*/ 5295326 h 6354417"/>
              <a:gd name="connsiteX40" fmla="*/ 0 w 11751987"/>
              <a:gd name="connsiteY40" fmla="*/ 4817237 h 6354417"/>
              <a:gd name="connsiteX41" fmla="*/ 0 w 11751987"/>
              <a:gd name="connsiteY41" fmla="*/ 4212060 h 6354417"/>
              <a:gd name="connsiteX42" fmla="*/ 0 w 11751987"/>
              <a:gd name="connsiteY42" fmla="*/ 3649246 h 6354417"/>
              <a:gd name="connsiteX43" fmla="*/ 0 w 11751987"/>
              <a:gd name="connsiteY43" fmla="*/ 3171157 h 6354417"/>
              <a:gd name="connsiteX44" fmla="*/ 0 w 11751987"/>
              <a:gd name="connsiteY44" fmla="*/ 2608343 h 6354417"/>
              <a:gd name="connsiteX45" fmla="*/ 0 w 11751987"/>
              <a:gd name="connsiteY45" fmla="*/ 2130253 h 6354417"/>
              <a:gd name="connsiteX46" fmla="*/ 0 w 11751987"/>
              <a:gd name="connsiteY46" fmla="*/ 1059091 h 635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51987" h="6354417" fill="none" extrusionOk="0">
                <a:moveTo>
                  <a:pt x="0" y="1059091"/>
                </a:moveTo>
                <a:cubicBezTo>
                  <a:pt x="6318" y="505093"/>
                  <a:pt x="559087" y="113200"/>
                  <a:pt x="1059091" y="0"/>
                </a:cubicBezTo>
                <a:cubicBezTo>
                  <a:pt x="1281517" y="-21909"/>
                  <a:pt x="1441299" y="-11967"/>
                  <a:pt x="1554544" y="0"/>
                </a:cubicBezTo>
                <a:cubicBezTo>
                  <a:pt x="1667789" y="11967"/>
                  <a:pt x="1856211" y="17402"/>
                  <a:pt x="1953659" y="0"/>
                </a:cubicBezTo>
                <a:cubicBezTo>
                  <a:pt x="2051108" y="-17402"/>
                  <a:pt x="2380376" y="4124"/>
                  <a:pt x="2545449" y="0"/>
                </a:cubicBezTo>
                <a:cubicBezTo>
                  <a:pt x="2710522" y="-4124"/>
                  <a:pt x="2986333" y="3950"/>
                  <a:pt x="3137240" y="0"/>
                </a:cubicBezTo>
                <a:cubicBezTo>
                  <a:pt x="3288147" y="-3950"/>
                  <a:pt x="3840978" y="-14436"/>
                  <a:pt x="4018045" y="0"/>
                </a:cubicBezTo>
                <a:cubicBezTo>
                  <a:pt x="4195112" y="14436"/>
                  <a:pt x="4538037" y="32935"/>
                  <a:pt x="4706174" y="0"/>
                </a:cubicBezTo>
                <a:cubicBezTo>
                  <a:pt x="4874311" y="-32935"/>
                  <a:pt x="5290621" y="-32950"/>
                  <a:pt x="5586979" y="0"/>
                </a:cubicBezTo>
                <a:cubicBezTo>
                  <a:pt x="5883337" y="32950"/>
                  <a:pt x="6134023" y="-43148"/>
                  <a:pt x="6467784" y="0"/>
                </a:cubicBezTo>
                <a:cubicBezTo>
                  <a:pt x="6801546" y="43148"/>
                  <a:pt x="6918705" y="25922"/>
                  <a:pt x="7252251" y="0"/>
                </a:cubicBezTo>
                <a:cubicBezTo>
                  <a:pt x="7585797" y="-25922"/>
                  <a:pt x="7693450" y="38654"/>
                  <a:pt x="8036718" y="0"/>
                </a:cubicBezTo>
                <a:cubicBezTo>
                  <a:pt x="8379986" y="-38654"/>
                  <a:pt x="8298970" y="-1744"/>
                  <a:pt x="8435833" y="0"/>
                </a:cubicBezTo>
                <a:cubicBezTo>
                  <a:pt x="8572697" y="1744"/>
                  <a:pt x="8751031" y="4673"/>
                  <a:pt x="9027624" y="0"/>
                </a:cubicBezTo>
                <a:cubicBezTo>
                  <a:pt x="9304217" y="-4673"/>
                  <a:pt x="9329462" y="-24524"/>
                  <a:pt x="9523077" y="0"/>
                </a:cubicBezTo>
                <a:cubicBezTo>
                  <a:pt x="9716692" y="24524"/>
                  <a:pt x="10174148" y="-33753"/>
                  <a:pt x="10692896" y="0"/>
                </a:cubicBezTo>
                <a:cubicBezTo>
                  <a:pt x="11207145" y="-38224"/>
                  <a:pt x="11869379" y="458760"/>
                  <a:pt x="11751987" y="1059091"/>
                </a:cubicBezTo>
                <a:cubicBezTo>
                  <a:pt x="11779677" y="1356858"/>
                  <a:pt x="11757245" y="1542316"/>
                  <a:pt x="11751987" y="1664267"/>
                </a:cubicBezTo>
                <a:cubicBezTo>
                  <a:pt x="11746729" y="1786218"/>
                  <a:pt x="11774340" y="2089179"/>
                  <a:pt x="11751987" y="2269444"/>
                </a:cubicBezTo>
                <a:cubicBezTo>
                  <a:pt x="11729634" y="2449709"/>
                  <a:pt x="11765781" y="2631152"/>
                  <a:pt x="11751987" y="2874620"/>
                </a:cubicBezTo>
                <a:cubicBezTo>
                  <a:pt x="11738193" y="3118088"/>
                  <a:pt x="11726228" y="3333867"/>
                  <a:pt x="11751987" y="3522159"/>
                </a:cubicBezTo>
                <a:cubicBezTo>
                  <a:pt x="11777746" y="3710451"/>
                  <a:pt x="11759210" y="3791914"/>
                  <a:pt x="11751987" y="4042611"/>
                </a:cubicBezTo>
                <a:cubicBezTo>
                  <a:pt x="11744764" y="4293308"/>
                  <a:pt x="11743225" y="4372748"/>
                  <a:pt x="11751987" y="4520700"/>
                </a:cubicBezTo>
                <a:cubicBezTo>
                  <a:pt x="11760749" y="4668652"/>
                  <a:pt x="11787828" y="5014188"/>
                  <a:pt x="11751987" y="5295326"/>
                </a:cubicBezTo>
                <a:cubicBezTo>
                  <a:pt x="11733082" y="5895492"/>
                  <a:pt x="11363574" y="6339336"/>
                  <a:pt x="10692896" y="6354417"/>
                </a:cubicBezTo>
                <a:cubicBezTo>
                  <a:pt x="10437679" y="6373639"/>
                  <a:pt x="10072764" y="6356285"/>
                  <a:pt x="9908429" y="6354417"/>
                </a:cubicBezTo>
                <a:cubicBezTo>
                  <a:pt x="9744094" y="6352549"/>
                  <a:pt x="9605730" y="6381523"/>
                  <a:pt x="9316638" y="6354417"/>
                </a:cubicBezTo>
                <a:cubicBezTo>
                  <a:pt x="9027546" y="6327311"/>
                  <a:pt x="8833749" y="6371727"/>
                  <a:pt x="8628509" y="6354417"/>
                </a:cubicBezTo>
                <a:cubicBezTo>
                  <a:pt x="8423269" y="6337107"/>
                  <a:pt x="8333437" y="6373638"/>
                  <a:pt x="8229394" y="6354417"/>
                </a:cubicBezTo>
                <a:cubicBezTo>
                  <a:pt x="8125351" y="6335196"/>
                  <a:pt x="7729041" y="6319456"/>
                  <a:pt x="7444927" y="6354417"/>
                </a:cubicBezTo>
                <a:cubicBezTo>
                  <a:pt x="7160813" y="6389378"/>
                  <a:pt x="6862898" y="6337264"/>
                  <a:pt x="6564122" y="6354417"/>
                </a:cubicBezTo>
                <a:cubicBezTo>
                  <a:pt x="6265346" y="6371570"/>
                  <a:pt x="6119175" y="6320651"/>
                  <a:pt x="5875994" y="6354417"/>
                </a:cubicBezTo>
                <a:cubicBezTo>
                  <a:pt x="5632813" y="6388183"/>
                  <a:pt x="5260271" y="6367942"/>
                  <a:pt x="5091527" y="6354417"/>
                </a:cubicBezTo>
                <a:cubicBezTo>
                  <a:pt x="4922783" y="6340892"/>
                  <a:pt x="4703636" y="6345710"/>
                  <a:pt x="4403398" y="6354417"/>
                </a:cubicBezTo>
                <a:cubicBezTo>
                  <a:pt x="4103160" y="6363124"/>
                  <a:pt x="3728736" y="6335419"/>
                  <a:pt x="3522593" y="6354417"/>
                </a:cubicBezTo>
                <a:cubicBezTo>
                  <a:pt x="3316451" y="6373415"/>
                  <a:pt x="3315599" y="6370620"/>
                  <a:pt x="3123478" y="6354417"/>
                </a:cubicBezTo>
                <a:cubicBezTo>
                  <a:pt x="2931358" y="6338214"/>
                  <a:pt x="2668989" y="6383130"/>
                  <a:pt x="2435349" y="6354417"/>
                </a:cubicBezTo>
                <a:cubicBezTo>
                  <a:pt x="2201709" y="6325704"/>
                  <a:pt x="1830076" y="6338378"/>
                  <a:pt x="1650882" y="6354417"/>
                </a:cubicBezTo>
                <a:cubicBezTo>
                  <a:pt x="1471688" y="6370456"/>
                  <a:pt x="1343327" y="6360954"/>
                  <a:pt x="1059091" y="6354417"/>
                </a:cubicBezTo>
                <a:cubicBezTo>
                  <a:pt x="442362" y="6459532"/>
                  <a:pt x="-86302" y="5863108"/>
                  <a:pt x="0" y="5295326"/>
                </a:cubicBezTo>
                <a:cubicBezTo>
                  <a:pt x="-7075" y="5089525"/>
                  <a:pt x="-10909" y="5038610"/>
                  <a:pt x="0" y="4817237"/>
                </a:cubicBezTo>
                <a:cubicBezTo>
                  <a:pt x="10909" y="4595864"/>
                  <a:pt x="-9350" y="4479122"/>
                  <a:pt x="0" y="4212060"/>
                </a:cubicBezTo>
                <a:cubicBezTo>
                  <a:pt x="9350" y="3944998"/>
                  <a:pt x="-7214" y="3927769"/>
                  <a:pt x="0" y="3649246"/>
                </a:cubicBezTo>
                <a:cubicBezTo>
                  <a:pt x="7214" y="3370723"/>
                  <a:pt x="-17498" y="3396175"/>
                  <a:pt x="0" y="3171157"/>
                </a:cubicBezTo>
                <a:cubicBezTo>
                  <a:pt x="17498" y="2946139"/>
                  <a:pt x="15542" y="2865153"/>
                  <a:pt x="0" y="2608343"/>
                </a:cubicBezTo>
                <a:cubicBezTo>
                  <a:pt x="-15542" y="2351533"/>
                  <a:pt x="16800" y="2294562"/>
                  <a:pt x="0" y="2130253"/>
                </a:cubicBezTo>
                <a:cubicBezTo>
                  <a:pt x="-16800" y="1965944"/>
                  <a:pt x="-35966" y="1496320"/>
                  <a:pt x="0" y="1059091"/>
                </a:cubicBezTo>
                <a:close/>
              </a:path>
              <a:path w="11751987" h="6354417" stroke="0" extrusionOk="0">
                <a:moveTo>
                  <a:pt x="0" y="1059091"/>
                </a:moveTo>
                <a:cubicBezTo>
                  <a:pt x="-6243" y="437104"/>
                  <a:pt x="416615" y="31536"/>
                  <a:pt x="1059091" y="0"/>
                </a:cubicBezTo>
                <a:cubicBezTo>
                  <a:pt x="1340737" y="-15221"/>
                  <a:pt x="1566307" y="12505"/>
                  <a:pt x="1747220" y="0"/>
                </a:cubicBezTo>
                <a:cubicBezTo>
                  <a:pt x="1928133" y="-12505"/>
                  <a:pt x="2119804" y="-19042"/>
                  <a:pt x="2242673" y="0"/>
                </a:cubicBezTo>
                <a:cubicBezTo>
                  <a:pt x="2365542" y="19042"/>
                  <a:pt x="2559844" y="-17580"/>
                  <a:pt x="2641788" y="0"/>
                </a:cubicBezTo>
                <a:cubicBezTo>
                  <a:pt x="2723733" y="17580"/>
                  <a:pt x="3206989" y="20498"/>
                  <a:pt x="3426255" y="0"/>
                </a:cubicBezTo>
                <a:cubicBezTo>
                  <a:pt x="3645521" y="-20498"/>
                  <a:pt x="3895464" y="24999"/>
                  <a:pt x="4210721" y="0"/>
                </a:cubicBezTo>
                <a:cubicBezTo>
                  <a:pt x="4525978" y="-24999"/>
                  <a:pt x="4669474" y="32723"/>
                  <a:pt x="4898850" y="0"/>
                </a:cubicBezTo>
                <a:cubicBezTo>
                  <a:pt x="5128226" y="-32723"/>
                  <a:pt x="5263958" y="-700"/>
                  <a:pt x="5490641" y="0"/>
                </a:cubicBezTo>
                <a:cubicBezTo>
                  <a:pt x="5717324" y="700"/>
                  <a:pt x="5832846" y="-3360"/>
                  <a:pt x="6082432" y="0"/>
                </a:cubicBezTo>
                <a:cubicBezTo>
                  <a:pt x="6332018" y="3360"/>
                  <a:pt x="6400017" y="-6101"/>
                  <a:pt x="6481547" y="0"/>
                </a:cubicBezTo>
                <a:cubicBezTo>
                  <a:pt x="6563078" y="6101"/>
                  <a:pt x="7090562" y="-4100"/>
                  <a:pt x="7266014" y="0"/>
                </a:cubicBezTo>
                <a:cubicBezTo>
                  <a:pt x="7441466" y="4100"/>
                  <a:pt x="7707948" y="1323"/>
                  <a:pt x="7857805" y="0"/>
                </a:cubicBezTo>
                <a:cubicBezTo>
                  <a:pt x="8007662" y="-1323"/>
                  <a:pt x="8561223" y="692"/>
                  <a:pt x="8738610" y="0"/>
                </a:cubicBezTo>
                <a:cubicBezTo>
                  <a:pt x="8915998" y="-692"/>
                  <a:pt x="9050305" y="18157"/>
                  <a:pt x="9137725" y="0"/>
                </a:cubicBezTo>
                <a:cubicBezTo>
                  <a:pt x="9225146" y="-18157"/>
                  <a:pt x="9599546" y="-1479"/>
                  <a:pt x="10018530" y="0"/>
                </a:cubicBezTo>
                <a:cubicBezTo>
                  <a:pt x="10437515" y="1479"/>
                  <a:pt x="10402530" y="-1383"/>
                  <a:pt x="10692896" y="0"/>
                </a:cubicBezTo>
                <a:cubicBezTo>
                  <a:pt x="11250434" y="-54203"/>
                  <a:pt x="11734875" y="566278"/>
                  <a:pt x="11751987" y="1059091"/>
                </a:cubicBezTo>
                <a:cubicBezTo>
                  <a:pt x="11728055" y="1302684"/>
                  <a:pt x="11780411" y="1395322"/>
                  <a:pt x="11751987" y="1706630"/>
                </a:cubicBezTo>
                <a:cubicBezTo>
                  <a:pt x="11723563" y="2017938"/>
                  <a:pt x="11769098" y="2116587"/>
                  <a:pt x="11751987" y="2269444"/>
                </a:cubicBezTo>
                <a:cubicBezTo>
                  <a:pt x="11734876" y="2422301"/>
                  <a:pt x="11742922" y="2539587"/>
                  <a:pt x="11751987" y="2747533"/>
                </a:cubicBezTo>
                <a:cubicBezTo>
                  <a:pt x="11761052" y="2955479"/>
                  <a:pt x="11781763" y="3096168"/>
                  <a:pt x="11751987" y="3352710"/>
                </a:cubicBezTo>
                <a:cubicBezTo>
                  <a:pt x="11722211" y="3609252"/>
                  <a:pt x="11773727" y="3713086"/>
                  <a:pt x="11751987" y="3830799"/>
                </a:cubicBezTo>
                <a:cubicBezTo>
                  <a:pt x="11730247" y="3948512"/>
                  <a:pt x="11724032" y="4373388"/>
                  <a:pt x="11751987" y="4520700"/>
                </a:cubicBezTo>
                <a:cubicBezTo>
                  <a:pt x="11779942" y="4668012"/>
                  <a:pt x="11719917" y="4981291"/>
                  <a:pt x="11751987" y="5295326"/>
                </a:cubicBezTo>
                <a:cubicBezTo>
                  <a:pt x="11757628" y="5868215"/>
                  <a:pt x="11262855" y="6373241"/>
                  <a:pt x="10692896" y="6354417"/>
                </a:cubicBezTo>
                <a:cubicBezTo>
                  <a:pt x="10550056" y="6373900"/>
                  <a:pt x="10256112" y="6342498"/>
                  <a:pt x="10004767" y="6354417"/>
                </a:cubicBezTo>
                <a:cubicBezTo>
                  <a:pt x="9753422" y="6366336"/>
                  <a:pt x="9673493" y="6372870"/>
                  <a:pt x="9509314" y="6354417"/>
                </a:cubicBezTo>
                <a:cubicBezTo>
                  <a:pt x="9345135" y="6335964"/>
                  <a:pt x="8944611" y="6364843"/>
                  <a:pt x="8628509" y="6354417"/>
                </a:cubicBezTo>
                <a:cubicBezTo>
                  <a:pt x="8312408" y="6343991"/>
                  <a:pt x="8167808" y="6341454"/>
                  <a:pt x="7844042" y="6354417"/>
                </a:cubicBezTo>
                <a:cubicBezTo>
                  <a:pt x="7520276" y="6367380"/>
                  <a:pt x="7291157" y="6314262"/>
                  <a:pt x="6963237" y="6354417"/>
                </a:cubicBezTo>
                <a:cubicBezTo>
                  <a:pt x="6635318" y="6394572"/>
                  <a:pt x="6666821" y="6343181"/>
                  <a:pt x="6467784" y="6354417"/>
                </a:cubicBezTo>
                <a:cubicBezTo>
                  <a:pt x="6268747" y="6365653"/>
                  <a:pt x="5973975" y="6362165"/>
                  <a:pt x="5683317" y="6354417"/>
                </a:cubicBezTo>
                <a:cubicBezTo>
                  <a:pt x="5392659" y="6346669"/>
                  <a:pt x="5303138" y="6328818"/>
                  <a:pt x="4995188" y="6354417"/>
                </a:cubicBezTo>
                <a:cubicBezTo>
                  <a:pt x="4687238" y="6380016"/>
                  <a:pt x="4529284" y="6371804"/>
                  <a:pt x="4403398" y="6354417"/>
                </a:cubicBezTo>
                <a:cubicBezTo>
                  <a:pt x="4277512" y="6337031"/>
                  <a:pt x="3976243" y="6360129"/>
                  <a:pt x="3811607" y="6354417"/>
                </a:cubicBezTo>
                <a:cubicBezTo>
                  <a:pt x="3646971" y="6348705"/>
                  <a:pt x="3472258" y="6348297"/>
                  <a:pt x="3316154" y="6354417"/>
                </a:cubicBezTo>
                <a:cubicBezTo>
                  <a:pt x="3160050" y="6360537"/>
                  <a:pt x="2887674" y="6332086"/>
                  <a:pt x="2531687" y="6354417"/>
                </a:cubicBezTo>
                <a:cubicBezTo>
                  <a:pt x="2175700" y="6376748"/>
                  <a:pt x="2136251" y="6335531"/>
                  <a:pt x="1747220" y="6354417"/>
                </a:cubicBezTo>
                <a:cubicBezTo>
                  <a:pt x="1358189" y="6373303"/>
                  <a:pt x="1373159" y="6363650"/>
                  <a:pt x="1059091" y="6354417"/>
                </a:cubicBezTo>
                <a:cubicBezTo>
                  <a:pt x="570992" y="6417109"/>
                  <a:pt x="127629" y="5828131"/>
                  <a:pt x="0" y="5295326"/>
                </a:cubicBezTo>
                <a:cubicBezTo>
                  <a:pt x="23848" y="5072600"/>
                  <a:pt x="-6021" y="4884936"/>
                  <a:pt x="0" y="4774874"/>
                </a:cubicBezTo>
                <a:cubicBezTo>
                  <a:pt x="6021" y="4664812"/>
                  <a:pt x="5055" y="4273865"/>
                  <a:pt x="0" y="4084973"/>
                </a:cubicBezTo>
                <a:cubicBezTo>
                  <a:pt x="-5055" y="3896081"/>
                  <a:pt x="14202" y="3684720"/>
                  <a:pt x="0" y="3522159"/>
                </a:cubicBezTo>
                <a:cubicBezTo>
                  <a:pt x="-14202" y="3359598"/>
                  <a:pt x="-24542" y="3087112"/>
                  <a:pt x="0" y="2832258"/>
                </a:cubicBezTo>
                <a:cubicBezTo>
                  <a:pt x="24542" y="2577404"/>
                  <a:pt x="27856" y="2441836"/>
                  <a:pt x="0" y="2184719"/>
                </a:cubicBezTo>
                <a:cubicBezTo>
                  <a:pt x="-27856" y="1927602"/>
                  <a:pt x="-2434" y="1890367"/>
                  <a:pt x="0" y="1664267"/>
                </a:cubicBezTo>
                <a:cubicBezTo>
                  <a:pt x="2434" y="1438167"/>
                  <a:pt x="-24478" y="1309635"/>
                  <a:pt x="0" y="1059091"/>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xmlns="" id="{7C4E3037-737A-4635-AD4D-052903413E18}"/>
              </a:ext>
            </a:extLst>
          </p:cNvPr>
          <p:cNvPicPr>
            <a:picLocks noChangeAspect="1"/>
          </p:cNvPicPr>
          <p:nvPr/>
        </p:nvPicPr>
        <p:blipFill>
          <a:blip r:embed="rId3"/>
          <a:stretch>
            <a:fillRect/>
          </a:stretch>
        </p:blipFill>
        <p:spPr>
          <a:xfrm>
            <a:off x="8635862" y="0"/>
            <a:ext cx="3705225" cy="2809875"/>
          </a:xfrm>
          <a:prstGeom prst="rect">
            <a:avLst/>
          </a:prstGeom>
          <a:ln>
            <a:noFill/>
          </a:ln>
          <a:effectLst>
            <a:softEdge rad="112500"/>
          </a:effectLst>
        </p:spPr>
      </p:pic>
      <p:sp>
        <p:nvSpPr>
          <p:cNvPr id="14" name="TextBox 13">
            <a:extLst>
              <a:ext uri="{FF2B5EF4-FFF2-40B4-BE49-F238E27FC236}">
                <a16:creationId xmlns:a16="http://schemas.microsoft.com/office/drawing/2014/main" xmlns="" id="{2EED5346-CD2F-4C8D-BADF-8D98DE0AE540}"/>
              </a:ext>
            </a:extLst>
          </p:cNvPr>
          <p:cNvSpPr txBox="1"/>
          <p:nvPr/>
        </p:nvSpPr>
        <p:spPr>
          <a:xfrm>
            <a:off x="762001" y="1003852"/>
            <a:ext cx="8948529" cy="553997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ổi ít nên vắng bóng chim. Khu nhà xây đã lâu, bay mới thấp thoáng mấy con chim sẻ lách chách bay đến. Chúng ẩn vào các hốc tường, lỗ thông hơi, cửa ngách để trú chân, làm tổ. Bầy chim rụt rè sà xuống những cây cảnh.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Bẵng đi một vài tuần, chẳng may cậu bé bị ốm. Nhìn sang sân thượng nhà bên, cậu thấy có đàn chim sẻ léo nhéo đến là nhộn. Con bay, con nhảy, có con nằm lăn ra rũ cánh, rồi mổ đùa nhau… nom vui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Bấy giờ cậu bé mới ngẩn người nhớ ra: “Đáng lẽ lũ chim ấy đã ở trên sân thượng nhà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Phong Thu)</a:t>
            </a:r>
          </a:p>
        </p:txBody>
      </p:sp>
      <p:pic>
        <p:nvPicPr>
          <p:cNvPr id="16" name="Picture 15">
            <a:extLst>
              <a:ext uri="{FF2B5EF4-FFF2-40B4-BE49-F238E27FC236}">
                <a16:creationId xmlns:a16="http://schemas.microsoft.com/office/drawing/2014/main" xmlns="" id="{C0157D04-18C9-4F07-93ED-2EC70BF330D6}"/>
              </a:ext>
            </a:extLst>
          </p:cNvPr>
          <p:cNvPicPr>
            <a:picLocks noChangeAspect="1"/>
          </p:cNvPicPr>
          <p:nvPr/>
        </p:nvPicPr>
        <p:blipFill>
          <a:blip r:embed="rId4"/>
          <a:stretch>
            <a:fillRect/>
          </a:stretch>
        </p:blipFill>
        <p:spPr>
          <a:xfrm>
            <a:off x="3194976" y="273232"/>
            <a:ext cx="5901439" cy="646232"/>
          </a:xfrm>
          <a:prstGeom prst="rect">
            <a:avLst/>
          </a:prstGeom>
        </p:spPr>
      </p:pic>
      <p:sp>
        <p:nvSpPr>
          <p:cNvPr id="8" name="Rectangle: Rounded Corners 7">
            <a:extLst>
              <a:ext uri="{FF2B5EF4-FFF2-40B4-BE49-F238E27FC236}">
                <a16:creationId xmlns:a16="http://schemas.microsoft.com/office/drawing/2014/main" xmlns="" id="{FB7112CC-D84D-48FB-9550-A6539AD830F0}"/>
              </a:ext>
            </a:extLst>
          </p:cNvPr>
          <p:cNvSpPr/>
          <p:nvPr/>
        </p:nvSpPr>
        <p:spPr>
          <a:xfrm>
            <a:off x="278295" y="123411"/>
            <a:ext cx="3910219" cy="685800"/>
          </a:xfrm>
          <a:custGeom>
            <a:avLst/>
            <a:gdLst>
              <a:gd name="connsiteX0" fmla="*/ 0 w 3910219"/>
              <a:gd name="connsiteY0" fmla="*/ 342900 h 685800"/>
              <a:gd name="connsiteX1" fmla="*/ 342900 w 3910219"/>
              <a:gd name="connsiteY1" fmla="*/ 0 h 685800"/>
              <a:gd name="connsiteX2" fmla="*/ 923295 w 3910219"/>
              <a:gd name="connsiteY2" fmla="*/ 0 h 685800"/>
              <a:gd name="connsiteX3" fmla="*/ 1535935 w 3910219"/>
              <a:gd name="connsiteY3" fmla="*/ 0 h 685800"/>
              <a:gd name="connsiteX4" fmla="*/ 2116330 w 3910219"/>
              <a:gd name="connsiteY4" fmla="*/ 0 h 685800"/>
              <a:gd name="connsiteX5" fmla="*/ 2825703 w 3910219"/>
              <a:gd name="connsiteY5" fmla="*/ 0 h 685800"/>
              <a:gd name="connsiteX6" fmla="*/ 3567319 w 3910219"/>
              <a:gd name="connsiteY6" fmla="*/ 0 h 685800"/>
              <a:gd name="connsiteX7" fmla="*/ 3910219 w 3910219"/>
              <a:gd name="connsiteY7" fmla="*/ 342900 h 685800"/>
              <a:gd name="connsiteX8" fmla="*/ 3910219 w 3910219"/>
              <a:gd name="connsiteY8" fmla="*/ 342900 h 685800"/>
              <a:gd name="connsiteX9" fmla="*/ 3567319 w 3910219"/>
              <a:gd name="connsiteY9" fmla="*/ 685800 h 685800"/>
              <a:gd name="connsiteX10" fmla="*/ 2986924 w 3910219"/>
              <a:gd name="connsiteY10" fmla="*/ 685800 h 685800"/>
              <a:gd name="connsiteX11" fmla="*/ 2374284 w 3910219"/>
              <a:gd name="connsiteY11" fmla="*/ 685800 h 685800"/>
              <a:gd name="connsiteX12" fmla="*/ 1793889 w 3910219"/>
              <a:gd name="connsiteY12" fmla="*/ 685800 h 685800"/>
              <a:gd name="connsiteX13" fmla="*/ 1245737 w 3910219"/>
              <a:gd name="connsiteY13" fmla="*/ 685800 h 685800"/>
              <a:gd name="connsiteX14" fmla="*/ 342900 w 3910219"/>
              <a:gd name="connsiteY14" fmla="*/ 685800 h 685800"/>
              <a:gd name="connsiteX15" fmla="*/ 0 w 3910219"/>
              <a:gd name="connsiteY15"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10219" h="685800" fill="none" extrusionOk="0">
                <a:moveTo>
                  <a:pt x="0" y="342900"/>
                </a:moveTo>
                <a:cubicBezTo>
                  <a:pt x="27604" y="162278"/>
                  <a:pt x="110352" y="10048"/>
                  <a:pt x="342900" y="0"/>
                </a:cubicBezTo>
                <a:cubicBezTo>
                  <a:pt x="534278" y="22305"/>
                  <a:pt x="646043" y="-15012"/>
                  <a:pt x="923295" y="0"/>
                </a:cubicBezTo>
                <a:cubicBezTo>
                  <a:pt x="1200547" y="15012"/>
                  <a:pt x="1332272" y="942"/>
                  <a:pt x="1535935" y="0"/>
                </a:cubicBezTo>
                <a:cubicBezTo>
                  <a:pt x="1739598" y="-942"/>
                  <a:pt x="1829067" y="4020"/>
                  <a:pt x="2116330" y="0"/>
                </a:cubicBezTo>
                <a:cubicBezTo>
                  <a:pt x="2403593" y="-4020"/>
                  <a:pt x="2582666" y="32473"/>
                  <a:pt x="2825703" y="0"/>
                </a:cubicBezTo>
                <a:cubicBezTo>
                  <a:pt x="3068740" y="-32473"/>
                  <a:pt x="3317234" y="26007"/>
                  <a:pt x="3567319" y="0"/>
                </a:cubicBezTo>
                <a:cubicBezTo>
                  <a:pt x="3737971" y="-5687"/>
                  <a:pt x="3903005" y="158258"/>
                  <a:pt x="3910219" y="342900"/>
                </a:cubicBezTo>
                <a:lnTo>
                  <a:pt x="3910219" y="342900"/>
                </a:lnTo>
                <a:cubicBezTo>
                  <a:pt x="3892304" y="572798"/>
                  <a:pt x="3754285" y="704375"/>
                  <a:pt x="3567319" y="685800"/>
                </a:cubicBezTo>
                <a:cubicBezTo>
                  <a:pt x="3433171" y="667046"/>
                  <a:pt x="3129212" y="659389"/>
                  <a:pt x="2986924" y="685800"/>
                </a:cubicBezTo>
                <a:cubicBezTo>
                  <a:pt x="2844637" y="712211"/>
                  <a:pt x="2626927" y="704323"/>
                  <a:pt x="2374284" y="685800"/>
                </a:cubicBezTo>
                <a:cubicBezTo>
                  <a:pt x="2121641" y="667277"/>
                  <a:pt x="2021187" y="709929"/>
                  <a:pt x="1793889" y="685800"/>
                </a:cubicBezTo>
                <a:cubicBezTo>
                  <a:pt x="1566591" y="661671"/>
                  <a:pt x="1423424" y="709913"/>
                  <a:pt x="1245737" y="685800"/>
                </a:cubicBezTo>
                <a:cubicBezTo>
                  <a:pt x="1068050" y="661687"/>
                  <a:pt x="788290" y="690990"/>
                  <a:pt x="342900" y="685800"/>
                </a:cubicBezTo>
                <a:cubicBezTo>
                  <a:pt x="140573" y="701903"/>
                  <a:pt x="11705" y="501064"/>
                  <a:pt x="0" y="342900"/>
                </a:cubicBezTo>
                <a:close/>
              </a:path>
              <a:path w="3910219" h="685800" stroke="0" extrusionOk="0">
                <a:moveTo>
                  <a:pt x="0" y="342900"/>
                </a:moveTo>
                <a:cubicBezTo>
                  <a:pt x="-19032" y="173497"/>
                  <a:pt x="160231" y="28380"/>
                  <a:pt x="342900" y="0"/>
                </a:cubicBezTo>
                <a:cubicBezTo>
                  <a:pt x="478539" y="-12638"/>
                  <a:pt x="736643" y="-12368"/>
                  <a:pt x="923295" y="0"/>
                </a:cubicBezTo>
                <a:cubicBezTo>
                  <a:pt x="1109948" y="12368"/>
                  <a:pt x="1294404" y="-9974"/>
                  <a:pt x="1535935" y="0"/>
                </a:cubicBezTo>
                <a:cubicBezTo>
                  <a:pt x="1777466" y="9974"/>
                  <a:pt x="1950577" y="21410"/>
                  <a:pt x="2084086" y="0"/>
                </a:cubicBezTo>
                <a:cubicBezTo>
                  <a:pt x="2217595" y="-21410"/>
                  <a:pt x="2585112" y="24620"/>
                  <a:pt x="2761214" y="0"/>
                </a:cubicBezTo>
                <a:cubicBezTo>
                  <a:pt x="2937316" y="-24620"/>
                  <a:pt x="3355968" y="5246"/>
                  <a:pt x="3567319" y="0"/>
                </a:cubicBezTo>
                <a:cubicBezTo>
                  <a:pt x="3751776" y="45609"/>
                  <a:pt x="3948607" y="157339"/>
                  <a:pt x="3910219" y="342900"/>
                </a:cubicBezTo>
                <a:lnTo>
                  <a:pt x="3910219" y="342900"/>
                </a:lnTo>
                <a:cubicBezTo>
                  <a:pt x="3924373" y="514154"/>
                  <a:pt x="3733550" y="717305"/>
                  <a:pt x="3567319" y="685800"/>
                </a:cubicBezTo>
                <a:cubicBezTo>
                  <a:pt x="3301185" y="665333"/>
                  <a:pt x="3194530" y="672382"/>
                  <a:pt x="3019168" y="685800"/>
                </a:cubicBezTo>
                <a:cubicBezTo>
                  <a:pt x="2843806" y="699218"/>
                  <a:pt x="2610588" y="693457"/>
                  <a:pt x="2342040" y="685800"/>
                </a:cubicBezTo>
                <a:cubicBezTo>
                  <a:pt x="2073492" y="678143"/>
                  <a:pt x="1991093" y="681442"/>
                  <a:pt x="1793889" y="685800"/>
                </a:cubicBezTo>
                <a:cubicBezTo>
                  <a:pt x="1596685" y="690158"/>
                  <a:pt x="1404328" y="684617"/>
                  <a:pt x="1213493" y="685800"/>
                </a:cubicBezTo>
                <a:cubicBezTo>
                  <a:pt x="1022658" y="686983"/>
                  <a:pt x="592484" y="710216"/>
                  <a:pt x="342900" y="685800"/>
                </a:cubicBezTo>
                <a:cubicBezTo>
                  <a:pt x="186679" y="674203"/>
                  <a:pt x="31820" y="511417"/>
                  <a:pt x="0" y="342900"/>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chia </a:t>
            </a: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Group 8">
            <a:extLst>
              <a:ext uri="{FF2B5EF4-FFF2-40B4-BE49-F238E27FC236}">
                <a16:creationId xmlns:a16="http://schemas.microsoft.com/office/drawing/2014/main" xmlns="" id="{D080A7F3-3ABF-41EE-A365-89BB30499C79}"/>
              </a:ext>
            </a:extLst>
          </p:cNvPr>
          <p:cNvGrpSpPr/>
          <p:nvPr/>
        </p:nvGrpSpPr>
        <p:grpSpPr>
          <a:xfrm>
            <a:off x="208721" y="711140"/>
            <a:ext cx="828675" cy="809961"/>
            <a:chOff x="-93175" y="1999914"/>
            <a:chExt cx="931530" cy="931530"/>
          </a:xfrm>
        </p:grpSpPr>
        <p:pic>
          <p:nvPicPr>
            <p:cNvPr id="10" name="Picture 9" descr="A picture containing vector graphics&#10;&#10;Description automatically generated">
              <a:extLst>
                <a:ext uri="{FF2B5EF4-FFF2-40B4-BE49-F238E27FC236}">
                  <a16:creationId xmlns:a16="http://schemas.microsoft.com/office/drawing/2014/main" xmlns="" id="{14EE7F66-006B-4363-9A58-C0CCD3E794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1" name="TextBox 10">
              <a:extLst>
                <a:ext uri="{FF2B5EF4-FFF2-40B4-BE49-F238E27FC236}">
                  <a16:creationId xmlns:a16="http://schemas.microsoft.com/office/drawing/2014/main" xmlns="" id="{BD7320F8-7B9C-4CF5-B1D6-086E15CC1BA5}"/>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grpSp>
        <p:nvGrpSpPr>
          <p:cNvPr id="12" name="Group 11">
            <a:extLst>
              <a:ext uri="{FF2B5EF4-FFF2-40B4-BE49-F238E27FC236}">
                <a16:creationId xmlns:a16="http://schemas.microsoft.com/office/drawing/2014/main" xmlns="" id="{1C804F75-7DD3-46C5-BE40-E87AF76D1862}"/>
              </a:ext>
            </a:extLst>
          </p:cNvPr>
          <p:cNvGrpSpPr/>
          <p:nvPr/>
        </p:nvGrpSpPr>
        <p:grpSpPr>
          <a:xfrm>
            <a:off x="198782" y="1516209"/>
            <a:ext cx="828675" cy="809961"/>
            <a:chOff x="-93175" y="1999914"/>
            <a:chExt cx="931530" cy="931530"/>
          </a:xfrm>
        </p:grpSpPr>
        <p:pic>
          <p:nvPicPr>
            <p:cNvPr id="13" name="Picture 12" descr="A picture containing vector graphics&#10;&#10;Description automatically generated">
              <a:extLst>
                <a:ext uri="{FF2B5EF4-FFF2-40B4-BE49-F238E27FC236}">
                  <a16:creationId xmlns:a16="http://schemas.microsoft.com/office/drawing/2014/main" xmlns="" id="{843BA72E-BC57-4F11-B635-D0344FABBF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5" name="TextBox 14">
              <a:extLst>
                <a:ext uri="{FF2B5EF4-FFF2-40B4-BE49-F238E27FC236}">
                  <a16:creationId xmlns:a16="http://schemas.microsoft.com/office/drawing/2014/main" xmlns="" id="{32FA3375-C8BC-42A5-9ED0-E8D8FEDB023B}"/>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grpSp>
        <p:nvGrpSpPr>
          <p:cNvPr id="17" name="Group 16">
            <a:extLst>
              <a:ext uri="{FF2B5EF4-FFF2-40B4-BE49-F238E27FC236}">
                <a16:creationId xmlns:a16="http://schemas.microsoft.com/office/drawing/2014/main" xmlns="" id="{1C3D461B-F1F7-498F-9BB4-CA2206C6C902}"/>
              </a:ext>
            </a:extLst>
          </p:cNvPr>
          <p:cNvGrpSpPr/>
          <p:nvPr/>
        </p:nvGrpSpPr>
        <p:grpSpPr>
          <a:xfrm>
            <a:off x="149087" y="2947444"/>
            <a:ext cx="828675" cy="809961"/>
            <a:chOff x="-93175" y="1999914"/>
            <a:chExt cx="931530" cy="931530"/>
          </a:xfrm>
        </p:grpSpPr>
        <p:pic>
          <p:nvPicPr>
            <p:cNvPr id="18" name="Picture 17" descr="A picture containing vector graphics&#10;&#10;Description automatically generated">
              <a:extLst>
                <a:ext uri="{FF2B5EF4-FFF2-40B4-BE49-F238E27FC236}">
                  <a16:creationId xmlns:a16="http://schemas.microsoft.com/office/drawing/2014/main" xmlns="" id="{E7E6363F-171F-41BF-9AB7-8AE95AA7D4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9" name="TextBox 18">
              <a:extLst>
                <a:ext uri="{FF2B5EF4-FFF2-40B4-BE49-F238E27FC236}">
                  <a16:creationId xmlns:a16="http://schemas.microsoft.com/office/drawing/2014/main" xmlns="" id="{552E3F7A-5577-4766-A983-0251B496628D}"/>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grpSp>
        <p:nvGrpSpPr>
          <p:cNvPr id="20" name="Group 19">
            <a:extLst>
              <a:ext uri="{FF2B5EF4-FFF2-40B4-BE49-F238E27FC236}">
                <a16:creationId xmlns:a16="http://schemas.microsoft.com/office/drawing/2014/main" xmlns="" id="{10DEA933-33E8-4D22-80E1-4084AF4B5A20}"/>
              </a:ext>
            </a:extLst>
          </p:cNvPr>
          <p:cNvGrpSpPr/>
          <p:nvPr/>
        </p:nvGrpSpPr>
        <p:grpSpPr>
          <a:xfrm>
            <a:off x="198783" y="5143992"/>
            <a:ext cx="828675" cy="809961"/>
            <a:chOff x="-93175" y="1999914"/>
            <a:chExt cx="931530" cy="931530"/>
          </a:xfrm>
        </p:grpSpPr>
        <p:pic>
          <p:nvPicPr>
            <p:cNvPr id="21" name="Picture 20" descr="A picture containing vector graphics&#10;&#10;Description automatically generated">
              <a:extLst>
                <a:ext uri="{FF2B5EF4-FFF2-40B4-BE49-F238E27FC236}">
                  <a16:creationId xmlns:a16="http://schemas.microsoft.com/office/drawing/2014/main" xmlns="" id="{044CA150-C6F1-4FCF-B3BD-83109A2F49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2" name="TextBox 21">
              <a:extLst>
                <a:ext uri="{FF2B5EF4-FFF2-40B4-BE49-F238E27FC236}">
                  <a16:creationId xmlns:a16="http://schemas.microsoft.com/office/drawing/2014/main" xmlns="" id="{0F5A499F-6E4B-47D0-A01D-DD4BAAFBE20E}"/>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4</a:t>
              </a:r>
            </a:p>
          </p:txBody>
        </p:sp>
      </p:grpSp>
    </p:spTree>
    <p:extLst>
      <p:ext uri="{BB962C8B-B14F-4D97-AF65-F5344CB8AC3E}">
        <p14:creationId xmlns:p14="http://schemas.microsoft.com/office/powerpoint/2010/main" val="1252918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5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par>
                                <p:cTn id="23" presetID="53" presetClass="entr" presetSubtype="16"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9A7D2D8-6135-79DB-7E73-7DC86AA91A3F}"/>
              </a:ext>
            </a:extLst>
          </p:cNvPr>
          <p:cNvSpPr/>
          <p:nvPr/>
        </p:nvSpPr>
        <p:spPr>
          <a:xfrm>
            <a:off x="1331844" y="480425"/>
            <a:ext cx="9402418" cy="6072775"/>
          </a:xfrm>
          <a:custGeom>
            <a:avLst/>
            <a:gdLst>
              <a:gd name="connsiteX0" fmla="*/ 0 w 9402418"/>
              <a:gd name="connsiteY0" fmla="*/ 1012149 h 6072775"/>
              <a:gd name="connsiteX1" fmla="*/ 1012149 w 9402418"/>
              <a:gd name="connsiteY1" fmla="*/ 0 h 6072775"/>
              <a:gd name="connsiteX2" fmla="*/ 1830450 w 9402418"/>
              <a:gd name="connsiteY2" fmla="*/ 0 h 6072775"/>
              <a:gd name="connsiteX3" fmla="*/ 2427407 w 9402418"/>
              <a:gd name="connsiteY3" fmla="*/ 0 h 6072775"/>
              <a:gd name="connsiteX4" fmla="*/ 3245707 w 9402418"/>
              <a:gd name="connsiteY4" fmla="*/ 0 h 6072775"/>
              <a:gd name="connsiteX5" fmla="*/ 3990227 w 9402418"/>
              <a:gd name="connsiteY5" fmla="*/ 0 h 6072775"/>
              <a:gd name="connsiteX6" fmla="*/ 4513402 w 9402418"/>
              <a:gd name="connsiteY6" fmla="*/ 0 h 6072775"/>
              <a:gd name="connsiteX7" fmla="*/ 5036578 w 9402418"/>
              <a:gd name="connsiteY7" fmla="*/ 0 h 6072775"/>
              <a:gd name="connsiteX8" fmla="*/ 5854879 w 9402418"/>
              <a:gd name="connsiteY8" fmla="*/ 0 h 6072775"/>
              <a:gd name="connsiteX9" fmla="*/ 6378054 w 9402418"/>
              <a:gd name="connsiteY9" fmla="*/ 0 h 6072775"/>
              <a:gd name="connsiteX10" fmla="*/ 7196355 w 9402418"/>
              <a:gd name="connsiteY10" fmla="*/ 0 h 6072775"/>
              <a:gd name="connsiteX11" fmla="*/ 7645750 w 9402418"/>
              <a:gd name="connsiteY11" fmla="*/ 0 h 6072775"/>
              <a:gd name="connsiteX12" fmla="*/ 8390269 w 9402418"/>
              <a:gd name="connsiteY12" fmla="*/ 0 h 6072775"/>
              <a:gd name="connsiteX13" fmla="*/ 9402418 w 9402418"/>
              <a:gd name="connsiteY13" fmla="*/ 1012149 h 6072775"/>
              <a:gd name="connsiteX14" fmla="*/ 9402418 w 9402418"/>
              <a:gd name="connsiteY14" fmla="*/ 1605926 h 6072775"/>
              <a:gd name="connsiteX15" fmla="*/ 9402418 w 9402418"/>
              <a:gd name="connsiteY15" fmla="*/ 2361641 h 6072775"/>
              <a:gd name="connsiteX16" fmla="*/ 9402418 w 9402418"/>
              <a:gd name="connsiteY16" fmla="*/ 3117357 h 6072775"/>
              <a:gd name="connsiteX17" fmla="*/ 9402418 w 9402418"/>
              <a:gd name="connsiteY17" fmla="*/ 3832588 h 6072775"/>
              <a:gd name="connsiteX18" fmla="*/ 9402418 w 9402418"/>
              <a:gd name="connsiteY18" fmla="*/ 5060626 h 6072775"/>
              <a:gd name="connsiteX19" fmla="*/ 8390269 w 9402418"/>
              <a:gd name="connsiteY19" fmla="*/ 6072775 h 6072775"/>
              <a:gd name="connsiteX20" fmla="*/ 7719531 w 9402418"/>
              <a:gd name="connsiteY20" fmla="*/ 6072775 h 6072775"/>
              <a:gd name="connsiteX21" fmla="*/ 7048793 w 9402418"/>
              <a:gd name="connsiteY21" fmla="*/ 6072775 h 6072775"/>
              <a:gd name="connsiteX22" fmla="*/ 6304273 w 9402418"/>
              <a:gd name="connsiteY22" fmla="*/ 6072775 h 6072775"/>
              <a:gd name="connsiteX23" fmla="*/ 5485973 w 9402418"/>
              <a:gd name="connsiteY23" fmla="*/ 6072775 h 6072775"/>
              <a:gd name="connsiteX24" fmla="*/ 4667672 w 9402418"/>
              <a:gd name="connsiteY24" fmla="*/ 6072775 h 6072775"/>
              <a:gd name="connsiteX25" fmla="*/ 3996934 w 9402418"/>
              <a:gd name="connsiteY25" fmla="*/ 6072775 h 6072775"/>
              <a:gd name="connsiteX26" fmla="*/ 3326196 w 9402418"/>
              <a:gd name="connsiteY26" fmla="*/ 6072775 h 6072775"/>
              <a:gd name="connsiteX27" fmla="*/ 2581676 w 9402418"/>
              <a:gd name="connsiteY27" fmla="*/ 6072775 h 6072775"/>
              <a:gd name="connsiteX28" fmla="*/ 2058501 w 9402418"/>
              <a:gd name="connsiteY28" fmla="*/ 6072775 h 6072775"/>
              <a:gd name="connsiteX29" fmla="*/ 1609106 w 9402418"/>
              <a:gd name="connsiteY29" fmla="*/ 6072775 h 6072775"/>
              <a:gd name="connsiteX30" fmla="*/ 1012149 w 9402418"/>
              <a:gd name="connsiteY30" fmla="*/ 6072775 h 6072775"/>
              <a:gd name="connsiteX31" fmla="*/ 0 w 9402418"/>
              <a:gd name="connsiteY31" fmla="*/ 5060626 h 6072775"/>
              <a:gd name="connsiteX32" fmla="*/ 0 w 9402418"/>
              <a:gd name="connsiteY32" fmla="*/ 4345395 h 6072775"/>
              <a:gd name="connsiteX33" fmla="*/ 0 w 9402418"/>
              <a:gd name="connsiteY33" fmla="*/ 3711134 h 6072775"/>
              <a:gd name="connsiteX34" fmla="*/ 0 w 9402418"/>
              <a:gd name="connsiteY34" fmla="*/ 3036388 h 6072775"/>
              <a:gd name="connsiteX35" fmla="*/ 0 w 9402418"/>
              <a:gd name="connsiteY35" fmla="*/ 2483096 h 6072775"/>
              <a:gd name="connsiteX36" fmla="*/ 0 w 9402418"/>
              <a:gd name="connsiteY36" fmla="*/ 1767865 h 6072775"/>
              <a:gd name="connsiteX37" fmla="*/ 0 w 9402418"/>
              <a:gd name="connsiteY37"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402418" h="6072775" fill="none" extrusionOk="0">
                <a:moveTo>
                  <a:pt x="0" y="1012149"/>
                </a:moveTo>
                <a:cubicBezTo>
                  <a:pt x="13402" y="426901"/>
                  <a:pt x="421476" y="20324"/>
                  <a:pt x="1012149" y="0"/>
                </a:cubicBezTo>
                <a:cubicBezTo>
                  <a:pt x="1233641" y="-36089"/>
                  <a:pt x="1582638" y="-38614"/>
                  <a:pt x="1830450" y="0"/>
                </a:cubicBezTo>
                <a:cubicBezTo>
                  <a:pt x="2078262" y="38614"/>
                  <a:pt x="2248828" y="-10131"/>
                  <a:pt x="2427407" y="0"/>
                </a:cubicBezTo>
                <a:cubicBezTo>
                  <a:pt x="2605986" y="10131"/>
                  <a:pt x="3035805" y="-21846"/>
                  <a:pt x="3245707" y="0"/>
                </a:cubicBezTo>
                <a:cubicBezTo>
                  <a:pt x="3455609" y="21846"/>
                  <a:pt x="3733451" y="-3741"/>
                  <a:pt x="3990227" y="0"/>
                </a:cubicBezTo>
                <a:cubicBezTo>
                  <a:pt x="4247003" y="3741"/>
                  <a:pt x="4273786" y="-16651"/>
                  <a:pt x="4513402" y="0"/>
                </a:cubicBezTo>
                <a:cubicBezTo>
                  <a:pt x="4753018" y="16651"/>
                  <a:pt x="4890111" y="-6776"/>
                  <a:pt x="5036578" y="0"/>
                </a:cubicBezTo>
                <a:cubicBezTo>
                  <a:pt x="5183045" y="6776"/>
                  <a:pt x="5531030" y="-35645"/>
                  <a:pt x="5854879" y="0"/>
                </a:cubicBezTo>
                <a:cubicBezTo>
                  <a:pt x="6178728" y="35645"/>
                  <a:pt x="6243552" y="12082"/>
                  <a:pt x="6378054" y="0"/>
                </a:cubicBezTo>
                <a:cubicBezTo>
                  <a:pt x="6512556" y="-12082"/>
                  <a:pt x="6927141" y="31875"/>
                  <a:pt x="7196355" y="0"/>
                </a:cubicBezTo>
                <a:cubicBezTo>
                  <a:pt x="7465569" y="-31875"/>
                  <a:pt x="7516397" y="-7568"/>
                  <a:pt x="7645750" y="0"/>
                </a:cubicBezTo>
                <a:cubicBezTo>
                  <a:pt x="7775104" y="7568"/>
                  <a:pt x="8033586" y="31339"/>
                  <a:pt x="8390269" y="0"/>
                </a:cubicBezTo>
                <a:cubicBezTo>
                  <a:pt x="9036490" y="47764"/>
                  <a:pt x="9367384" y="377697"/>
                  <a:pt x="9402418" y="1012149"/>
                </a:cubicBezTo>
                <a:cubicBezTo>
                  <a:pt x="9427454" y="1143564"/>
                  <a:pt x="9384819" y="1421718"/>
                  <a:pt x="9402418" y="1605926"/>
                </a:cubicBezTo>
                <a:cubicBezTo>
                  <a:pt x="9420017" y="1790134"/>
                  <a:pt x="9413812" y="2191088"/>
                  <a:pt x="9402418" y="2361641"/>
                </a:cubicBezTo>
                <a:cubicBezTo>
                  <a:pt x="9391024" y="2532195"/>
                  <a:pt x="9408043" y="2852730"/>
                  <a:pt x="9402418" y="3117357"/>
                </a:cubicBezTo>
                <a:cubicBezTo>
                  <a:pt x="9396793" y="3381984"/>
                  <a:pt x="9391175" y="3595305"/>
                  <a:pt x="9402418" y="3832588"/>
                </a:cubicBezTo>
                <a:cubicBezTo>
                  <a:pt x="9413661" y="4069871"/>
                  <a:pt x="9445623" y="4772711"/>
                  <a:pt x="9402418" y="5060626"/>
                </a:cubicBezTo>
                <a:cubicBezTo>
                  <a:pt x="9536232" y="5601199"/>
                  <a:pt x="8967446" y="6166533"/>
                  <a:pt x="8390269" y="6072775"/>
                </a:cubicBezTo>
                <a:cubicBezTo>
                  <a:pt x="8130991" y="6085981"/>
                  <a:pt x="7874410" y="6044276"/>
                  <a:pt x="7719531" y="6072775"/>
                </a:cubicBezTo>
                <a:cubicBezTo>
                  <a:pt x="7564652" y="6101274"/>
                  <a:pt x="7228393" y="6089338"/>
                  <a:pt x="7048793" y="6072775"/>
                </a:cubicBezTo>
                <a:cubicBezTo>
                  <a:pt x="6869193" y="6056212"/>
                  <a:pt x="6588586" y="6056425"/>
                  <a:pt x="6304273" y="6072775"/>
                </a:cubicBezTo>
                <a:cubicBezTo>
                  <a:pt x="6019960" y="6089125"/>
                  <a:pt x="5794700" y="6064284"/>
                  <a:pt x="5485973" y="6072775"/>
                </a:cubicBezTo>
                <a:cubicBezTo>
                  <a:pt x="5177246" y="6081266"/>
                  <a:pt x="5056867" y="6043627"/>
                  <a:pt x="4667672" y="6072775"/>
                </a:cubicBezTo>
                <a:cubicBezTo>
                  <a:pt x="4278477" y="6101923"/>
                  <a:pt x="4150135" y="6048070"/>
                  <a:pt x="3996934" y="6072775"/>
                </a:cubicBezTo>
                <a:cubicBezTo>
                  <a:pt x="3843733" y="6097480"/>
                  <a:pt x="3616771" y="6039533"/>
                  <a:pt x="3326196" y="6072775"/>
                </a:cubicBezTo>
                <a:cubicBezTo>
                  <a:pt x="3035621" y="6106017"/>
                  <a:pt x="2816536" y="6095532"/>
                  <a:pt x="2581676" y="6072775"/>
                </a:cubicBezTo>
                <a:cubicBezTo>
                  <a:pt x="2346816" y="6050018"/>
                  <a:pt x="2241575" y="6069387"/>
                  <a:pt x="2058501" y="6072775"/>
                </a:cubicBezTo>
                <a:cubicBezTo>
                  <a:pt x="1875428" y="6076163"/>
                  <a:pt x="1755275" y="6072138"/>
                  <a:pt x="1609106" y="6072775"/>
                </a:cubicBezTo>
                <a:cubicBezTo>
                  <a:pt x="1462938" y="6073412"/>
                  <a:pt x="1288654" y="6065283"/>
                  <a:pt x="1012149" y="6072775"/>
                </a:cubicBezTo>
                <a:cubicBezTo>
                  <a:pt x="439412" y="6083858"/>
                  <a:pt x="22261" y="5615705"/>
                  <a:pt x="0" y="5060626"/>
                </a:cubicBezTo>
                <a:cubicBezTo>
                  <a:pt x="11190" y="4715035"/>
                  <a:pt x="7841" y="4645478"/>
                  <a:pt x="0" y="4345395"/>
                </a:cubicBezTo>
                <a:cubicBezTo>
                  <a:pt x="-7841" y="4045312"/>
                  <a:pt x="-18489" y="3994760"/>
                  <a:pt x="0" y="3711134"/>
                </a:cubicBezTo>
                <a:cubicBezTo>
                  <a:pt x="18489" y="3427508"/>
                  <a:pt x="-2042" y="3178655"/>
                  <a:pt x="0" y="3036388"/>
                </a:cubicBezTo>
                <a:cubicBezTo>
                  <a:pt x="2042" y="2894121"/>
                  <a:pt x="9504" y="2706090"/>
                  <a:pt x="0" y="2483096"/>
                </a:cubicBezTo>
                <a:cubicBezTo>
                  <a:pt x="-9504" y="2260102"/>
                  <a:pt x="-9238" y="1951776"/>
                  <a:pt x="0" y="1767865"/>
                </a:cubicBezTo>
                <a:cubicBezTo>
                  <a:pt x="9238" y="1583954"/>
                  <a:pt x="36449" y="1359543"/>
                  <a:pt x="0" y="1012149"/>
                </a:cubicBezTo>
                <a:close/>
              </a:path>
              <a:path w="9402418" h="6072775" stroke="0" extrusionOk="0">
                <a:moveTo>
                  <a:pt x="0" y="1012149"/>
                </a:moveTo>
                <a:cubicBezTo>
                  <a:pt x="-5356" y="421353"/>
                  <a:pt x="412126" y="22481"/>
                  <a:pt x="1012149" y="0"/>
                </a:cubicBezTo>
                <a:cubicBezTo>
                  <a:pt x="1157979" y="-27901"/>
                  <a:pt x="1443360" y="-8683"/>
                  <a:pt x="1682887" y="0"/>
                </a:cubicBezTo>
                <a:cubicBezTo>
                  <a:pt x="1922414" y="8683"/>
                  <a:pt x="1994000" y="-18224"/>
                  <a:pt x="2206063" y="0"/>
                </a:cubicBezTo>
                <a:cubicBezTo>
                  <a:pt x="2418126" y="18224"/>
                  <a:pt x="2498892" y="-223"/>
                  <a:pt x="2655458" y="0"/>
                </a:cubicBezTo>
                <a:cubicBezTo>
                  <a:pt x="2812025" y="223"/>
                  <a:pt x="3212265" y="-6070"/>
                  <a:pt x="3399977" y="0"/>
                </a:cubicBezTo>
                <a:cubicBezTo>
                  <a:pt x="3587689" y="6070"/>
                  <a:pt x="3796815" y="-29140"/>
                  <a:pt x="4144496" y="0"/>
                </a:cubicBezTo>
                <a:cubicBezTo>
                  <a:pt x="4492177" y="29140"/>
                  <a:pt x="4494744" y="-2009"/>
                  <a:pt x="4815234" y="0"/>
                </a:cubicBezTo>
                <a:cubicBezTo>
                  <a:pt x="5135724" y="2009"/>
                  <a:pt x="5129380" y="-26910"/>
                  <a:pt x="5412191" y="0"/>
                </a:cubicBezTo>
                <a:cubicBezTo>
                  <a:pt x="5695002" y="26910"/>
                  <a:pt x="5777317" y="17230"/>
                  <a:pt x="6009148" y="0"/>
                </a:cubicBezTo>
                <a:cubicBezTo>
                  <a:pt x="6240979" y="-17230"/>
                  <a:pt x="6294427" y="10992"/>
                  <a:pt x="6458543" y="0"/>
                </a:cubicBezTo>
                <a:cubicBezTo>
                  <a:pt x="6622659" y="-10992"/>
                  <a:pt x="6867010" y="-36718"/>
                  <a:pt x="7203062" y="0"/>
                </a:cubicBezTo>
                <a:cubicBezTo>
                  <a:pt x="7539114" y="36718"/>
                  <a:pt x="7650176" y="-20067"/>
                  <a:pt x="7800019" y="0"/>
                </a:cubicBezTo>
                <a:cubicBezTo>
                  <a:pt x="7949862" y="20067"/>
                  <a:pt x="8133849" y="18687"/>
                  <a:pt x="8390269" y="0"/>
                </a:cubicBezTo>
                <a:cubicBezTo>
                  <a:pt x="9036948" y="-57504"/>
                  <a:pt x="9357744" y="338309"/>
                  <a:pt x="9402418" y="1012149"/>
                </a:cubicBezTo>
                <a:cubicBezTo>
                  <a:pt x="9427757" y="1133441"/>
                  <a:pt x="9398354" y="1321710"/>
                  <a:pt x="9402418" y="1565441"/>
                </a:cubicBezTo>
                <a:cubicBezTo>
                  <a:pt x="9406482" y="1809172"/>
                  <a:pt x="9416044" y="2073045"/>
                  <a:pt x="9402418" y="2240187"/>
                </a:cubicBezTo>
                <a:cubicBezTo>
                  <a:pt x="9388792" y="2407329"/>
                  <a:pt x="9422898" y="2756950"/>
                  <a:pt x="9402418" y="2914933"/>
                </a:cubicBezTo>
                <a:cubicBezTo>
                  <a:pt x="9381938" y="3072916"/>
                  <a:pt x="9377257" y="3295625"/>
                  <a:pt x="9402418" y="3508710"/>
                </a:cubicBezTo>
                <a:cubicBezTo>
                  <a:pt x="9427579" y="3721795"/>
                  <a:pt x="9392603" y="3833748"/>
                  <a:pt x="9402418" y="4142971"/>
                </a:cubicBezTo>
                <a:cubicBezTo>
                  <a:pt x="9412233" y="4452194"/>
                  <a:pt x="9394490" y="4632830"/>
                  <a:pt x="9402418" y="5060626"/>
                </a:cubicBezTo>
                <a:cubicBezTo>
                  <a:pt x="9430387" y="5572555"/>
                  <a:pt x="8953808" y="6133372"/>
                  <a:pt x="8390269" y="6072775"/>
                </a:cubicBezTo>
                <a:cubicBezTo>
                  <a:pt x="8097387" y="6102448"/>
                  <a:pt x="7898583" y="6046588"/>
                  <a:pt x="7719531" y="6072775"/>
                </a:cubicBezTo>
                <a:cubicBezTo>
                  <a:pt x="7540479" y="6098962"/>
                  <a:pt x="7395272" y="6101859"/>
                  <a:pt x="7122574" y="6072775"/>
                </a:cubicBezTo>
                <a:cubicBezTo>
                  <a:pt x="6849876" y="6043691"/>
                  <a:pt x="6473458" y="6049794"/>
                  <a:pt x="6304273" y="6072775"/>
                </a:cubicBezTo>
                <a:cubicBezTo>
                  <a:pt x="6135088" y="6095756"/>
                  <a:pt x="5947159" y="6083244"/>
                  <a:pt x="5854879" y="6072775"/>
                </a:cubicBezTo>
                <a:cubicBezTo>
                  <a:pt x="5762599" y="6062306"/>
                  <a:pt x="5620666" y="6089008"/>
                  <a:pt x="5405484" y="6072775"/>
                </a:cubicBezTo>
                <a:cubicBezTo>
                  <a:pt x="5190303" y="6056542"/>
                  <a:pt x="5100502" y="6055582"/>
                  <a:pt x="4882308" y="6072775"/>
                </a:cubicBezTo>
                <a:cubicBezTo>
                  <a:pt x="4664114" y="6089968"/>
                  <a:pt x="4380584" y="6039744"/>
                  <a:pt x="4064008" y="6072775"/>
                </a:cubicBezTo>
                <a:cubicBezTo>
                  <a:pt x="3747432" y="6105806"/>
                  <a:pt x="3516202" y="6076953"/>
                  <a:pt x="3319488" y="6072775"/>
                </a:cubicBezTo>
                <a:cubicBezTo>
                  <a:pt x="3122774" y="6068597"/>
                  <a:pt x="2773785" y="6053339"/>
                  <a:pt x="2501188" y="6072775"/>
                </a:cubicBezTo>
                <a:cubicBezTo>
                  <a:pt x="2228591" y="6092211"/>
                  <a:pt x="2157743" y="6094051"/>
                  <a:pt x="1978012" y="6072775"/>
                </a:cubicBezTo>
                <a:cubicBezTo>
                  <a:pt x="1798281" y="6051499"/>
                  <a:pt x="1353978" y="6095138"/>
                  <a:pt x="1012149" y="6072775"/>
                </a:cubicBezTo>
                <a:cubicBezTo>
                  <a:pt x="340674" y="6146273"/>
                  <a:pt x="82486" y="5630717"/>
                  <a:pt x="0" y="5060626"/>
                </a:cubicBezTo>
                <a:cubicBezTo>
                  <a:pt x="-10805" y="4835086"/>
                  <a:pt x="32842" y="4613516"/>
                  <a:pt x="0" y="4385880"/>
                </a:cubicBezTo>
                <a:cubicBezTo>
                  <a:pt x="-32842" y="4158244"/>
                  <a:pt x="17642" y="3965442"/>
                  <a:pt x="0" y="3792103"/>
                </a:cubicBezTo>
                <a:cubicBezTo>
                  <a:pt x="-17642" y="3618764"/>
                  <a:pt x="-3504" y="3397805"/>
                  <a:pt x="0" y="3076872"/>
                </a:cubicBezTo>
                <a:cubicBezTo>
                  <a:pt x="3504" y="2755939"/>
                  <a:pt x="-29397" y="2533027"/>
                  <a:pt x="0" y="2361641"/>
                </a:cubicBezTo>
                <a:cubicBezTo>
                  <a:pt x="29397" y="2190255"/>
                  <a:pt x="28949" y="1915955"/>
                  <a:pt x="0" y="1605926"/>
                </a:cubicBezTo>
                <a:cubicBezTo>
                  <a:pt x="-28949" y="1295898"/>
                  <a:pt x="12301" y="1273394"/>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grpSp>
        <p:nvGrpSpPr>
          <p:cNvPr id="14" name="Group 13">
            <a:extLst>
              <a:ext uri="{FF2B5EF4-FFF2-40B4-BE49-F238E27FC236}">
                <a16:creationId xmlns:a16="http://schemas.microsoft.com/office/drawing/2014/main" xmlns="" id="{DC5C2DF7-40AF-40E6-A598-D3B611FA78C2}"/>
              </a:ext>
            </a:extLst>
          </p:cNvPr>
          <p:cNvGrpSpPr/>
          <p:nvPr/>
        </p:nvGrpSpPr>
        <p:grpSpPr>
          <a:xfrm>
            <a:off x="1923778" y="2278303"/>
            <a:ext cx="4535254" cy="1031631"/>
            <a:chOff x="6308591" y="1081302"/>
            <a:chExt cx="4535254" cy="1031631"/>
          </a:xfrm>
        </p:grpSpPr>
        <p:sp>
          <p:nvSpPr>
            <p:cNvPr id="15" name="Rectangle: Rounded Corners 14">
              <a:extLst>
                <a:ext uri="{FF2B5EF4-FFF2-40B4-BE49-F238E27FC236}">
                  <a16:creationId xmlns:a16="http://schemas.microsoft.com/office/drawing/2014/main" xmlns="" id="{2542ABB9-5106-46D1-A71A-DD15D21AF850}"/>
                </a:ext>
              </a:extLst>
            </p:cNvPr>
            <p:cNvSpPr/>
            <p:nvPr/>
          </p:nvSpPr>
          <p:spPr>
            <a:xfrm>
              <a:off x="6824406" y="1268211"/>
              <a:ext cx="4019439"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lách</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chách</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xmlns="" id="{BC7B8F50-CDD5-456E-A14D-57BC0689E530}"/>
                </a:ext>
              </a:extLst>
            </p:cNvPr>
            <p:cNvPicPr>
              <a:picLocks noChangeAspect="1"/>
            </p:cNvPicPr>
            <p:nvPr/>
          </p:nvPicPr>
          <p:blipFill>
            <a:blip r:embed="rId3"/>
            <a:stretch>
              <a:fillRect/>
            </a:stretch>
          </p:blipFill>
          <p:spPr>
            <a:xfrm>
              <a:off x="6308591" y="1081302"/>
              <a:ext cx="1031631" cy="1031631"/>
            </a:xfrm>
            <a:prstGeom prst="rect">
              <a:avLst/>
            </a:prstGeom>
          </p:spPr>
        </p:pic>
      </p:grpSp>
      <p:grpSp>
        <p:nvGrpSpPr>
          <p:cNvPr id="19" name="Group 18">
            <a:extLst>
              <a:ext uri="{FF2B5EF4-FFF2-40B4-BE49-F238E27FC236}">
                <a16:creationId xmlns:a16="http://schemas.microsoft.com/office/drawing/2014/main" xmlns="" id="{7E816547-A251-4285-8F7B-3D467DD63F6E}"/>
              </a:ext>
            </a:extLst>
          </p:cNvPr>
          <p:cNvGrpSpPr/>
          <p:nvPr/>
        </p:nvGrpSpPr>
        <p:grpSpPr>
          <a:xfrm>
            <a:off x="1923778" y="3401686"/>
            <a:ext cx="4535254" cy="1035920"/>
            <a:chOff x="6308591" y="2204685"/>
            <a:chExt cx="4535254" cy="1035920"/>
          </a:xfrm>
        </p:grpSpPr>
        <p:sp>
          <p:nvSpPr>
            <p:cNvPr id="20" name="Rectangle: Rounded Corners 19">
              <a:extLst>
                <a:ext uri="{FF2B5EF4-FFF2-40B4-BE49-F238E27FC236}">
                  <a16:creationId xmlns:a16="http://schemas.microsoft.com/office/drawing/2014/main" xmlns="" id="{548F9AE9-AB5C-4CA2-B3F8-064C9B657D39}"/>
                </a:ext>
              </a:extLst>
            </p:cNvPr>
            <p:cNvSpPr/>
            <p:nvPr/>
          </p:nvSpPr>
          <p:spPr>
            <a:xfrm>
              <a:off x="6824407" y="2395883"/>
              <a:ext cx="4019438"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bẵng</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1" name="Picture 20">
              <a:extLst>
                <a:ext uri="{FF2B5EF4-FFF2-40B4-BE49-F238E27FC236}">
                  <a16:creationId xmlns:a16="http://schemas.microsoft.com/office/drawing/2014/main" xmlns="" id="{867BB5C0-5C00-47AD-BA45-DFE94DA99F67}"/>
                </a:ext>
              </a:extLst>
            </p:cNvPr>
            <p:cNvPicPr>
              <a:picLocks noChangeAspect="1"/>
            </p:cNvPicPr>
            <p:nvPr/>
          </p:nvPicPr>
          <p:blipFill>
            <a:blip r:embed="rId4"/>
            <a:stretch>
              <a:fillRect/>
            </a:stretch>
          </p:blipFill>
          <p:spPr>
            <a:xfrm>
              <a:off x="6308591" y="2204685"/>
              <a:ext cx="1031631" cy="1031631"/>
            </a:xfrm>
            <a:prstGeom prst="rect">
              <a:avLst/>
            </a:prstGeom>
          </p:spPr>
        </p:pic>
      </p:grpSp>
      <p:sp>
        <p:nvSpPr>
          <p:cNvPr id="22" name="Rectangle: Rounded Corners 21">
            <a:extLst>
              <a:ext uri="{FF2B5EF4-FFF2-40B4-BE49-F238E27FC236}">
                <a16:creationId xmlns:a16="http://schemas.microsoft.com/office/drawing/2014/main" xmlns="" id="{E5EEE17A-73F8-46DF-9850-5A1210D8C912}"/>
              </a:ext>
            </a:extLst>
          </p:cNvPr>
          <p:cNvSpPr/>
          <p:nvPr/>
        </p:nvSpPr>
        <p:spPr>
          <a:xfrm>
            <a:off x="3605006" y="1032783"/>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3" name="Group 22">
            <a:extLst>
              <a:ext uri="{FF2B5EF4-FFF2-40B4-BE49-F238E27FC236}">
                <a16:creationId xmlns:a16="http://schemas.microsoft.com/office/drawing/2014/main" xmlns="" id="{9093C5B3-B336-41D6-BB5D-AC3F3F70E04C}"/>
              </a:ext>
            </a:extLst>
          </p:cNvPr>
          <p:cNvGrpSpPr/>
          <p:nvPr/>
        </p:nvGrpSpPr>
        <p:grpSpPr>
          <a:xfrm>
            <a:off x="7394058" y="2083521"/>
            <a:ext cx="2902881" cy="1121791"/>
            <a:chOff x="6273421" y="3334445"/>
            <a:chExt cx="2902881" cy="1121791"/>
          </a:xfrm>
        </p:grpSpPr>
        <p:sp>
          <p:nvSpPr>
            <p:cNvPr id="24" name="Rectangle: Rounded Corners 23">
              <a:extLst>
                <a:ext uri="{FF2B5EF4-FFF2-40B4-BE49-F238E27FC236}">
                  <a16:creationId xmlns:a16="http://schemas.microsoft.com/office/drawing/2014/main" xmlns="" id="{13788298-280A-415D-AC7E-27482E2B1685}"/>
                </a:ext>
              </a:extLst>
            </p:cNvPr>
            <p:cNvSpPr/>
            <p:nvPr/>
          </p:nvSpPr>
          <p:spPr>
            <a:xfrm>
              <a:off x="6972299" y="3523556"/>
              <a:ext cx="2204003" cy="932680"/>
            </a:xfrm>
            <a:prstGeom prst="roundRect">
              <a:avLst>
                <a:gd name="adj" fmla="val 15549"/>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léo</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nhéo</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 name="Picture 24">
              <a:extLst>
                <a:ext uri="{FF2B5EF4-FFF2-40B4-BE49-F238E27FC236}">
                  <a16:creationId xmlns:a16="http://schemas.microsoft.com/office/drawing/2014/main" xmlns="" id="{92DF1CA6-C7C1-4396-9779-4E004575801A}"/>
                </a:ext>
              </a:extLst>
            </p:cNvPr>
            <p:cNvPicPr>
              <a:picLocks noChangeAspect="1"/>
            </p:cNvPicPr>
            <p:nvPr/>
          </p:nvPicPr>
          <p:blipFill>
            <a:blip r:embed="rId5"/>
            <a:stretch>
              <a:fillRect/>
            </a:stretch>
          </p:blipFill>
          <p:spPr>
            <a:xfrm>
              <a:off x="6273421" y="3334445"/>
              <a:ext cx="1031631" cy="1031631"/>
            </a:xfrm>
            <a:prstGeom prst="rect">
              <a:avLst/>
            </a:prstGeom>
          </p:spPr>
        </p:pic>
      </p:grpSp>
      <p:grpSp>
        <p:nvGrpSpPr>
          <p:cNvPr id="26" name="Group 25">
            <a:extLst>
              <a:ext uri="{FF2B5EF4-FFF2-40B4-BE49-F238E27FC236}">
                <a16:creationId xmlns:a16="http://schemas.microsoft.com/office/drawing/2014/main" xmlns="" id="{DADEE6C5-45E2-46C2-9C3F-D725A5B42D6E}"/>
              </a:ext>
            </a:extLst>
          </p:cNvPr>
          <p:cNvGrpSpPr/>
          <p:nvPr/>
        </p:nvGrpSpPr>
        <p:grpSpPr>
          <a:xfrm>
            <a:off x="7429228" y="3409619"/>
            <a:ext cx="2702059" cy="1031631"/>
            <a:chOff x="6308591" y="5708293"/>
            <a:chExt cx="2702059" cy="1031631"/>
          </a:xfrm>
        </p:grpSpPr>
        <p:sp>
          <p:nvSpPr>
            <p:cNvPr id="27" name="Rectangle: Rounded Corners 26">
              <a:extLst>
                <a:ext uri="{FF2B5EF4-FFF2-40B4-BE49-F238E27FC236}">
                  <a16:creationId xmlns:a16="http://schemas.microsoft.com/office/drawing/2014/main" xmlns="" id="{FCA3E6E3-5319-41F4-86A3-6A8A0A5BF4B1}"/>
                </a:ext>
              </a:extLst>
            </p:cNvPr>
            <p:cNvSpPr/>
            <p:nvPr/>
          </p:nvSpPr>
          <p:spPr>
            <a:xfrm>
              <a:off x="6824407" y="5848302"/>
              <a:ext cx="2186243"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nhộn</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a16="http://schemas.microsoft.com/office/drawing/2014/main" xmlns="" id="{143BBAC5-0903-4F9F-B2DA-DC1FA42C4499}"/>
                </a:ext>
              </a:extLst>
            </p:cNvPr>
            <p:cNvPicPr>
              <a:picLocks noChangeAspect="1"/>
            </p:cNvPicPr>
            <p:nvPr/>
          </p:nvPicPr>
          <p:blipFill>
            <a:blip r:embed="rId6"/>
            <a:stretch>
              <a:fillRect/>
            </a:stretch>
          </p:blipFill>
          <p:spPr>
            <a:xfrm>
              <a:off x="6308591" y="5708293"/>
              <a:ext cx="1031631" cy="1031631"/>
            </a:xfrm>
            <a:prstGeom prst="rect">
              <a:avLst/>
            </a:prstGeom>
          </p:spPr>
        </p:pic>
      </p:grpSp>
    </p:spTree>
    <p:extLst>
      <p:ext uri="{BB962C8B-B14F-4D97-AF65-F5344CB8AC3E}">
        <p14:creationId xmlns:p14="http://schemas.microsoft.com/office/powerpoint/2010/main" val="227489403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 presetClass="entr" presetSubtype="4" fill="hold" nodeType="afterEffect" p14:presetBounceEnd="68000">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14:bounceEnd="68000">
                                          <p:cBhvr additive="base">
                                            <p:cTn id="13"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14" dur="10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14:presetBounceEnd="68000">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14:bounceEnd="68000">
                                          <p:cBhvr additive="base">
                                            <p:cTn id="18" dur="1000" fill="hold"/>
                                            <p:tgtEl>
                                              <p:spTgt spid="19"/>
                                            </p:tgtEl>
                                            <p:attrNameLst>
                                              <p:attrName>ppt_x</p:attrName>
                                            </p:attrNameLst>
                                          </p:cBhvr>
                                          <p:tavLst>
                                            <p:tav tm="0">
                                              <p:val>
                                                <p:strVal val="#ppt_x"/>
                                              </p:val>
                                            </p:tav>
                                            <p:tav tm="100000">
                                              <p:val>
                                                <p:strVal val="#ppt_x"/>
                                              </p:val>
                                            </p:tav>
                                          </p:tavLst>
                                        </p:anim>
                                        <p:anim calcmode="lin" valueType="num" p14:bounceEnd="68000">
                                          <p:cBhvr additive="base">
                                            <p:cTn id="19" dur="1000" fill="hold"/>
                                            <p:tgtEl>
                                              <p:spTgt spid="19"/>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14:presetBounceEnd="68000">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14:bounceEnd="68000">
                                          <p:cBhvr additive="base">
                                            <p:cTn id="23" dur="1000" fill="hold"/>
                                            <p:tgtEl>
                                              <p:spTgt spid="23"/>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23"/>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nodeType="afterEffect" p14:presetBounceEnd="68000">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14:bounceEnd="68000">
                                          <p:cBhvr additive="base">
                                            <p:cTn id="28" dur="1000" fill="hold"/>
                                            <p:tgtEl>
                                              <p:spTgt spid="26"/>
                                            </p:tgtEl>
                                            <p:attrNameLst>
                                              <p:attrName>ppt_x</p:attrName>
                                            </p:attrNameLst>
                                          </p:cBhvr>
                                          <p:tavLst>
                                            <p:tav tm="0">
                                              <p:val>
                                                <p:strVal val="#ppt_x"/>
                                              </p:val>
                                            </p:tav>
                                            <p:tav tm="100000">
                                              <p:val>
                                                <p:strVal val="#ppt_x"/>
                                              </p:val>
                                            </p:tav>
                                          </p:tavLst>
                                        </p:anim>
                                        <p:anim calcmode="lin" valueType="num" p14:bounceEnd="68000">
                                          <p:cBhvr additive="base">
                                            <p:cTn id="29"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ppt_x"/>
                                              </p:val>
                                            </p:tav>
                                            <p:tav tm="100000">
                                              <p:val>
                                                <p:strVal val="#ppt_x"/>
                                              </p:val>
                                            </p:tav>
                                          </p:tavLst>
                                        </p:anim>
                                        <p:anim calcmode="lin" valueType="num">
                                          <p:cBhvr additive="base">
                                            <p:cTn id="14" dur="10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1000" fill="hold"/>
                                            <p:tgtEl>
                                              <p:spTgt spid="26"/>
                                            </p:tgtEl>
                                            <p:attrNameLst>
                                              <p:attrName>ppt_x</p:attrName>
                                            </p:attrNameLst>
                                          </p:cBhvr>
                                          <p:tavLst>
                                            <p:tav tm="0">
                                              <p:val>
                                                <p:strVal val="#ppt_x"/>
                                              </p:val>
                                            </p:tav>
                                            <p:tav tm="100000">
                                              <p:val>
                                                <p:strVal val="#ppt_x"/>
                                              </p:val>
                                            </p:tav>
                                          </p:tavLst>
                                        </p:anim>
                                        <p:anim calcmode="lin" valueType="num">
                                          <p:cBhvr additive="base">
                                            <p:cTn id="29"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9A7D2D8-6135-79DB-7E73-7DC86AA91A3F}"/>
              </a:ext>
            </a:extLst>
          </p:cNvPr>
          <p:cNvSpPr/>
          <p:nvPr/>
        </p:nvSpPr>
        <p:spPr>
          <a:xfrm>
            <a:off x="795130" y="480425"/>
            <a:ext cx="10684566" cy="6072775"/>
          </a:xfrm>
          <a:custGeom>
            <a:avLst/>
            <a:gdLst>
              <a:gd name="connsiteX0" fmla="*/ 0 w 10684566"/>
              <a:gd name="connsiteY0" fmla="*/ 1012149 h 6072775"/>
              <a:gd name="connsiteX1" fmla="*/ 1012149 w 10684566"/>
              <a:gd name="connsiteY1" fmla="*/ 0 h 6072775"/>
              <a:gd name="connsiteX2" fmla="*/ 1418515 w 10684566"/>
              <a:gd name="connsiteY2" fmla="*/ 0 h 6072775"/>
              <a:gd name="connsiteX3" fmla="*/ 2257895 w 10684566"/>
              <a:gd name="connsiteY3" fmla="*/ 0 h 6072775"/>
              <a:gd name="connsiteX4" fmla="*/ 2750864 w 10684566"/>
              <a:gd name="connsiteY4" fmla="*/ 0 h 6072775"/>
              <a:gd name="connsiteX5" fmla="*/ 3590244 w 10684566"/>
              <a:gd name="connsiteY5" fmla="*/ 0 h 6072775"/>
              <a:gd name="connsiteX6" fmla="*/ 3996611 w 10684566"/>
              <a:gd name="connsiteY6" fmla="*/ 0 h 6072775"/>
              <a:gd name="connsiteX7" fmla="*/ 4576182 w 10684566"/>
              <a:gd name="connsiteY7" fmla="*/ 0 h 6072775"/>
              <a:gd name="connsiteX8" fmla="*/ 5155754 w 10684566"/>
              <a:gd name="connsiteY8" fmla="*/ 0 h 6072775"/>
              <a:gd name="connsiteX9" fmla="*/ 5995134 w 10684566"/>
              <a:gd name="connsiteY9" fmla="*/ 0 h 6072775"/>
              <a:gd name="connsiteX10" fmla="*/ 6661308 w 10684566"/>
              <a:gd name="connsiteY10" fmla="*/ 0 h 6072775"/>
              <a:gd name="connsiteX11" fmla="*/ 7500688 w 10684566"/>
              <a:gd name="connsiteY11" fmla="*/ 0 h 6072775"/>
              <a:gd name="connsiteX12" fmla="*/ 8340068 w 10684566"/>
              <a:gd name="connsiteY12" fmla="*/ 0 h 6072775"/>
              <a:gd name="connsiteX13" fmla="*/ 9092845 w 10684566"/>
              <a:gd name="connsiteY13" fmla="*/ 0 h 6072775"/>
              <a:gd name="connsiteX14" fmla="*/ 9672417 w 10684566"/>
              <a:gd name="connsiteY14" fmla="*/ 0 h 6072775"/>
              <a:gd name="connsiteX15" fmla="*/ 10684566 w 10684566"/>
              <a:gd name="connsiteY15" fmla="*/ 1012149 h 6072775"/>
              <a:gd name="connsiteX16" fmla="*/ 10684566 w 10684566"/>
              <a:gd name="connsiteY16" fmla="*/ 1686895 h 6072775"/>
              <a:gd name="connsiteX17" fmla="*/ 10684566 w 10684566"/>
              <a:gd name="connsiteY17" fmla="*/ 2361641 h 6072775"/>
              <a:gd name="connsiteX18" fmla="*/ 10684566 w 10684566"/>
              <a:gd name="connsiteY18" fmla="*/ 3076872 h 6072775"/>
              <a:gd name="connsiteX19" fmla="*/ 10684566 w 10684566"/>
              <a:gd name="connsiteY19" fmla="*/ 3832588 h 6072775"/>
              <a:gd name="connsiteX20" fmla="*/ 10684566 w 10684566"/>
              <a:gd name="connsiteY20" fmla="*/ 5060626 h 6072775"/>
              <a:gd name="connsiteX21" fmla="*/ 9672417 w 10684566"/>
              <a:gd name="connsiteY21" fmla="*/ 6072775 h 6072775"/>
              <a:gd name="connsiteX22" fmla="*/ 8833037 w 10684566"/>
              <a:gd name="connsiteY22" fmla="*/ 6072775 h 6072775"/>
              <a:gd name="connsiteX23" fmla="*/ 8340068 w 10684566"/>
              <a:gd name="connsiteY23" fmla="*/ 6072775 h 6072775"/>
              <a:gd name="connsiteX24" fmla="*/ 7933702 w 10684566"/>
              <a:gd name="connsiteY24" fmla="*/ 6072775 h 6072775"/>
              <a:gd name="connsiteX25" fmla="*/ 7527335 w 10684566"/>
              <a:gd name="connsiteY25" fmla="*/ 6072775 h 6072775"/>
              <a:gd name="connsiteX26" fmla="*/ 7120969 w 10684566"/>
              <a:gd name="connsiteY26" fmla="*/ 6072775 h 6072775"/>
              <a:gd name="connsiteX27" fmla="*/ 6281589 w 10684566"/>
              <a:gd name="connsiteY27" fmla="*/ 6072775 h 6072775"/>
              <a:gd name="connsiteX28" fmla="*/ 5702017 w 10684566"/>
              <a:gd name="connsiteY28" fmla="*/ 6072775 h 6072775"/>
              <a:gd name="connsiteX29" fmla="*/ 5122445 w 10684566"/>
              <a:gd name="connsiteY29" fmla="*/ 6072775 h 6072775"/>
              <a:gd name="connsiteX30" fmla="*/ 4456271 w 10684566"/>
              <a:gd name="connsiteY30" fmla="*/ 6072775 h 6072775"/>
              <a:gd name="connsiteX31" fmla="*/ 4049905 w 10684566"/>
              <a:gd name="connsiteY31" fmla="*/ 6072775 h 6072775"/>
              <a:gd name="connsiteX32" fmla="*/ 3297127 w 10684566"/>
              <a:gd name="connsiteY32" fmla="*/ 6072775 h 6072775"/>
              <a:gd name="connsiteX33" fmla="*/ 2457748 w 10684566"/>
              <a:gd name="connsiteY33" fmla="*/ 6072775 h 6072775"/>
              <a:gd name="connsiteX34" fmla="*/ 1791573 w 10684566"/>
              <a:gd name="connsiteY34" fmla="*/ 6072775 h 6072775"/>
              <a:gd name="connsiteX35" fmla="*/ 1012149 w 10684566"/>
              <a:gd name="connsiteY35" fmla="*/ 6072775 h 6072775"/>
              <a:gd name="connsiteX36" fmla="*/ 0 w 10684566"/>
              <a:gd name="connsiteY36" fmla="*/ 5060626 h 6072775"/>
              <a:gd name="connsiteX37" fmla="*/ 0 w 10684566"/>
              <a:gd name="connsiteY37" fmla="*/ 4507334 h 6072775"/>
              <a:gd name="connsiteX38" fmla="*/ 0 w 10684566"/>
              <a:gd name="connsiteY38" fmla="*/ 3832588 h 6072775"/>
              <a:gd name="connsiteX39" fmla="*/ 0 w 10684566"/>
              <a:gd name="connsiteY39" fmla="*/ 3117357 h 6072775"/>
              <a:gd name="connsiteX40" fmla="*/ 0 w 10684566"/>
              <a:gd name="connsiteY40" fmla="*/ 2564065 h 6072775"/>
              <a:gd name="connsiteX41" fmla="*/ 0 w 10684566"/>
              <a:gd name="connsiteY41" fmla="*/ 1808349 h 6072775"/>
              <a:gd name="connsiteX42" fmla="*/ 0 w 10684566"/>
              <a:gd name="connsiteY42"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84566" h="6072775" fill="none" extrusionOk="0">
                <a:moveTo>
                  <a:pt x="0" y="1012149"/>
                </a:moveTo>
                <a:cubicBezTo>
                  <a:pt x="-47883" y="472528"/>
                  <a:pt x="538661" y="-41068"/>
                  <a:pt x="1012149" y="0"/>
                </a:cubicBezTo>
                <a:cubicBezTo>
                  <a:pt x="1107499" y="-8003"/>
                  <a:pt x="1310763" y="563"/>
                  <a:pt x="1418515" y="0"/>
                </a:cubicBezTo>
                <a:cubicBezTo>
                  <a:pt x="1526267" y="-563"/>
                  <a:pt x="1921609" y="8563"/>
                  <a:pt x="2257895" y="0"/>
                </a:cubicBezTo>
                <a:cubicBezTo>
                  <a:pt x="2594181" y="-8563"/>
                  <a:pt x="2623435" y="16867"/>
                  <a:pt x="2750864" y="0"/>
                </a:cubicBezTo>
                <a:cubicBezTo>
                  <a:pt x="2878293" y="-16867"/>
                  <a:pt x="3245381" y="-12285"/>
                  <a:pt x="3590244" y="0"/>
                </a:cubicBezTo>
                <a:cubicBezTo>
                  <a:pt x="3935107" y="12285"/>
                  <a:pt x="3900807" y="6034"/>
                  <a:pt x="3996611" y="0"/>
                </a:cubicBezTo>
                <a:cubicBezTo>
                  <a:pt x="4092415" y="-6034"/>
                  <a:pt x="4293667" y="-6367"/>
                  <a:pt x="4576182" y="0"/>
                </a:cubicBezTo>
                <a:cubicBezTo>
                  <a:pt x="4858697" y="6367"/>
                  <a:pt x="4976205" y="7928"/>
                  <a:pt x="5155754" y="0"/>
                </a:cubicBezTo>
                <a:cubicBezTo>
                  <a:pt x="5335303" y="-7928"/>
                  <a:pt x="5602142" y="-36343"/>
                  <a:pt x="5995134" y="0"/>
                </a:cubicBezTo>
                <a:cubicBezTo>
                  <a:pt x="6388126" y="36343"/>
                  <a:pt x="6509425" y="-26951"/>
                  <a:pt x="6661308" y="0"/>
                </a:cubicBezTo>
                <a:cubicBezTo>
                  <a:pt x="6813191" y="26951"/>
                  <a:pt x="7267265" y="39777"/>
                  <a:pt x="7500688" y="0"/>
                </a:cubicBezTo>
                <a:cubicBezTo>
                  <a:pt x="7734111" y="-39777"/>
                  <a:pt x="7944334" y="-21957"/>
                  <a:pt x="8340068" y="0"/>
                </a:cubicBezTo>
                <a:cubicBezTo>
                  <a:pt x="8735802" y="21957"/>
                  <a:pt x="8916141" y="-31324"/>
                  <a:pt x="9092845" y="0"/>
                </a:cubicBezTo>
                <a:cubicBezTo>
                  <a:pt x="9269549" y="31324"/>
                  <a:pt x="9449957" y="6927"/>
                  <a:pt x="9672417" y="0"/>
                </a:cubicBezTo>
                <a:cubicBezTo>
                  <a:pt x="10365225" y="-18421"/>
                  <a:pt x="10702749" y="546913"/>
                  <a:pt x="10684566" y="1012149"/>
                </a:cubicBezTo>
                <a:cubicBezTo>
                  <a:pt x="10692669" y="1220290"/>
                  <a:pt x="10687615" y="1387019"/>
                  <a:pt x="10684566" y="1686895"/>
                </a:cubicBezTo>
                <a:cubicBezTo>
                  <a:pt x="10681517" y="1986771"/>
                  <a:pt x="10684039" y="2169167"/>
                  <a:pt x="10684566" y="2361641"/>
                </a:cubicBezTo>
                <a:cubicBezTo>
                  <a:pt x="10685093" y="2554115"/>
                  <a:pt x="10685029" y="2859436"/>
                  <a:pt x="10684566" y="3076872"/>
                </a:cubicBezTo>
                <a:cubicBezTo>
                  <a:pt x="10684103" y="3294308"/>
                  <a:pt x="10685576" y="3609847"/>
                  <a:pt x="10684566" y="3832588"/>
                </a:cubicBezTo>
                <a:cubicBezTo>
                  <a:pt x="10683556" y="4055329"/>
                  <a:pt x="10693485" y="4626410"/>
                  <a:pt x="10684566" y="5060626"/>
                </a:cubicBezTo>
                <a:cubicBezTo>
                  <a:pt x="10717755" y="5649966"/>
                  <a:pt x="10170613" y="6130523"/>
                  <a:pt x="9672417" y="6072775"/>
                </a:cubicBezTo>
                <a:cubicBezTo>
                  <a:pt x="9276574" y="6059972"/>
                  <a:pt x="9033869" y="6097361"/>
                  <a:pt x="8833037" y="6072775"/>
                </a:cubicBezTo>
                <a:cubicBezTo>
                  <a:pt x="8632205" y="6048189"/>
                  <a:pt x="8459148" y="6057993"/>
                  <a:pt x="8340068" y="6072775"/>
                </a:cubicBezTo>
                <a:cubicBezTo>
                  <a:pt x="8220988" y="6087557"/>
                  <a:pt x="8056432" y="6077258"/>
                  <a:pt x="7933702" y="6072775"/>
                </a:cubicBezTo>
                <a:cubicBezTo>
                  <a:pt x="7810972" y="6068292"/>
                  <a:pt x="7639313" y="6075744"/>
                  <a:pt x="7527335" y="6072775"/>
                </a:cubicBezTo>
                <a:cubicBezTo>
                  <a:pt x="7415357" y="6069806"/>
                  <a:pt x="7308465" y="6076826"/>
                  <a:pt x="7120969" y="6072775"/>
                </a:cubicBezTo>
                <a:cubicBezTo>
                  <a:pt x="6933473" y="6068724"/>
                  <a:pt x="6564519" y="6112849"/>
                  <a:pt x="6281589" y="6072775"/>
                </a:cubicBezTo>
                <a:cubicBezTo>
                  <a:pt x="5998659" y="6032701"/>
                  <a:pt x="5893828" y="6085641"/>
                  <a:pt x="5702017" y="6072775"/>
                </a:cubicBezTo>
                <a:cubicBezTo>
                  <a:pt x="5510206" y="6059909"/>
                  <a:pt x="5318618" y="6082384"/>
                  <a:pt x="5122445" y="6072775"/>
                </a:cubicBezTo>
                <a:cubicBezTo>
                  <a:pt x="4926272" y="6063166"/>
                  <a:pt x="4778120" y="6103964"/>
                  <a:pt x="4456271" y="6072775"/>
                </a:cubicBezTo>
                <a:cubicBezTo>
                  <a:pt x="4134422" y="6041586"/>
                  <a:pt x="4191515" y="6064309"/>
                  <a:pt x="4049905" y="6072775"/>
                </a:cubicBezTo>
                <a:cubicBezTo>
                  <a:pt x="3908295" y="6081241"/>
                  <a:pt x="3529184" y="6101505"/>
                  <a:pt x="3297127" y="6072775"/>
                </a:cubicBezTo>
                <a:cubicBezTo>
                  <a:pt x="3065070" y="6044045"/>
                  <a:pt x="2755905" y="6048062"/>
                  <a:pt x="2457748" y="6072775"/>
                </a:cubicBezTo>
                <a:cubicBezTo>
                  <a:pt x="2159591" y="6097488"/>
                  <a:pt x="2088477" y="6072294"/>
                  <a:pt x="1791573" y="6072775"/>
                </a:cubicBezTo>
                <a:cubicBezTo>
                  <a:pt x="1494670" y="6073256"/>
                  <a:pt x="1239848" y="6068853"/>
                  <a:pt x="1012149" y="6072775"/>
                </a:cubicBezTo>
                <a:cubicBezTo>
                  <a:pt x="494285" y="6132758"/>
                  <a:pt x="131189" y="5588865"/>
                  <a:pt x="0" y="5060626"/>
                </a:cubicBezTo>
                <a:cubicBezTo>
                  <a:pt x="-25608" y="4850277"/>
                  <a:pt x="4364" y="4681828"/>
                  <a:pt x="0" y="4507334"/>
                </a:cubicBezTo>
                <a:cubicBezTo>
                  <a:pt x="-4364" y="4332840"/>
                  <a:pt x="27631" y="4160824"/>
                  <a:pt x="0" y="3832588"/>
                </a:cubicBezTo>
                <a:cubicBezTo>
                  <a:pt x="-27631" y="3504352"/>
                  <a:pt x="8797" y="3363009"/>
                  <a:pt x="0" y="3117357"/>
                </a:cubicBezTo>
                <a:cubicBezTo>
                  <a:pt x="-8797" y="2871705"/>
                  <a:pt x="-21262" y="2744409"/>
                  <a:pt x="0" y="2564065"/>
                </a:cubicBezTo>
                <a:cubicBezTo>
                  <a:pt x="21262" y="2383721"/>
                  <a:pt x="-18214" y="2095641"/>
                  <a:pt x="0" y="1808349"/>
                </a:cubicBezTo>
                <a:cubicBezTo>
                  <a:pt x="18214" y="1521057"/>
                  <a:pt x="-1494" y="1198502"/>
                  <a:pt x="0" y="1012149"/>
                </a:cubicBezTo>
                <a:close/>
              </a:path>
              <a:path w="10684566" h="6072775" stroke="0" extrusionOk="0">
                <a:moveTo>
                  <a:pt x="0" y="1012149"/>
                </a:moveTo>
                <a:cubicBezTo>
                  <a:pt x="-5356" y="421353"/>
                  <a:pt x="412126" y="22481"/>
                  <a:pt x="1012149" y="0"/>
                </a:cubicBezTo>
                <a:cubicBezTo>
                  <a:pt x="1328178" y="21696"/>
                  <a:pt x="1492020" y="27016"/>
                  <a:pt x="1678323" y="0"/>
                </a:cubicBezTo>
                <a:cubicBezTo>
                  <a:pt x="1864626" y="-27016"/>
                  <a:pt x="2056112" y="17929"/>
                  <a:pt x="2171293" y="0"/>
                </a:cubicBezTo>
                <a:cubicBezTo>
                  <a:pt x="2286474" y="-17929"/>
                  <a:pt x="2461892" y="18244"/>
                  <a:pt x="2577659" y="0"/>
                </a:cubicBezTo>
                <a:cubicBezTo>
                  <a:pt x="2693426" y="-18244"/>
                  <a:pt x="3117719" y="9856"/>
                  <a:pt x="3330436" y="0"/>
                </a:cubicBezTo>
                <a:cubicBezTo>
                  <a:pt x="3543153" y="-9856"/>
                  <a:pt x="3852130" y="7255"/>
                  <a:pt x="4083213" y="0"/>
                </a:cubicBezTo>
                <a:cubicBezTo>
                  <a:pt x="4314296" y="-7255"/>
                  <a:pt x="4447831" y="-20041"/>
                  <a:pt x="4749388" y="0"/>
                </a:cubicBezTo>
                <a:cubicBezTo>
                  <a:pt x="5050946" y="20041"/>
                  <a:pt x="5191521" y="5255"/>
                  <a:pt x="5328960" y="0"/>
                </a:cubicBezTo>
                <a:cubicBezTo>
                  <a:pt x="5466399" y="-5255"/>
                  <a:pt x="5691614" y="8873"/>
                  <a:pt x="5908531" y="0"/>
                </a:cubicBezTo>
                <a:cubicBezTo>
                  <a:pt x="6125448" y="-8873"/>
                  <a:pt x="6228003" y="-7380"/>
                  <a:pt x="6314898" y="0"/>
                </a:cubicBezTo>
                <a:cubicBezTo>
                  <a:pt x="6401793" y="7380"/>
                  <a:pt x="6727858" y="-22647"/>
                  <a:pt x="7067675" y="0"/>
                </a:cubicBezTo>
                <a:cubicBezTo>
                  <a:pt x="7407492" y="22647"/>
                  <a:pt x="7358020" y="-7843"/>
                  <a:pt x="7647247" y="0"/>
                </a:cubicBezTo>
                <a:cubicBezTo>
                  <a:pt x="7936474" y="7843"/>
                  <a:pt x="8241521" y="-34034"/>
                  <a:pt x="8486626" y="0"/>
                </a:cubicBezTo>
                <a:cubicBezTo>
                  <a:pt x="8731731" y="34034"/>
                  <a:pt x="8728794" y="25"/>
                  <a:pt x="8892993" y="0"/>
                </a:cubicBezTo>
                <a:cubicBezTo>
                  <a:pt x="9057192" y="-25"/>
                  <a:pt x="9349710" y="-16801"/>
                  <a:pt x="9672417" y="0"/>
                </a:cubicBezTo>
                <a:cubicBezTo>
                  <a:pt x="10189212" y="93817"/>
                  <a:pt x="10738731" y="351414"/>
                  <a:pt x="10684566" y="1012149"/>
                </a:cubicBezTo>
                <a:cubicBezTo>
                  <a:pt x="10659770" y="1362640"/>
                  <a:pt x="10661838" y="1601636"/>
                  <a:pt x="10684566" y="1767865"/>
                </a:cubicBezTo>
                <a:cubicBezTo>
                  <a:pt x="10707294" y="1934094"/>
                  <a:pt x="10658118" y="2151925"/>
                  <a:pt x="10684566" y="2361641"/>
                </a:cubicBezTo>
                <a:cubicBezTo>
                  <a:pt x="10711014" y="2571357"/>
                  <a:pt x="10678339" y="2680921"/>
                  <a:pt x="10684566" y="2995903"/>
                </a:cubicBezTo>
                <a:cubicBezTo>
                  <a:pt x="10690793" y="3310885"/>
                  <a:pt x="10661126" y="3278240"/>
                  <a:pt x="10684566" y="3549195"/>
                </a:cubicBezTo>
                <a:cubicBezTo>
                  <a:pt x="10708006" y="3820150"/>
                  <a:pt x="10669199" y="4024210"/>
                  <a:pt x="10684566" y="4223941"/>
                </a:cubicBezTo>
                <a:cubicBezTo>
                  <a:pt x="10699933" y="4423672"/>
                  <a:pt x="10673433" y="4875796"/>
                  <a:pt x="10684566" y="5060626"/>
                </a:cubicBezTo>
                <a:cubicBezTo>
                  <a:pt x="10794557" y="5685894"/>
                  <a:pt x="10200496" y="6060842"/>
                  <a:pt x="9672417" y="6072775"/>
                </a:cubicBezTo>
                <a:cubicBezTo>
                  <a:pt x="9399730" y="6099181"/>
                  <a:pt x="9379726" y="6081947"/>
                  <a:pt x="9092845" y="6072775"/>
                </a:cubicBezTo>
                <a:cubicBezTo>
                  <a:pt x="8805964" y="6063603"/>
                  <a:pt x="8768987" y="6066906"/>
                  <a:pt x="8686479" y="6072775"/>
                </a:cubicBezTo>
                <a:cubicBezTo>
                  <a:pt x="8603971" y="6078644"/>
                  <a:pt x="8424765" y="6092007"/>
                  <a:pt x="8280112" y="6072775"/>
                </a:cubicBezTo>
                <a:cubicBezTo>
                  <a:pt x="8135459" y="6053543"/>
                  <a:pt x="7895354" y="6048450"/>
                  <a:pt x="7787143" y="6072775"/>
                </a:cubicBezTo>
                <a:cubicBezTo>
                  <a:pt x="7678932" y="6097100"/>
                  <a:pt x="7249477" y="6111412"/>
                  <a:pt x="6947763" y="6072775"/>
                </a:cubicBezTo>
                <a:cubicBezTo>
                  <a:pt x="6646049" y="6034138"/>
                  <a:pt x="6413913" y="6069677"/>
                  <a:pt x="6194986" y="6072775"/>
                </a:cubicBezTo>
                <a:cubicBezTo>
                  <a:pt x="5976059" y="6075873"/>
                  <a:pt x="5627378" y="6068459"/>
                  <a:pt x="5355606" y="6072775"/>
                </a:cubicBezTo>
                <a:cubicBezTo>
                  <a:pt x="5083834" y="6077091"/>
                  <a:pt x="5077060" y="6076359"/>
                  <a:pt x="4862637" y="6072775"/>
                </a:cubicBezTo>
                <a:cubicBezTo>
                  <a:pt x="4648214" y="6069191"/>
                  <a:pt x="4379200" y="6089667"/>
                  <a:pt x="4109860" y="6072775"/>
                </a:cubicBezTo>
                <a:cubicBezTo>
                  <a:pt x="3840520" y="6055883"/>
                  <a:pt x="3578059" y="6059671"/>
                  <a:pt x="3443686" y="6072775"/>
                </a:cubicBezTo>
                <a:cubicBezTo>
                  <a:pt x="3309313" y="6085879"/>
                  <a:pt x="3096020" y="6074900"/>
                  <a:pt x="2864114" y="6072775"/>
                </a:cubicBezTo>
                <a:cubicBezTo>
                  <a:pt x="2632208" y="6070650"/>
                  <a:pt x="2470654" y="6063597"/>
                  <a:pt x="2284542" y="6072775"/>
                </a:cubicBezTo>
                <a:cubicBezTo>
                  <a:pt x="2098430" y="6081953"/>
                  <a:pt x="2035395" y="6050630"/>
                  <a:pt x="1791573" y="6072775"/>
                </a:cubicBezTo>
                <a:cubicBezTo>
                  <a:pt x="1547751" y="6094920"/>
                  <a:pt x="1231487" y="6109027"/>
                  <a:pt x="1012149" y="6072775"/>
                </a:cubicBezTo>
                <a:cubicBezTo>
                  <a:pt x="549860" y="6112498"/>
                  <a:pt x="26716" y="5571174"/>
                  <a:pt x="0" y="5060626"/>
                </a:cubicBezTo>
                <a:cubicBezTo>
                  <a:pt x="14543" y="4776072"/>
                  <a:pt x="31225" y="4678873"/>
                  <a:pt x="0" y="4304910"/>
                </a:cubicBezTo>
                <a:cubicBezTo>
                  <a:pt x="-31225" y="3930947"/>
                  <a:pt x="-15363" y="3831230"/>
                  <a:pt x="0" y="3630164"/>
                </a:cubicBezTo>
                <a:cubicBezTo>
                  <a:pt x="15363" y="3429098"/>
                  <a:pt x="13421" y="3223467"/>
                  <a:pt x="0" y="3036388"/>
                </a:cubicBezTo>
                <a:cubicBezTo>
                  <a:pt x="-13421" y="2849309"/>
                  <a:pt x="31832" y="2457683"/>
                  <a:pt x="0" y="2280672"/>
                </a:cubicBezTo>
                <a:cubicBezTo>
                  <a:pt x="-31832" y="2103661"/>
                  <a:pt x="29159" y="1824081"/>
                  <a:pt x="0" y="1646410"/>
                </a:cubicBezTo>
                <a:cubicBezTo>
                  <a:pt x="-29159" y="1468739"/>
                  <a:pt x="5834" y="1206768"/>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7" name="Picture 18">
            <a:extLst>
              <a:ext uri="{FF2B5EF4-FFF2-40B4-BE49-F238E27FC236}">
                <a16:creationId xmlns:a16="http://schemas.microsoft.com/office/drawing/2014/main" xmlns="" id="{53CC0153-9905-4EB0-9CFF-D62F7372FF62}"/>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8" name="Picture 17">
            <a:extLst>
              <a:ext uri="{FF2B5EF4-FFF2-40B4-BE49-F238E27FC236}">
                <a16:creationId xmlns:a16="http://schemas.microsoft.com/office/drawing/2014/main" xmlns="" id="{EDF8C798-95FE-40DB-92C7-F575E53FCDB0}"/>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29" name="Picture 18">
            <a:extLst>
              <a:ext uri="{FF2B5EF4-FFF2-40B4-BE49-F238E27FC236}">
                <a16:creationId xmlns:a16="http://schemas.microsoft.com/office/drawing/2014/main" xmlns="" id="{BA1F5614-9755-4BC4-89E5-B5C0676437F3}"/>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30" name="Picture 18">
            <a:extLst>
              <a:ext uri="{FF2B5EF4-FFF2-40B4-BE49-F238E27FC236}">
                <a16:creationId xmlns:a16="http://schemas.microsoft.com/office/drawing/2014/main" xmlns="" id="{1066563D-A3D2-414C-8122-C9284C39D134}"/>
              </a:ext>
            </a:extLst>
          </p:cNvPr>
          <p:cNvPicPr>
            <a:picLocks noChangeAspect="1"/>
          </p:cNvPicPr>
          <p:nvPr/>
        </p:nvPicPr>
        <p:blipFill>
          <a:blip r:embed="rId3"/>
          <a:srcRect/>
          <a:stretch>
            <a:fillRect/>
          </a:stretch>
        </p:blipFill>
        <p:spPr>
          <a:xfrm>
            <a:off x="-194721" y="5130298"/>
            <a:ext cx="3472768" cy="1727702"/>
          </a:xfrm>
          <a:prstGeom prst="rect">
            <a:avLst/>
          </a:prstGeom>
        </p:spPr>
      </p:pic>
      <p:sp>
        <p:nvSpPr>
          <p:cNvPr id="31" name="Rectangle: Rounded Corners 30">
            <a:extLst>
              <a:ext uri="{FF2B5EF4-FFF2-40B4-BE49-F238E27FC236}">
                <a16:creationId xmlns:a16="http://schemas.microsoft.com/office/drawing/2014/main" xmlns="" id="{0C40D962-55B6-4C9B-AC04-73EDABA1836E}"/>
              </a:ext>
            </a:extLst>
          </p:cNvPr>
          <p:cNvSpPr/>
          <p:nvPr/>
        </p:nvSpPr>
        <p:spPr>
          <a:xfrm>
            <a:off x="3509756" y="547008"/>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1" i="0" u="none" strike="noStrike" kern="1200" cap="none" spc="0" normalizeH="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31">
            <a:extLst>
              <a:ext uri="{FF2B5EF4-FFF2-40B4-BE49-F238E27FC236}">
                <a16:creationId xmlns:a16="http://schemas.microsoft.com/office/drawing/2014/main" xmlns="" id="{9DCD3571-36B3-4C80-9D04-781F6EC3D58B}"/>
              </a:ext>
            </a:extLst>
          </p:cNvPr>
          <p:cNvSpPr/>
          <p:nvPr/>
        </p:nvSpPr>
        <p:spPr>
          <a:xfrm>
            <a:off x="1001593" y="1945015"/>
            <a:ext cx="10323632" cy="2903209"/>
          </a:xfrm>
          <a:custGeom>
            <a:avLst/>
            <a:gdLst>
              <a:gd name="connsiteX0" fmla="*/ 0 w 10323632"/>
              <a:gd name="connsiteY0" fmla="*/ 363801 h 2903209"/>
              <a:gd name="connsiteX1" fmla="*/ 363801 w 10323632"/>
              <a:gd name="connsiteY1" fmla="*/ 0 h 2903209"/>
              <a:gd name="connsiteX2" fmla="*/ 857311 w 10323632"/>
              <a:gd name="connsiteY2" fmla="*/ 0 h 2903209"/>
              <a:gd name="connsiteX3" fmla="*/ 1446782 w 10323632"/>
              <a:gd name="connsiteY3" fmla="*/ 0 h 2903209"/>
              <a:gd name="connsiteX4" fmla="*/ 2036252 w 10323632"/>
              <a:gd name="connsiteY4" fmla="*/ 0 h 2903209"/>
              <a:gd name="connsiteX5" fmla="*/ 2433802 w 10323632"/>
              <a:gd name="connsiteY5" fmla="*/ 0 h 2903209"/>
              <a:gd name="connsiteX6" fmla="*/ 3023272 w 10323632"/>
              <a:gd name="connsiteY6" fmla="*/ 0 h 2903209"/>
              <a:gd name="connsiteX7" fmla="*/ 3516782 w 10323632"/>
              <a:gd name="connsiteY7" fmla="*/ 0 h 2903209"/>
              <a:gd name="connsiteX8" fmla="*/ 3914332 w 10323632"/>
              <a:gd name="connsiteY8" fmla="*/ 0 h 2903209"/>
              <a:gd name="connsiteX9" fmla="*/ 4791683 w 10323632"/>
              <a:gd name="connsiteY9" fmla="*/ 0 h 2903209"/>
              <a:gd name="connsiteX10" fmla="*/ 5477114 w 10323632"/>
              <a:gd name="connsiteY10" fmla="*/ 0 h 2903209"/>
              <a:gd name="connsiteX11" fmla="*/ 6066585 w 10323632"/>
              <a:gd name="connsiteY11" fmla="*/ 0 h 2903209"/>
              <a:gd name="connsiteX12" fmla="*/ 6847976 w 10323632"/>
              <a:gd name="connsiteY12" fmla="*/ 0 h 2903209"/>
              <a:gd name="connsiteX13" fmla="*/ 7533406 w 10323632"/>
              <a:gd name="connsiteY13" fmla="*/ 0 h 2903209"/>
              <a:gd name="connsiteX14" fmla="*/ 8122877 w 10323632"/>
              <a:gd name="connsiteY14" fmla="*/ 0 h 2903209"/>
              <a:gd name="connsiteX15" fmla="*/ 8520426 w 10323632"/>
              <a:gd name="connsiteY15" fmla="*/ 0 h 2903209"/>
              <a:gd name="connsiteX16" fmla="*/ 9109897 w 10323632"/>
              <a:gd name="connsiteY16" fmla="*/ 0 h 2903209"/>
              <a:gd name="connsiteX17" fmla="*/ 9959831 w 10323632"/>
              <a:gd name="connsiteY17" fmla="*/ 0 h 2903209"/>
              <a:gd name="connsiteX18" fmla="*/ 10323632 w 10323632"/>
              <a:gd name="connsiteY18" fmla="*/ 363801 h 2903209"/>
              <a:gd name="connsiteX19" fmla="*/ 10323632 w 10323632"/>
              <a:gd name="connsiteY19" fmla="*/ 842435 h 2903209"/>
              <a:gd name="connsiteX20" fmla="*/ 10323632 w 10323632"/>
              <a:gd name="connsiteY20" fmla="*/ 1429848 h 2903209"/>
              <a:gd name="connsiteX21" fmla="*/ 10323632 w 10323632"/>
              <a:gd name="connsiteY21" fmla="*/ 1930238 h 2903209"/>
              <a:gd name="connsiteX22" fmla="*/ 10323632 w 10323632"/>
              <a:gd name="connsiteY22" fmla="*/ 2539408 h 2903209"/>
              <a:gd name="connsiteX23" fmla="*/ 9959831 w 10323632"/>
              <a:gd name="connsiteY23" fmla="*/ 2903209 h 2903209"/>
              <a:gd name="connsiteX24" fmla="*/ 9370361 w 10323632"/>
              <a:gd name="connsiteY24" fmla="*/ 2903209 h 2903209"/>
              <a:gd name="connsiteX25" fmla="*/ 8684930 w 10323632"/>
              <a:gd name="connsiteY25" fmla="*/ 2903209 h 2903209"/>
              <a:gd name="connsiteX26" fmla="*/ 7903539 w 10323632"/>
              <a:gd name="connsiteY26" fmla="*/ 2903209 h 2903209"/>
              <a:gd name="connsiteX27" fmla="*/ 7122148 w 10323632"/>
              <a:gd name="connsiteY27" fmla="*/ 2903209 h 2903209"/>
              <a:gd name="connsiteX28" fmla="*/ 6628638 w 10323632"/>
              <a:gd name="connsiteY28" fmla="*/ 2903209 h 2903209"/>
              <a:gd name="connsiteX29" fmla="*/ 6231088 w 10323632"/>
              <a:gd name="connsiteY29" fmla="*/ 2903209 h 2903209"/>
              <a:gd name="connsiteX30" fmla="*/ 5353737 w 10323632"/>
              <a:gd name="connsiteY30" fmla="*/ 2903209 h 2903209"/>
              <a:gd name="connsiteX31" fmla="*/ 4764266 w 10323632"/>
              <a:gd name="connsiteY31" fmla="*/ 2903209 h 2903209"/>
              <a:gd name="connsiteX32" fmla="*/ 4174796 w 10323632"/>
              <a:gd name="connsiteY32" fmla="*/ 2903209 h 2903209"/>
              <a:gd name="connsiteX33" fmla="*/ 3489365 w 10323632"/>
              <a:gd name="connsiteY33" fmla="*/ 2903209 h 2903209"/>
              <a:gd name="connsiteX34" fmla="*/ 2612014 w 10323632"/>
              <a:gd name="connsiteY34" fmla="*/ 2903209 h 2903209"/>
              <a:gd name="connsiteX35" fmla="*/ 2022543 w 10323632"/>
              <a:gd name="connsiteY35" fmla="*/ 2903209 h 2903209"/>
              <a:gd name="connsiteX36" fmla="*/ 1337113 w 10323632"/>
              <a:gd name="connsiteY36" fmla="*/ 2903209 h 2903209"/>
              <a:gd name="connsiteX37" fmla="*/ 363801 w 10323632"/>
              <a:gd name="connsiteY37" fmla="*/ 2903209 h 2903209"/>
              <a:gd name="connsiteX38" fmla="*/ 0 w 10323632"/>
              <a:gd name="connsiteY38" fmla="*/ 2539408 h 2903209"/>
              <a:gd name="connsiteX39" fmla="*/ 0 w 10323632"/>
              <a:gd name="connsiteY39" fmla="*/ 2039018 h 2903209"/>
              <a:gd name="connsiteX40" fmla="*/ 0 w 10323632"/>
              <a:gd name="connsiteY40" fmla="*/ 1451605 h 2903209"/>
              <a:gd name="connsiteX41" fmla="*/ 0 w 10323632"/>
              <a:gd name="connsiteY41" fmla="*/ 907703 h 2903209"/>
              <a:gd name="connsiteX42" fmla="*/ 0 w 10323632"/>
              <a:gd name="connsiteY42" fmla="*/ 363801 h 290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323632" h="2903209" fill="none" extrusionOk="0">
                <a:moveTo>
                  <a:pt x="0" y="363801"/>
                </a:moveTo>
                <a:cubicBezTo>
                  <a:pt x="30591" y="164227"/>
                  <a:pt x="151158" y="20221"/>
                  <a:pt x="363801" y="0"/>
                </a:cubicBezTo>
                <a:cubicBezTo>
                  <a:pt x="497035" y="-14122"/>
                  <a:pt x="635227" y="-9699"/>
                  <a:pt x="857311" y="0"/>
                </a:cubicBezTo>
                <a:cubicBezTo>
                  <a:pt x="1079395" y="9699"/>
                  <a:pt x="1187612" y="11393"/>
                  <a:pt x="1446782" y="0"/>
                </a:cubicBezTo>
                <a:cubicBezTo>
                  <a:pt x="1705952" y="-11393"/>
                  <a:pt x="1896231" y="-2883"/>
                  <a:pt x="2036252" y="0"/>
                </a:cubicBezTo>
                <a:cubicBezTo>
                  <a:pt x="2176273" y="2883"/>
                  <a:pt x="2324402" y="15632"/>
                  <a:pt x="2433802" y="0"/>
                </a:cubicBezTo>
                <a:cubicBezTo>
                  <a:pt x="2543202" y="-15632"/>
                  <a:pt x="2747201" y="9809"/>
                  <a:pt x="3023272" y="0"/>
                </a:cubicBezTo>
                <a:cubicBezTo>
                  <a:pt x="3299343" y="-9809"/>
                  <a:pt x="3353962" y="-15062"/>
                  <a:pt x="3516782" y="0"/>
                </a:cubicBezTo>
                <a:cubicBezTo>
                  <a:pt x="3679602" y="15062"/>
                  <a:pt x="3797757" y="-1269"/>
                  <a:pt x="3914332" y="0"/>
                </a:cubicBezTo>
                <a:cubicBezTo>
                  <a:pt x="4030907" y="1269"/>
                  <a:pt x="4356886" y="7491"/>
                  <a:pt x="4791683" y="0"/>
                </a:cubicBezTo>
                <a:cubicBezTo>
                  <a:pt x="5226480" y="-7491"/>
                  <a:pt x="5215508" y="-14294"/>
                  <a:pt x="5477114" y="0"/>
                </a:cubicBezTo>
                <a:cubicBezTo>
                  <a:pt x="5738720" y="14294"/>
                  <a:pt x="5814005" y="-23733"/>
                  <a:pt x="6066585" y="0"/>
                </a:cubicBezTo>
                <a:cubicBezTo>
                  <a:pt x="6319165" y="23733"/>
                  <a:pt x="6524888" y="-35165"/>
                  <a:pt x="6847976" y="0"/>
                </a:cubicBezTo>
                <a:cubicBezTo>
                  <a:pt x="7171064" y="35165"/>
                  <a:pt x="7336867" y="14190"/>
                  <a:pt x="7533406" y="0"/>
                </a:cubicBezTo>
                <a:cubicBezTo>
                  <a:pt x="7729945" y="-14190"/>
                  <a:pt x="7957080" y="14633"/>
                  <a:pt x="8122877" y="0"/>
                </a:cubicBezTo>
                <a:cubicBezTo>
                  <a:pt x="8288674" y="-14633"/>
                  <a:pt x="8379650" y="-9156"/>
                  <a:pt x="8520426" y="0"/>
                </a:cubicBezTo>
                <a:cubicBezTo>
                  <a:pt x="8661202" y="9156"/>
                  <a:pt x="8972172" y="-16832"/>
                  <a:pt x="9109897" y="0"/>
                </a:cubicBezTo>
                <a:cubicBezTo>
                  <a:pt x="9247622" y="16832"/>
                  <a:pt x="9728320" y="17824"/>
                  <a:pt x="9959831" y="0"/>
                </a:cubicBezTo>
                <a:cubicBezTo>
                  <a:pt x="10157184" y="-4740"/>
                  <a:pt x="10337314" y="175901"/>
                  <a:pt x="10323632" y="363801"/>
                </a:cubicBezTo>
                <a:cubicBezTo>
                  <a:pt x="10331604" y="493684"/>
                  <a:pt x="10314315" y="714389"/>
                  <a:pt x="10323632" y="842435"/>
                </a:cubicBezTo>
                <a:cubicBezTo>
                  <a:pt x="10332949" y="970481"/>
                  <a:pt x="10298836" y="1283244"/>
                  <a:pt x="10323632" y="1429848"/>
                </a:cubicBezTo>
                <a:cubicBezTo>
                  <a:pt x="10348428" y="1576452"/>
                  <a:pt x="10337555" y="1680691"/>
                  <a:pt x="10323632" y="1930238"/>
                </a:cubicBezTo>
                <a:cubicBezTo>
                  <a:pt x="10309710" y="2179785"/>
                  <a:pt x="10293329" y="2332130"/>
                  <a:pt x="10323632" y="2539408"/>
                </a:cubicBezTo>
                <a:cubicBezTo>
                  <a:pt x="10284923" y="2751669"/>
                  <a:pt x="10174421" y="2870207"/>
                  <a:pt x="9959831" y="2903209"/>
                </a:cubicBezTo>
                <a:cubicBezTo>
                  <a:pt x="9765993" y="2929946"/>
                  <a:pt x="9619745" y="2881842"/>
                  <a:pt x="9370361" y="2903209"/>
                </a:cubicBezTo>
                <a:cubicBezTo>
                  <a:pt x="9120977" y="2924577"/>
                  <a:pt x="8961746" y="2875032"/>
                  <a:pt x="8684930" y="2903209"/>
                </a:cubicBezTo>
                <a:cubicBezTo>
                  <a:pt x="8408114" y="2931386"/>
                  <a:pt x="8191023" y="2898303"/>
                  <a:pt x="7903539" y="2903209"/>
                </a:cubicBezTo>
                <a:cubicBezTo>
                  <a:pt x="7616055" y="2908115"/>
                  <a:pt x="7397661" y="2924269"/>
                  <a:pt x="7122148" y="2903209"/>
                </a:cubicBezTo>
                <a:cubicBezTo>
                  <a:pt x="6846635" y="2882149"/>
                  <a:pt x="6779611" y="2911996"/>
                  <a:pt x="6628638" y="2903209"/>
                </a:cubicBezTo>
                <a:cubicBezTo>
                  <a:pt x="6477665" y="2894423"/>
                  <a:pt x="6341304" y="2883333"/>
                  <a:pt x="6231088" y="2903209"/>
                </a:cubicBezTo>
                <a:cubicBezTo>
                  <a:pt x="6120872" y="2923086"/>
                  <a:pt x="5765208" y="2876406"/>
                  <a:pt x="5353737" y="2903209"/>
                </a:cubicBezTo>
                <a:cubicBezTo>
                  <a:pt x="4942266" y="2930012"/>
                  <a:pt x="5008034" y="2924461"/>
                  <a:pt x="4764266" y="2903209"/>
                </a:cubicBezTo>
                <a:cubicBezTo>
                  <a:pt x="4520498" y="2881957"/>
                  <a:pt x="4344101" y="2920923"/>
                  <a:pt x="4174796" y="2903209"/>
                </a:cubicBezTo>
                <a:cubicBezTo>
                  <a:pt x="4005491" y="2885496"/>
                  <a:pt x="3789482" y="2909944"/>
                  <a:pt x="3489365" y="2903209"/>
                </a:cubicBezTo>
                <a:cubicBezTo>
                  <a:pt x="3189248" y="2896474"/>
                  <a:pt x="2795877" y="2926717"/>
                  <a:pt x="2612014" y="2903209"/>
                </a:cubicBezTo>
                <a:cubicBezTo>
                  <a:pt x="2428151" y="2879701"/>
                  <a:pt x="2276258" y="2920960"/>
                  <a:pt x="2022543" y="2903209"/>
                </a:cubicBezTo>
                <a:cubicBezTo>
                  <a:pt x="1768828" y="2885458"/>
                  <a:pt x="1608766" y="2886278"/>
                  <a:pt x="1337113" y="2903209"/>
                </a:cubicBezTo>
                <a:cubicBezTo>
                  <a:pt x="1065460" y="2920141"/>
                  <a:pt x="695415" y="2946886"/>
                  <a:pt x="363801" y="2903209"/>
                </a:cubicBezTo>
                <a:cubicBezTo>
                  <a:pt x="147937" y="2905353"/>
                  <a:pt x="-38254" y="2764351"/>
                  <a:pt x="0" y="2539408"/>
                </a:cubicBezTo>
                <a:cubicBezTo>
                  <a:pt x="-4999" y="2362869"/>
                  <a:pt x="3107" y="2147736"/>
                  <a:pt x="0" y="2039018"/>
                </a:cubicBezTo>
                <a:cubicBezTo>
                  <a:pt x="-3107" y="1930300"/>
                  <a:pt x="-18964" y="1708678"/>
                  <a:pt x="0" y="1451605"/>
                </a:cubicBezTo>
                <a:cubicBezTo>
                  <a:pt x="18964" y="1194532"/>
                  <a:pt x="-19153" y="1099643"/>
                  <a:pt x="0" y="907703"/>
                </a:cubicBezTo>
                <a:cubicBezTo>
                  <a:pt x="19153" y="715763"/>
                  <a:pt x="12338" y="496758"/>
                  <a:pt x="0" y="363801"/>
                </a:cubicBezTo>
                <a:close/>
              </a:path>
              <a:path w="10323632" h="2903209" stroke="0" extrusionOk="0">
                <a:moveTo>
                  <a:pt x="0" y="363801"/>
                </a:moveTo>
                <a:cubicBezTo>
                  <a:pt x="1386" y="205263"/>
                  <a:pt x="185656" y="40699"/>
                  <a:pt x="363801" y="0"/>
                </a:cubicBezTo>
                <a:cubicBezTo>
                  <a:pt x="583503" y="19940"/>
                  <a:pt x="940567" y="-20394"/>
                  <a:pt x="1145192" y="0"/>
                </a:cubicBezTo>
                <a:cubicBezTo>
                  <a:pt x="1349817" y="20394"/>
                  <a:pt x="1439768" y="-14011"/>
                  <a:pt x="1638702" y="0"/>
                </a:cubicBezTo>
                <a:cubicBezTo>
                  <a:pt x="1837636" y="14011"/>
                  <a:pt x="1902866" y="-24279"/>
                  <a:pt x="2132212" y="0"/>
                </a:cubicBezTo>
                <a:cubicBezTo>
                  <a:pt x="2361558" y="24279"/>
                  <a:pt x="2588150" y="2771"/>
                  <a:pt x="2913603" y="0"/>
                </a:cubicBezTo>
                <a:cubicBezTo>
                  <a:pt x="3239056" y="-2771"/>
                  <a:pt x="3323278" y="-5735"/>
                  <a:pt x="3503074" y="0"/>
                </a:cubicBezTo>
                <a:cubicBezTo>
                  <a:pt x="3682870" y="5735"/>
                  <a:pt x="4116967" y="642"/>
                  <a:pt x="4380425" y="0"/>
                </a:cubicBezTo>
                <a:cubicBezTo>
                  <a:pt x="4643883" y="-642"/>
                  <a:pt x="4833098" y="-41677"/>
                  <a:pt x="5257776" y="0"/>
                </a:cubicBezTo>
                <a:cubicBezTo>
                  <a:pt x="5682454" y="41677"/>
                  <a:pt x="5752051" y="7435"/>
                  <a:pt x="6039167" y="0"/>
                </a:cubicBezTo>
                <a:cubicBezTo>
                  <a:pt x="6326283" y="-7435"/>
                  <a:pt x="6350993" y="4114"/>
                  <a:pt x="6532677" y="0"/>
                </a:cubicBezTo>
                <a:cubicBezTo>
                  <a:pt x="6714361" y="-4114"/>
                  <a:pt x="6776093" y="13210"/>
                  <a:pt x="6930227" y="0"/>
                </a:cubicBezTo>
                <a:cubicBezTo>
                  <a:pt x="7084361" y="-13210"/>
                  <a:pt x="7568945" y="7692"/>
                  <a:pt x="7807579" y="0"/>
                </a:cubicBezTo>
                <a:cubicBezTo>
                  <a:pt x="8046213" y="-7692"/>
                  <a:pt x="8345155" y="2108"/>
                  <a:pt x="8493009" y="0"/>
                </a:cubicBezTo>
                <a:cubicBezTo>
                  <a:pt x="8640863" y="-2108"/>
                  <a:pt x="8972826" y="26190"/>
                  <a:pt x="9178440" y="0"/>
                </a:cubicBezTo>
                <a:cubicBezTo>
                  <a:pt x="9384054" y="-26190"/>
                  <a:pt x="9743739" y="-17621"/>
                  <a:pt x="9959831" y="0"/>
                </a:cubicBezTo>
                <a:cubicBezTo>
                  <a:pt x="10183462" y="-6635"/>
                  <a:pt x="10325866" y="200711"/>
                  <a:pt x="10323632" y="363801"/>
                </a:cubicBezTo>
                <a:cubicBezTo>
                  <a:pt x="10296333" y="481828"/>
                  <a:pt x="10308503" y="761609"/>
                  <a:pt x="10323632" y="951215"/>
                </a:cubicBezTo>
                <a:cubicBezTo>
                  <a:pt x="10338761" y="1140821"/>
                  <a:pt x="10322408" y="1252815"/>
                  <a:pt x="10323632" y="1473361"/>
                </a:cubicBezTo>
                <a:cubicBezTo>
                  <a:pt x="10324856" y="1693907"/>
                  <a:pt x="10334762" y="1862851"/>
                  <a:pt x="10323632" y="2060774"/>
                </a:cubicBezTo>
                <a:cubicBezTo>
                  <a:pt x="10312502" y="2258697"/>
                  <a:pt x="10310256" y="2306716"/>
                  <a:pt x="10323632" y="2539408"/>
                </a:cubicBezTo>
                <a:cubicBezTo>
                  <a:pt x="10333481" y="2737652"/>
                  <a:pt x="10197092" y="2921708"/>
                  <a:pt x="9959831" y="2903209"/>
                </a:cubicBezTo>
                <a:cubicBezTo>
                  <a:pt x="9820511" y="2882767"/>
                  <a:pt x="9663427" y="2885392"/>
                  <a:pt x="9466321" y="2903209"/>
                </a:cubicBezTo>
                <a:cubicBezTo>
                  <a:pt x="9269215" y="2921027"/>
                  <a:pt x="8839454" y="2931030"/>
                  <a:pt x="8588970" y="2903209"/>
                </a:cubicBezTo>
                <a:cubicBezTo>
                  <a:pt x="8338486" y="2875388"/>
                  <a:pt x="8243223" y="2875033"/>
                  <a:pt x="7999499" y="2903209"/>
                </a:cubicBezTo>
                <a:cubicBezTo>
                  <a:pt x="7755775" y="2931385"/>
                  <a:pt x="7413297" y="2914623"/>
                  <a:pt x="7122148" y="2903209"/>
                </a:cubicBezTo>
                <a:cubicBezTo>
                  <a:pt x="6830999" y="2891795"/>
                  <a:pt x="6580263" y="2946074"/>
                  <a:pt x="6244797" y="2903209"/>
                </a:cubicBezTo>
                <a:cubicBezTo>
                  <a:pt x="5909331" y="2860344"/>
                  <a:pt x="5789529" y="2914553"/>
                  <a:pt x="5655326" y="2903209"/>
                </a:cubicBezTo>
                <a:cubicBezTo>
                  <a:pt x="5521123" y="2891865"/>
                  <a:pt x="5428384" y="2912834"/>
                  <a:pt x="5257776" y="2903209"/>
                </a:cubicBezTo>
                <a:cubicBezTo>
                  <a:pt x="5087168" y="2893585"/>
                  <a:pt x="4927671" y="2908491"/>
                  <a:pt x="4764266" y="2903209"/>
                </a:cubicBezTo>
                <a:cubicBezTo>
                  <a:pt x="4600861" y="2897928"/>
                  <a:pt x="4374947" y="2916484"/>
                  <a:pt x="4270756" y="2903209"/>
                </a:cubicBezTo>
                <a:cubicBezTo>
                  <a:pt x="4166565" y="2889935"/>
                  <a:pt x="3854391" y="2895054"/>
                  <a:pt x="3489365" y="2903209"/>
                </a:cubicBezTo>
                <a:cubicBezTo>
                  <a:pt x="3124339" y="2911364"/>
                  <a:pt x="3255791" y="2891522"/>
                  <a:pt x="3091815" y="2903209"/>
                </a:cubicBezTo>
                <a:cubicBezTo>
                  <a:pt x="2927839" y="2914897"/>
                  <a:pt x="2800102" y="2897491"/>
                  <a:pt x="2598305" y="2903209"/>
                </a:cubicBezTo>
                <a:cubicBezTo>
                  <a:pt x="2396508" y="2908928"/>
                  <a:pt x="1930605" y="2875613"/>
                  <a:pt x="1720954" y="2903209"/>
                </a:cubicBezTo>
                <a:cubicBezTo>
                  <a:pt x="1511303" y="2930805"/>
                  <a:pt x="1440535" y="2885384"/>
                  <a:pt x="1323404" y="2903209"/>
                </a:cubicBezTo>
                <a:cubicBezTo>
                  <a:pt x="1206273" y="2921035"/>
                  <a:pt x="634624" y="2941247"/>
                  <a:pt x="363801" y="2903209"/>
                </a:cubicBezTo>
                <a:cubicBezTo>
                  <a:pt x="197728" y="2903506"/>
                  <a:pt x="15516" y="2767696"/>
                  <a:pt x="0" y="2539408"/>
                </a:cubicBezTo>
                <a:cubicBezTo>
                  <a:pt x="-9042" y="2405646"/>
                  <a:pt x="1781" y="2206236"/>
                  <a:pt x="0" y="1973750"/>
                </a:cubicBezTo>
                <a:cubicBezTo>
                  <a:pt x="-1781" y="1741264"/>
                  <a:pt x="-21915" y="1552726"/>
                  <a:pt x="0" y="1429848"/>
                </a:cubicBezTo>
                <a:cubicBezTo>
                  <a:pt x="21915" y="1306970"/>
                  <a:pt x="-4584" y="1109333"/>
                  <a:pt x="0" y="842435"/>
                </a:cubicBezTo>
                <a:cubicBezTo>
                  <a:pt x="4584" y="575537"/>
                  <a:pt x="9582" y="556301"/>
                  <a:pt x="0" y="363801"/>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 ẩn vào các hốc tường,</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lỗ thông hơi,</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cửa ngách để trú chân,</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làm tổ</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lvl="0" indent="692150" algn="just">
              <a:lnSpc>
                <a:spcPct val="120000"/>
              </a:lnSpc>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 hiểu vì thích quá</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hay là đùa nghịch,</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cậu đã lên sân thượng</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cầm sỏi ném lũ sẻ.</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688013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9A7D2D8-6135-79DB-7E73-7DC86AA91A3F}"/>
              </a:ext>
            </a:extLst>
          </p:cNvPr>
          <p:cNvSpPr/>
          <p:nvPr/>
        </p:nvSpPr>
        <p:spPr>
          <a:xfrm>
            <a:off x="795130" y="480425"/>
            <a:ext cx="10684566" cy="6072775"/>
          </a:xfrm>
          <a:custGeom>
            <a:avLst/>
            <a:gdLst>
              <a:gd name="connsiteX0" fmla="*/ 0 w 10684566"/>
              <a:gd name="connsiteY0" fmla="*/ 1012149 h 6072775"/>
              <a:gd name="connsiteX1" fmla="*/ 1012149 w 10684566"/>
              <a:gd name="connsiteY1" fmla="*/ 0 h 6072775"/>
              <a:gd name="connsiteX2" fmla="*/ 1418515 w 10684566"/>
              <a:gd name="connsiteY2" fmla="*/ 0 h 6072775"/>
              <a:gd name="connsiteX3" fmla="*/ 2257895 w 10684566"/>
              <a:gd name="connsiteY3" fmla="*/ 0 h 6072775"/>
              <a:gd name="connsiteX4" fmla="*/ 2750864 w 10684566"/>
              <a:gd name="connsiteY4" fmla="*/ 0 h 6072775"/>
              <a:gd name="connsiteX5" fmla="*/ 3590244 w 10684566"/>
              <a:gd name="connsiteY5" fmla="*/ 0 h 6072775"/>
              <a:gd name="connsiteX6" fmla="*/ 3996611 w 10684566"/>
              <a:gd name="connsiteY6" fmla="*/ 0 h 6072775"/>
              <a:gd name="connsiteX7" fmla="*/ 4576182 w 10684566"/>
              <a:gd name="connsiteY7" fmla="*/ 0 h 6072775"/>
              <a:gd name="connsiteX8" fmla="*/ 5155754 w 10684566"/>
              <a:gd name="connsiteY8" fmla="*/ 0 h 6072775"/>
              <a:gd name="connsiteX9" fmla="*/ 5995134 w 10684566"/>
              <a:gd name="connsiteY9" fmla="*/ 0 h 6072775"/>
              <a:gd name="connsiteX10" fmla="*/ 6661308 w 10684566"/>
              <a:gd name="connsiteY10" fmla="*/ 0 h 6072775"/>
              <a:gd name="connsiteX11" fmla="*/ 7500688 w 10684566"/>
              <a:gd name="connsiteY11" fmla="*/ 0 h 6072775"/>
              <a:gd name="connsiteX12" fmla="*/ 8340068 w 10684566"/>
              <a:gd name="connsiteY12" fmla="*/ 0 h 6072775"/>
              <a:gd name="connsiteX13" fmla="*/ 9092845 w 10684566"/>
              <a:gd name="connsiteY13" fmla="*/ 0 h 6072775"/>
              <a:gd name="connsiteX14" fmla="*/ 9672417 w 10684566"/>
              <a:gd name="connsiteY14" fmla="*/ 0 h 6072775"/>
              <a:gd name="connsiteX15" fmla="*/ 10684566 w 10684566"/>
              <a:gd name="connsiteY15" fmla="*/ 1012149 h 6072775"/>
              <a:gd name="connsiteX16" fmla="*/ 10684566 w 10684566"/>
              <a:gd name="connsiteY16" fmla="*/ 1686895 h 6072775"/>
              <a:gd name="connsiteX17" fmla="*/ 10684566 w 10684566"/>
              <a:gd name="connsiteY17" fmla="*/ 2361641 h 6072775"/>
              <a:gd name="connsiteX18" fmla="*/ 10684566 w 10684566"/>
              <a:gd name="connsiteY18" fmla="*/ 3076872 h 6072775"/>
              <a:gd name="connsiteX19" fmla="*/ 10684566 w 10684566"/>
              <a:gd name="connsiteY19" fmla="*/ 3832588 h 6072775"/>
              <a:gd name="connsiteX20" fmla="*/ 10684566 w 10684566"/>
              <a:gd name="connsiteY20" fmla="*/ 5060626 h 6072775"/>
              <a:gd name="connsiteX21" fmla="*/ 9672417 w 10684566"/>
              <a:gd name="connsiteY21" fmla="*/ 6072775 h 6072775"/>
              <a:gd name="connsiteX22" fmla="*/ 8833037 w 10684566"/>
              <a:gd name="connsiteY22" fmla="*/ 6072775 h 6072775"/>
              <a:gd name="connsiteX23" fmla="*/ 8340068 w 10684566"/>
              <a:gd name="connsiteY23" fmla="*/ 6072775 h 6072775"/>
              <a:gd name="connsiteX24" fmla="*/ 7933702 w 10684566"/>
              <a:gd name="connsiteY24" fmla="*/ 6072775 h 6072775"/>
              <a:gd name="connsiteX25" fmla="*/ 7527335 w 10684566"/>
              <a:gd name="connsiteY25" fmla="*/ 6072775 h 6072775"/>
              <a:gd name="connsiteX26" fmla="*/ 7120969 w 10684566"/>
              <a:gd name="connsiteY26" fmla="*/ 6072775 h 6072775"/>
              <a:gd name="connsiteX27" fmla="*/ 6281589 w 10684566"/>
              <a:gd name="connsiteY27" fmla="*/ 6072775 h 6072775"/>
              <a:gd name="connsiteX28" fmla="*/ 5702017 w 10684566"/>
              <a:gd name="connsiteY28" fmla="*/ 6072775 h 6072775"/>
              <a:gd name="connsiteX29" fmla="*/ 5122445 w 10684566"/>
              <a:gd name="connsiteY29" fmla="*/ 6072775 h 6072775"/>
              <a:gd name="connsiteX30" fmla="*/ 4456271 w 10684566"/>
              <a:gd name="connsiteY30" fmla="*/ 6072775 h 6072775"/>
              <a:gd name="connsiteX31" fmla="*/ 4049905 w 10684566"/>
              <a:gd name="connsiteY31" fmla="*/ 6072775 h 6072775"/>
              <a:gd name="connsiteX32" fmla="*/ 3297127 w 10684566"/>
              <a:gd name="connsiteY32" fmla="*/ 6072775 h 6072775"/>
              <a:gd name="connsiteX33" fmla="*/ 2457748 w 10684566"/>
              <a:gd name="connsiteY33" fmla="*/ 6072775 h 6072775"/>
              <a:gd name="connsiteX34" fmla="*/ 1791573 w 10684566"/>
              <a:gd name="connsiteY34" fmla="*/ 6072775 h 6072775"/>
              <a:gd name="connsiteX35" fmla="*/ 1012149 w 10684566"/>
              <a:gd name="connsiteY35" fmla="*/ 6072775 h 6072775"/>
              <a:gd name="connsiteX36" fmla="*/ 0 w 10684566"/>
              <a:gd name="connsiteY36" fmla="*/ 5060626 h 6072775"/>
              <a:gd name="connsiteX37" fmla="*/ 0 w 10684566"/>
              <a:gd name="connsiteY37" fmla="*/ 4507334 h 6072775"/>
              <a:gd name="connsiteX38" fmla="*/ 0 w 10684566"/>
              <a:gd name="connsiteY38" fmla="*/ 3832588 h 6072775"/>
              <a:gd name="connsiteX39" fmla="*/ 0 w 10684566"/>
              <a:gd name="connsiteY39" fmla="*/ 3117357 h 6072775"/>
              <a:gd name="connsiteX40" fmla="*/ 0 w 10684566"/>
              <a:gd name="connsiteY40" fmla="*/ 2564065 h 6072775"/>
              <a:gd name="connsiteX41" fmla="*/ 0 w 10684566"/>
              <a:gd name="connsiteY41" fmla="*/ 1808349 h 6072775"/>
              <a:gd name="connsiteX42" fmla="*/ 0 w 10684566"/>
              <a:gd name="connsiteY42"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84566" h="6072775" fill="none" extrusionOk="0">
                <a:moveTo>
                  <a:pt x="0" y="1012149"/>
                </a:moveTo>
                <a:cubicBezTo>
                  <a:pt x="-47883" y="472528"/>
                  <a:pt x="538661" y="-41068"/>
                  <a:pt x="1012149" y="0"/>
                </a:cubicBezTo>
                <a:cubicBezTo>
                  <a:pt x="1107499" y="-8003"/>
                  <a:pt x="1310763" y="563"/>
                  <a:pt x="1418515" y="0"/>
                </a:cubicBezTo>
                <a:cubicBezTo>
                  <a:pt x="1526267" y="-563"/>
                  <a:pt x="1921609" y="8563"/>
                  <a:pt x="2257895" y="0"/>
                </a:cubicBezTo>
                <a:cubicBezTo>
                  <a:pt x="2594181" y="-8563"/>
                  <a:pt x="2623435" y="16867"/>
                  <a:pt x="2750864" y="0"/>
                </a:cubicBezTo>
                <a:cubicBezTo>
                  <a:pt x="2878293" y="-16867"/>
                  <a:pt x="3245381" y="-12285"/>
                  <a:pt x="3590244" y="0"/>
                </a:cubicBezTo>
                <a:cubicBezTo>
                  <a:pt x="3935107" y="12285"/>
                  <a:pt x="3900807" y="6034"/>
                  <a:pt x="3996611" y="0"/>
                </a:cubicBezTo>
                <a:cubicBezTo>
                  <a:pt x="4092415" y="-6034"/>
                  <a:pt x="4293667" y="-6367"/>
                  <a:pt x="4576182" y="0"/>
                </a:cubicBezTo>
                <a:cubicBezTo>
                  <a:pt x="4858697" y="6367"/>
                  <a:pt x="4976205" y="7928"/>
                  <a:pt x="5155754" y="0"/>
                </a:cubicBezTo>
                <a:cubicBezTo>
                  <a:pt x="5335303" y="-7928"/>
                  <a:pt x="5602142" y="-36343"/>
                  <a:pt x="5995134" y="0"/>
                </a:cubicBezTo>
                <a:cubicBezTo>
                  <a:pt x="6388126" y="36343"/>
                  <a:pt x="6509425" y="-26951"/>
                  <a:pt x="6661308" y="0"/>
                </a:cubicBezTo>
                <a:cubicBezTo>
                  <a:pt x="6813191" y="26951"/>
                  <a:pt x="7267265" y="39777"/>
                  <a:pt x="7500688" y="0"/>
                </a:cubicBezTo>
                <a:cubicBezTo>
                  <a:pt x="7734111" y="-39777"/>
                  <a:pt x="7944334" y="-21957"/>
                  <a:pt x="8340068" y="0"/>
                </a:cubicBezTo>
                <a:cubicBezTo>
                  <a:pt x="8735802" y="21957"/>
                  <a:pt x="8916141" y="-31324"/>
                  <a:pt x="9092845" y="0"/>
                </a:cubicBezTo>
                <a:cubicBezTo>
                  <a:pt x="9269549" y="31324"/>
                  <a:pt x="9449957" y="6927"/>
                  <a:pt x="9672417" y="0"/>
                </a:cubicBezTo>
                <a:cubicBezTo>
                  <a:pt x="10365225" y="-18421"/>
                  <a:pt x="10702749" y="546913"/>
                  <a:pt x="10684566" y="1012149"/>
                </a:cubicBezTo>
                <a:cubicBezTo>
                  <a:pt x="10692669" y="1220290"/>
                  <a:pt x="10687615" y="1387019"/>
                  <a:pt x="10684566" y="1686895"/>
                </a:cubicBezTo>
                <a:cubicBezTo>
                  <a:pt x="10681517" y="1986771"/>
                  <a:pt x="10684039" y="2169167"/>
                  <a:pt x="10684566" y="2361641"/>
                </a:cubicBezTo>
                <a:cubicBezTo>
                  <a:pt x="10685093" y="2554115"/>
                  <a:pt x="10685029" y="2859436"/>
                  <a:pt x="10684566" y="3076872"/>
                </a:cubicBezTo>
                <a:cubicBezTo>
                  <a:pt x="10684103" y="3294308"/>
                  <a:pt x="10685576" y="3609847"/>
                  <a:pt x="10684566" y="3832588"/>
                </a:cubicBezTo>
                <a:cubicBezTo>
                  <a:pt x="10683556" y="4055329"/>
                  <a:pt x="10693485" y="4626410"/>
                  <a:pt x="10684566" y="5060626"/>
                </a:cubicBezTo>
                <a:cubicBezTo>
                  <a:pt x="10717755" y="5649966"/>
                  <a:pt x="10170613" y="6130523"/>
                  <a:pt x="9672417" y="6072775"/>
                </a:cubicBezTo>
                <a:cubicBezTo>
                  <a:pt x="9276574" y="6059972"/>
                  <a:pt x="9033869" y="6097361"/>
                  <a:pt x="8833037" y="6072775"/>
                </a:cubicBezTo>
                <a:cubicBezTo>
                  <a:pt x="8632205" y="6048189"/>
                  <a:pt x="8459148" y="6057993"/>
                  <a:pt x="8340068" y="6072775"/>
                </a:cubicBezTo>
                <a:cubicBezTo>
                  <a:pt x="8220988" y="6087557"/>
                  <a:pt x="8056432" y="6077258"/>
                  <a:pt x="7933702" y="6072775"/>
                </a:cubicBezTo>
                <a:cubicBezTo>
                  <a:pt x="7810972" y="6068292"/>
                  <a:pt x="7639313" y="6075744"/>
                  <a:pt x="7527335" y="6072775"/>
                </a:cubicBezTo>
                <a:cubicBezTo>
                  <a:pt x="7415357" y="6069806"/>
                  <a:pt x="7308465" y="6076826"/>
                  <a:pt x="7120969" y="6072775"/>
                </a:cubicBezTo>
                <a:cubicBezTo>
                  <a:pt x="6933473" y="6068724"/>
                  <a:pt x="6564519" y="6112849"/>
                  <a:pt x="6281589" y="6072775"/>
                </a:cubicBezTo>
                <a:cubicBezTo>
                  <a:pt x="5998659" y="6032701"/>
                  <a:pt x="5893828" y="6085641"/>
                  <a:pt x="5702017" y="6072775"/>
                </a:cubicBezTo>
                <a:cubicBezTo>
                  <a:pt x="5510206" y="6059909"/>
                  <a:pt x="5318618" y="6082384"/>
                  <a:pt x="5122445" y="6072775"/>
                </a:cubicBezTo>
                <a:cubicBezTo>
                  <a:pt x="4926272" y="6063166"/>
                  <a:pt x="4778120" y="6103964"/>
                  <a:pt x="4456271" y="6072775"/>
                </a:cubicBezTo>
                <a:cubicBezTo>
                  <a:pt x="4134422" y="6041586"/>
                  <a:pt x="4191515" y="6064309"/>
                  <a:pt x="4049905" y="6072775"/>
                </a:cubicBezTo>
                <a:cubicBezTo>
                  <a:pt x="3908295" y="6081241"/>
                  <a:pt x="3529184" y="6101505"/>
                  <a:pt x="3297127" y="6072775"/>
                </a:cubicBezTo>
                <a:cubicBezTo>
                  <a:pt x="3065070" y="6044045"/>
                  <a:pt x="2755905" y="6048062"/>
                  <a:pt x="2457748" y="6072775"/>
                </a:cubicBezTo>
                <a:cubicBezTo>
                  <a:pt x="2159591" y="6097488"/>
                  <a:pt x="2088477" y="6072294"/>
                  <a:pt x="1791573" y="6072775"/>
                </a:cubicBezTo>
                <a:cubicBezTo>
                  <a:pt x="1494670" y="6073256"/>
                  <a:pt x="1239848" y="6068853"/>
                  <a:pt x="1012149" y="6072775"/>
                </a:cubicBezTo>
                <a:cubicBezTo>
                  <a:pt x="494285" y="6132758"/>
                  <a:pt x="131189" y="5588865"/>
                  <a:pt x="0" y="5060626"/>
                </a:cubicBezTo>
                <a:cubicBezTo>
                  <a:pt x="-25608" y="4850277"/>
                  <a:pt x="4364" y="4681828"/>
                  <a:pt x="0" y="4507334"/>
                </a:cubicBezTo>
                <a:cubicBezTo>
                  <a:pt x="-4364" y="4332840"/>
                  <a:pt x="27631" y="4160824"/>
                  <a:pt x="0" y="3832588"/>
                </a:cubicBezTo>
                <a:cubicBezTo>
                  <a:pt x="-27631" y="3504352"/>
                  <a:pt x="8797" y="3363009"/>
                  <a:pt x="0" y="3117357"/>
                </a:cubicBezTo>
                <a:cubicBezTo>
                  <a:pt x="-8797" y="2871705"/>
                  <a:pt x="-21262" y="2744409"/>
                  <a:pt x="0" y="2564065"/>
                </a:cubicBezTo>
                <a:cubicBezTo>
                  <a:pt x="21262" y="2383721"/>
                  <a:pt x="-18214" y="2095641"/>
                  <a:pt x="0" y="1808349"/>
                </a:cubicBezTo>
                <a:cubicBezTo>
                  <a:pt x="18214" y="1521057"/>
                  <a:pt x="-1494" y="1198502"/>
                  <a:pt x="0" y="1012149"/>
                </a:cubicBezTo>
                <a:close/>
              </a:path>
              <a:path w="10684566" h="6072775" stroke="0" extrusionOk="0">
                <a:moveTo>
                  <a:pt x="0" y="1012149"/>
                </a:moveTo>
                <a:cubicBezTo>
                  <a:pt x="-5356" y="421353"/>
                  <a:pt x="412126" y="22481"/>
                  <a:pt x="1012149" y="0"/>
                </a:cubicBezTo>
                <a:cubicBezTo>
                  <a:pt x="1328178" y="21696"/>
                  <a:pt x="1492020" y="27016"/>
                  <a:pt x="1678323" y="0"/>
                </a:cubicBezTo>
                <a:cubicBezTo>
                  <a:pt x="1864626" y="-27016"/>
                  <a:pt x="2056112" y="17929"/>
                  <a:pt x="2171293" y="0"/>
                </a:cubicBezTo>
                <a:cubicBezTo>
                  <a:pt x="2286474" y="-17929"/>
                  <a:pt x="2461892" y="18244"/>
                  <a:pt x="2577659" y="0"/>
                </a:cubicBezTo>
                <a:cubicBezTo>
                  <a:pt x="2693426" y="-18244"/>
                  <a:pt x="3117719" y="9856"/>
                  <a:pt x="3330436" y="0"/>
                </a:cubicBezTo>
                <a:cubicBezTo>
                  <a:pt x="3543153" y="-9856"/>
                  <a:pt x="3852130" y="7255"/>
                  <a:pt x="4083213" y="0"/>
                </a:cubicBezTo>
                <a:cubicBezTo>
                  <a:pt x="4314296" y="-7255"/>
                  <a:pt x="4447831" y="-20041"/>
                  <a:pt x="4749388" y="0"/>
                </a:cubicBezTo>
                <a:cubicBezTo>
                  <a:pt x="5050946" y="20041"/>
                  <a:pt x="5191521" y="5255"/>
                  <a:pt x="5328960" y="0"/>
                </a:cubicBezTo>
                <a:cubicBezTo>
                  <a:pt x="5466399" y="-5255"/>
                  <a:pt x="5691614" y="8873"/>
                  <a:pt x="5908531" y="0"/>
                </a:cubicBezTo>
                <a:cubicBezTo>
                  <a:pt x="6125448" y="-8873"/>
                  <a:pt x="6228003" y="-7380"/>
                  <a:pt x="6314898" y="0"/>
                </a:cubicBezTo>
                <a:cubicBezTo>
                  <a:pt x="6401793" y="7380"/>
                  <a:pt x="6727858" y="-22647"/>
                  <a:pt x="7067675" y="0"/>
                </a:cubicBezTo>
                <a:cubicBezTo>
                  <a:pt x="7407492" y="22647"/>
                  <a:pt x="7358020" y="-7843"/>
                  <a:pt x="7647247" y="0"/>
                </a:cubicBezTo>
                <a:cubicBezTo>
                  <a:pt x="7936474" y="7843"/>
                  <a:pt x="8241521" y="-34034"/>
                  <a:pt x="8486626" y="0"/>
                </a:cubicBezTo>
                <a:cubicBezTo>
                  <a:pt x="8731731" y="34034"/>
                  <a:pt x="8728794" y="25"/>
                  <a:pt x="8892993" y="0"/>
                </a:cubicBezTo>
                <a:cubicBezTo>
                  <a:pt x="9057192" y="-25"/>
                  <a:pt x="9349710" y="-16801"/>
                  <a:pt x="9672417" y="0"/>
                </a:cubicBezTo>
                <a:cubicBezTo>
                  <a:pt x="10189212" y="93817"/>
                  <a:pt x="10738731" y="351414"/>
                  <a:pt x="10684566" y="1012149"/>
                </a:cubicBezTo>
                <a:cubicBezTo>
                  <a:pt x="10659770" y="1362640"/>
                  <a:pt x="10661838" y="1601636"/>
                  <a:pt x="10684566" y="1767865"/>
                </a:cubicBezTo>
                <a:cubicBezTo>
                  <a:pt x="10707294" y="1934094"/>
                  <a:pt x="10658118" y="2151925"/>
                  <a:pt x="10684566" y="2361641"/>
                </a:cubicBezTo>
                <a:cubicBezTo>
                  <a:pt x="10711014" y="2571357"/>
                  <a:pt x="10678339" y="2680921"/>
                  <a:pt x="10684566" y="2995903"/>
                </a:cubicBezTo>
                <a:cubicBezTo>
                  <a:pt x="10690793" y="3310885"/>
                  <a:pt x="10661126" y="3278240"/>
                  <a:pt x="10684566" y="3549195"/>
                </a:cubicBezTo>
                <a:cubicBezTo>
                  <a:pt x="10708006" y="3820150"/>
                  <a:pt x="10669199" y="4024210"/>
                  <a:pt x="10684566" y="4223941"/>
                </a:cubicBezTo>
                <a:cubicBezTo>
                  <a:pt x="10699933" y="4423672"/>
                  <a:pt x="10673433" y="4875796"/>
                  <a:pt x="10684566" y="5060626"/>
                </a:cubicBezTo>
                <a:cubicBezTo>
                  <a:pt x="10794557" y="5685894"/>
                  <a:pt x="10200496" y="6060842"/>
                  <a:pt x="9672417" y="6072775"/>
                </a:cubicBezTo>
                <a:cubicBezTo>
                  <a:pt x="9399730" y="6099181"/>
                  <a:pt x="9379726" y="6081947"/>
                  <a:pt x="9092845" y="6072775"/>
                </a:cubicBezTo>
                <a:cubicBezTo>
                  <a:pt x="8805964" y="6063603"/>
                  <a:pt x="8768987" y="6066906"/>
                  <a:pt x="8686479" y="6072775"/>
                </a:cubicBezTo>
                <a:cubicBezTo>
                  <a:pt x="8603971" y="6078644"/>
                  <a:pt x="8424765" y="6092007"/>
                  <a:pt x="8280112" y="6072775"/>
                </a:cubicBezTo>
                <a:cubicBezTo>
                  <a:pt x="8135459" y="6053543"/>
                  <a:pt x="7895354" y="6048450"/>
                  <a:pt x="7787143" y="6072775"/>
                </a:cubicBezTo>
                <a:cubicBezTo>
                  <a:pt x="7678932" y="6097100"/>
                  <a:pt x="7249477" y="6111412"/>
                  <a:pt x="6947763" y="6072775"/>
                </a:cubicBezTo>
                <a:cubicBezTo>
                  <a:pt x="6646049" y="6034138"/>
                  <a:pt x="6413913" y="6069677"/>
                  <a:pt x="6194986" y="6072775"/>
                </a:cubicBezTo>
                <a:cubicBezTo>
                  <a:pt x="5976059" y="6075873"/>
                  <a:pt x="5627378" y="6068459"/>
                  <a:pt x="5355606" y="6072775"/>
                </a:cubicBezTo>
                <a:cubicBezTo>
                  <a:pt x="5083834" y="6077091"/>
                  <a:pt x="5077060" y="6076359"/>
                  <a:pt x="4862637" y="6072775"/>
                </a:cubicBezTo>
                <a:cubicBezTo>
                  <a:pt x="4648214" y="6069191"/>
                  <a:pt x="4379200" y="6089667"/>
                  <a:pt x="4109860" y="6072775"/>
                </a:cubicBezTo>
                <a:cubicBezTo>
                  <a:pt x="3840520" y="6055883"/>
                  <a:pt x="3578059" y="6059671"/>
                  <a:pt x="3443686" y="6072775"/>
                </a:cubicBezTo>
                <a:cubicBezTo>
                  <a:pt x="3309313" y="6085879"/>
                  <a:pt x="3096020" y="6074900"/>
                  <a:pt x="2864114" y="6072775"/>
                </a:cubicBezTo>
                <a:cubicBezTo>
                  <a:pt x="2632208" y="6070650"/>
                  <a:pt x="2470654" y="6063597"/>
                  <a:pt x="2284542" y="6072775"/>
                </a:cubicBezTo>
                <a:cubicBezTo>
                  <a:pt x="2098430" y="6081953"/>
                  <a:pt x="2035395" y="6050630"/>
                  <a:pt x="1791573" y="6072775"/>
                </a:cubicBezTo>
                <a:cubicBezTo>
                  <a:pt x="1547751" y="6094920"/>
                  <a:pt x="1231487" y="6109027"/>
                  <a:pt x="1012149" y="6072775"/>
                </a:cubicBezTo>
                <a:cubicBezTo>
                  <a:pt x="549860" y="6112498"/>
                  <a:pt x="26716" y="5571174"/>
                  <a:pt x="0" y="5060626"/>
                </a:cubicBezTo>
                <a:cubicBezTo>
                  <a:pt x="14543" y="4776072"/>
                  <a:pt x="31225" y="4678873"/>
                  <a:pt x="0" y="4304910"/>
                </a:cubicBezTo>
                <a:cubicBezTo>
                  <a:pt x="-31225" y="3930947"/>
                  <a:pt x="-15363" y="3831230"/>
                  <a:pt x="0" y="3630164"/>
                </a:cubicBezTo>
                <a:cubicBezTo>
                  <a:pt x="15363" y="3429098"/>
                  <a:pt x="13421" y="3223467"/>
                  <a:pt x="0" y="3036388"/>
                </a:cubicBezTo>
                <a:cubicBezTo>
                  <a:pt x="-13421" y="2849309"/>
                  <a:pt x="31832" y="2457683"/>
                  <a:pt x="0" y="2280672"/>
                </a:cubicBezTo>
                <a:cubicBezTo>
                  <a:pt x="-31832" y="2103661"/>
                  <a:pt x="29159" y="1824081"/>
                  <a:pt x="0" y="1646410"/>
                </a:cubicBezTo>
                <a:cubicBezTo>
                  <a:pt x="-29159" y="1468739"/>
                  <a:pt x="5834" y="1206768"/>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7" name="Picture 18">
            <a:extLst>
              <a:ext uri="{FF2B5EF4-FFF2-40B4-BE49-F238E27FC236}">
                <a16:creationId xmlns:a16="http://schemas.microsoft.com/office/drawing/2014/main" xmlns="" id="{53CC0153-9905-4EB0-9CFF-D62F7372FF62}"/>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8" name="Picture 17">
            <a:extLst>
              <a:ext uri="{FF2B5EF4-FFF2-40B4-BE49-F238E27FC236}">
                <a16:creationId xmlns:a16="http://schemas.microsoft.com/office/drawing/2014/main" xmlns="" id="{EDF8C798-95FE-40DB-92C7-F575E53FCDB0}"/>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29" name="Picture 18">
            <a:extLst>
              <a:ext uri="{FF2B5EF4-FFF2-40B4-BE49-F238E27FC236}">
                <a16:creationId xmlns:a16="http://schemas.microsoft.com/office/drawing/2014/main" xmlns="" id="{BA1F5614-9755-4BC4-89E5-B5C0676437F3}"/>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30" name="Picture 18">
            <a:extLst>
              <a:ext uri="{FF2B5EF4-FFF2-40B4-BE49-F238E27FC236}">
                <a16:creationId xmlns:a16="http://schemas.microsoft.com/office/drawing/2014/main" xmlns="" id="{1066563D-A3D2-414C-8122-C9284C39D134}"/>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9" name="Group 8">
            <a:extLst>
              <a:ext uri="{FF2B5EF4-FFF2-40B4-BE49-F238E27FC236}">
                <a16:creationId xmlns:a16="http://schemas.microsoft.com/office/drawing/2014/main" xmlns="" id="{32C2A690-39B5-40C6-8C0F-172B3AAFAF47}"/>
              </a:ext>
            </a:extLst>
          </p:cNvPr>
          <p:cNvGrpSpPr/>
          <p:nvPr/>
        </p:nvGrpSpPr>
        <p:grpSpPr>
          <a:xfrm>
            <a:off x="1111473" y="827527"/>
            <a:ext cx="4961336" cy="2707191"/>
            <a:chOff x="3075431" y="1124622"/>
            <a:chExt cx="4325245" cy="2707191"/>
          </a:xfrm>
        </p:grpSpPr>
        <p:sp>
          <p:nvSpPr>
            <p:cNvPr id="10" name="Rectangle: Rounded Corners 6">
              <a:extLst>
                <a:ext uri="{FF2B5EF4-FFF2-40B4-BE49-F238E27FC236}">
                  <a16:creationId xmlns:a16="http://schemas.microsoft.com/office/drawing/2014/main" xmlns="" id="{78243AB8-DA8E-471B-82A5-18696F0F6F55}"/>
                </a:ext>
              </a:extLst>
            </p:cNvPr>
            <p:cNvSpPr/>
            <p:nvPr/>
          </p:nvSpPr>
          <p:spPr>
            <a:xfrm>
              <a:off x="3075431" y="1769672"/>
              <a:ext cx="4325245" cy="2062141"/>
            </a:xfrm>
            <a:custGeom>
              <a:avLst/>
              <a:gdLst>
                <a:gd name="connsiteX0" fmla="*/ 0 w 4325245"/>
                <a:gd name="connsiteY0" fmla="*/ 415975 h 2062141"/>
                <a:gd name="connsiteX1" fmla="*/ 415975 w 4325245"/>
                <a:gd name="connsiteY1" fmla="*/ 0 h 2062141"/>
                <a:gd name="connsiteX2" fmla="*/ 1044768 w 4325245"/>
                <a:gd name="connsiteY2" fmla="*/ 0 h 2062141"/>
                <a:gd name="connsiteX3" fmla="*/ 1813293 w 4325245"/>
                <a:gd name="connsiteY3" fmla="*/ 0 h 2062141"/>
                <a:gd name="connsiteX4" fmla="*/ 2477019 w 4325245"/>
                <a:gd name="connsiteY4" fmla="*/ 0 h 2062141"/>
                <a:gd name="connsiteX5" fmla="*/ 3245544 w 4325245"/>
                <a:gd name="connsiteY5" fmla="*/ 0 h 2062141"/>
                <a:gd name="connsiteX6" fmla="*/ 3909270 w 4325245"/>
                <a:gd name="connsiteY6" fmla="*/ 0 h 2062141"/>
                <a:gd name="connsiteX7" fmla="*/ 4325245 w 4325245"/>
                <a:gd name="connsiteY7" fmla="*/ 415975 h 2062141"/>
                <a:gd name="connsiteX8" fmla="*/ 4325245 w 4325245"/>
                <a:gd name="connsiteY8" fmla="*/ 1031071 h 2062141"/>
                <a:gd name="connsiteX9" fmla="*/ 4325245 w 4325245"/>
                <a:gd name="connsiteY9" fmla="*/ 1646166 h 2062141"/>
                <a:gd name="connsiteX10" fmla="*/ 3909270 w 4325245"/>
                <a:gd name="connsiteY10" fmla="*/ 2062141 h 2062141"/>
                <a:gd name="connsiteX11" fmla="*/ 3210611 w 4325245"/>
                <a:gd name="connsiteY11" fmla="*/ 2062141 h 2062141"/>
                <a:gd name="connsiteX12" fmla="*/ 2442086 w 4325245"/>
                <a:gd name="connsiteY12" fmla="*/ 2062141 h 2062141"/>
                <a:gd name="connsiteX13" fmla="*/ 1848226 w 4325245"/>
                <a:gd name="connsiteY13" fmla="*/ 2062141 h 2062141"/>
                <a:gd name="connsiteX14" fmla="*/ 1254366 w 4325245"/>
                <a:gd name="connsiteY14" fmla="*/ 2062141 h 2062141"/>
                <a:gd name="connsiteX15" fmla="*/ 415975 w 4325245"/>
                <a:gd name="connsiteY15" fmla="*/ 2062141 h 2062141"/>
                <a:gd name="connsiteX16" fmla="*/ 0 w 4325245"/>
                <a:gd name="connsiteY16" fmla="*/ 1646166 h 2062141"/>
                <a:gd name="connsiteX17" fmla="*/ 0 w 4325245"/>
                <a:gd name="connsiteY17" fmla="*/ 1067976 h 2062141"/>
                <a:gd name="connsiteX18" fmla="*/ 0 w 4325245"/>
                <a:gd name="connsiteY18" fmla="*/ 415975 h 206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5245" h="2062141" fill="none" extrusionOk="0">
                  <a:moveTo>
                    <a:pt x="0" y="415975"/>
                  </a:moveTo>
                  <a:cubicBezTo>
                    <a:pt x="32363" y="177437"/>
                    <a:pt x="227969" y="21244"/>
                    <a:pt x="415975" y="0"/>
                  </a:cubicBezTo>
                  <a:cubicBezTo>
                    <a:pt x="713846" y="-14106"/>
                    <a:pt x="766707" y="-16625"/>
                    <a:pt x="1044768" y="0"/>
                  </a:cubicBezTo>
                  <a:cubicBezTo>
                    <a:pt x="1322829" y="16625"/>
                    <a:pt x="1557664" y="-22468"/>
                    <a:pt x="1813293" y="0"/>
                  </a:cubicBezTo>
                  <a:cubicBezTo>
                    <a:pt x="2068922" y="22468"/>
                    <a:pt x="2198130" y="14597"/>
                    <a:pt x="2477019" y="0"/>
                  </a:cubicBezTo>
                  <a:cubicBezTo>
                    <a:pt x="2755908" y="-14597"/>
                    <a:pt x="3005689" y="17813"/>
                    <a:pt x="3245544" y="0"/>
                  </a:cubicBezTo>
                  <a:cubicBezTo>
                    <a:pt x="3485400" y="-17813"/>
                    <a:pt x="3738470" y="4237"/>
                    <a:pt x="3909270" y="0"/>
                  </a:cubicBezTo>
                  <a:cubicBezTo>
                    <a:pt x="4150563" y="14200"/>
                    <a:pt x="4317276" y="171305"/>
                    <a:pt x="4325245" y="415975"/>
                  </a:cubicBezTo>
                  <a:cubicBezTo>
                    <a:pt x="4311113" y="684824"/>
                    <a:pt x="4321972" y="735766"/>
                    <a:pt x="4325245" y="1031071"/>
                  </a:cubicBezTo>
                  <a:cubicBezTo>
                    <a:pt x="4328518" y="1326376"/>
                    <a:pt x="4330175" y="1485377"/>
                    <a:pt x="4325245" y="1646166"/>
                  </a:cubicBezTo>
                  <a:cubicBezTo>
                    <a:pt x="4345795" y="1877953"/>
                    <a:pt x="4152594" y="2024778"/>
                    <a:pt x="3909270" y="2062141"/>
                  </a:cubicBezTo>
                  <a:cubicBezTo>
                    <a:pt x="3730168" y="2083231"/>
                    <a:pt x="3538802" y="2029540"/>
                    <a:pt x="3210611" y="2062141"/>
                  </a:cubicBezTo>
                  <a:cubicBezTo>
                    <a:pt x="2882420" y="2094742"/>
                    <a:pt x="2677918" y="2051119"/>
                    <a:pt x="2442086" y="2062141"/>
                  </a:cubicBezTo>
                  <a:cubicBezTo>
                    <a:pt x="2206255" y="2073163"/>
                    <a:pt x="2001388" y="2072565"/>
                    <a:pt x="1848226" y="2062141"/>
                  </a:cubicBezTo>
                  <a:cubicBezTo>
                    <a:pt x="1695064" y="2051717"/>
                    <a:pt x="1386455" y="2054804"/>
                    <a:pt x="1254366" y="2062141"/>
                  </a:cubicBezTo>
                  <a:cubicBezTo>
                    <a:pt x="1122277" y="2069478"/>
                    <a:pt x="730034" y="2053991"/>
                    <a:pt x="415975" y="2062141"/>
                  </a:cubicBezTo>
                  <a:cubicBezTo>
                    <a:pt x="138265" y="2083829"/>
                    <a:pt x="4217" y="1855513"/>
                    <a:pt x="0" y="1646166"/>
                  </a:cubicBezTo>
                  <a:cubicBezTo>
                    <a:pt x="-16691" y="1387455"/>
                    <a:pt x="18196" y="1197864"/>
                    <a:pt x="0" y="1067976"/>
                  </a:cubicBezTo>
                  <a:cubicBezTo>
                    <a:pt x="-18196" y="938088"/>
                    <a:pt x="-25016" y="730971"/>
                    <a:pt x="0" y="415975"/>
                  </a:cubicBezTo>
                  <a:close/>
                </a:path>
                <a:path w="4325245" h="2062141" stroke="0" extrusionOk="0">
                  <a:moveTo>
                    <a:pt x="0" y="415975"/>
                  </a:moveTo>
                  <a:cubicBezTo>
                    <a:pt x="184" y="191865"/>
                    <a:pt x="203938" y="31629"/>
                    <a:pt x="415975" y="0"/>
                  </a:cubicBezTo>
                  <a:cubicBezTo>
                    <a:pt x="685283" y="-31753"/>
                    <a:pt x="790172" y="-13552"/>
                    <a:pt x="1149567" y="0"/>
                  </a:cubicBezTo>
                  <a:cubicBezTo>
                    <a:pt x="1508962" y="13552"/>
                    <a:pt x="1646908" y="-24748"/>
                    <a:pt x="1778360" y="0"/>
                  </a:cubicBezTo>
                  <a:cubicBezTo>
                    <a:pt x="1909812" y="24748"/>
                    <a:pt x="2142769" y="6860"/>
                    <a:pt x="2407153" y="0"/>
                  </a:cubicBezTo>
                  <a:cubicBezTo>
                    <a:pt x="2671537" y="-6860"/>
                    <a:pt x="2847739" y="15100"/>
                    <a:pt x="3140745" y="0"/>
                  </a:cubicBezTo>
                  <a:cubicBezTo>
                    <a:pt x="3433751" y="-15100"/>
                    <a:pt x="3686608" y="33263"/>
                    <a:pt x="3909270" y="0"/>
                  </a:cubicBezTo>
                  <a:cubicBezTo>
                    <a:pt x="4114752" y="-37531"/>
                    <a:pt x="4278299" y="211356"/>
                    <a:pt x="4325245" y="415975"/>
                  </a:cubicBezTo>
                  <a:cubicBezTo>
                    <a:pt x="4296973" y="575563"/>
                    <a:pt x="4342593" y="796161"/>
                    <a:pt x="4325245" y="1031071"/>
                  </a:cubicBezTo>
                  <a:cubicBezTo>
                    <a:pt x="4307897" y="1265981"/>
                    <a:pt x="4313232" y="1453275"/>
                    <a:pt x="4325245" y="1646166"/>
                  </a:cubicBezTo>
                  <a:cubicBezTo>
                    <a:pt x="4317334" y="1856661"/>
                    <a:pt x="4108114" y="2052316"/>
                    <a:pt x="3909270" y="2062141"/>
                  </a:cubicBezTo>
                  <a:cubicBezTo>
                    <a:pt x="3656325" y="2073557"/>
                    <a:pt x="3436098" y="2076681"/>
                    <a:pt x="3315410" y="2062141"/>
                  </a:cubicBezTo>
                  <a:cubicBezTo>
                    <a:pt x="3194722" y="2047601"/>
                    <a:pt x="2784921" y="2062551"/>
                    <a:pt x="2616751" y="2062141"/>
                  </a:cubicBezTo>
                  <a:cubicBezTo>
                    <a:pt x="2448581" y="2061731"/>
                    <a:pt x="2295760" y="2052588"/>
                    <a:pt x="1987958" y="2062141"/>
                  </a:cubicBezTo>
                  <a:cubicBezTo>
                    <a:pt x="1680156" y="2071694"/>
                    <a:pt x="1514509" y="2027850"/>
                    <a:pt x="1254366" y="2062141"/>
                  </a:cubicBezTo>
                  <a:cubicBezTo>
                    <a:pt x="994223" y="2096432"/>
                    <a:pt x="824926" y="2038064"/>
                    <a:pt x="415975" y="2062141"/>
                  </a:cubicBezTo>
                  <a:cubicBezTo>
                    <a:pt x="194149" y="2045734"/>
                    <a:pt x="6113" y="1883915"/>
                    <a:pt x="0" y="1646166"/>
                  </a:cubicBezTo>
                  <a:cubicBezTo>
                    <a:pt x="-4494" y="1405123"/>
                    <a:pt x="18279" y="1300382"/>
                    <a:pt x="0" y="1067976"/>
                  </a:cubicBezTo>
                  <a:cubicBezTo>
                    <a:pt x="-18279" y="835570"/>
                    <a:pt x="16217" y="608519"/>
                    <a:pt x="0" y="415975"/>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a:effectLst/>
          </p:spPr>
          <p:txBody>
            <a:bodyPr rtlCol="0" anchor="b"/>
            <a:lstStyle/>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Phân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công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theo</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marL="568325" algn="just">
                <a:lnSpc>
                  <a:spcPct val="120000"/>
                </a:lnSpc>
                <a:buClr>
                  <a:srgbClr val="000000"/>
                </a:buClr>
                <a:buFont typeface="Arial"/>
                <a:buNone/>
                <a:defRP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Tất</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thành</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viên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đều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marL="568325" algn="just">
                <a:lnSpc>
                  <a:spcPct val="120000"/>
                </a:lnSpc>
                <a:buClr>
                  <a:srgbClr val="000000"/>
                </a:buClr>
                <a:buFont typeface="Arial"/>
                <a:buNone/>
                <a:defRP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Giải</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nghĩa</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từ</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cùng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nhau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lang="vi-VN"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Rectangle: Rounded Corners 10">
              <a:extLst>
                <a:ext uri="{FF2B5EF4-FFF2-40B4-BE49-F238E27FC236}">
                  <a16:creationId xmlns:a16="http://schemas.microsoft.com/office/drawing/2014/main" xmlns="" id="{7DD6C879-34B5-4FB6-B459-0E2003878A16}"/>
                </a:ext>
              </a:extLst>
            </p:cNvPr>
            <p:cNvSpPr/>
            <p:nvPr/>
          </p:nvSpPr>
          <p:spPr>
            <a:xfrm>
              <a:off x="4206137" y="1124622"/>
              <a:ext cx="2063835" cy="532287"/>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algn="ctr">
                <a:buClr>
                  <a:srgbClr val="000000"/>
                </a:buClr>
                <a:buFont typeface="Arial"/>
                <a:buNone/>
                <a:defRPr/>
              </a:pPr>
              <a:r>
                <a:rPr lang="en-US" sz="36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Yêu</a:t>
              </a:r>
              <a:r>
                <a:rPr lang="en-US" sz="36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Cầu</a:t>
              </a:r>
              <a:endParaRPr lang="en-US" sz="36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2" name="Picture 11">
              <a:extLst>
                <a:ext uri="{FF2B5EF4-FFF2-40B4-BE49-F238E27FC236}">
                  <a16:creationId xmlns:a16="http://schemas.microsoft.com/office/drawing/2014/main" xmlns="" id="{47E6E2A4-E428-4B3E-852A-BAA6088DB498}"/>
                </a:ext>
              </a:extLst>
            </p:cNvPr>
            <p:cNvPicPr>
              <a:picLocks noChangeAspect="1"/>
            </p:cNvPicPr>
            <p:nvPr/>
          </p:nvPicPr>
          <p:blipFill>
            <a:blip r:embed="rId4"/>
            <a:stretch>
              <a:fillRect/>
            </a:stretch>
          </p:blipFill>
          <p:spPr>
            <a:xfrm flipH="1">
              <a:off x="3114052" y="1948075"/>
              <a:ext cx="570472" cy="570472"/>
            </a:xfrm>
            <a:prstGeom prst="rect">
              <a:avLst/>
            </a:prstGeom>
          </p:spPr>
        </p:pic>
        <p:pic>
          <p:nvPicPr>
            <p:cNvPr id="13" name="Picture 12">
              <a:extLst>
                <a:ext uri="{FF2B5EF4-FFF2-40B4-BE49-F238E27FC236}">
                  <a16:creationId xmlns:a16="http://schemas.microsoft.com/office/drawing/2014/main" xmlns="" id="{8A62EAE8-CCA3-4FBE-A9B5-1F815D919DDF}"/>
                </a:ext>
              </a:extLst>
            </p:cNvPr>
            <p:cNvPicPr>
              <a:picLocks noChangeAspect="1"/>
            </p:cNvPicPr>
            <p:nvPr/>
          </p:nvPicPr>
          <p:blipFill>
            <a:blip r:embed="rId4"/>
            <a:stretch>
              <a:fillRect/>
            </a:stretch>
          </p:blipFill>
          <p:spPr>
            <a:xfrm flipH="1">
              <a:off x="3114053" y="2589143"/>
              <a:ext cx="570471" cy="570471"/>
            </a:xfrm>
            <a:prstGeom prst="rect">
              <a:avLst/>
            </a:prstGeom>
          </p:spPr>
        </p:pic>
        <p:pic>
          <p:nvPicPr>
            <p:cNvPr id="14" name="Picture 13">
              <a:extLst>
                <a:ext uri="{FF2B5EF4-FFF2-40B4-BE49-F238E27FC236}">
                  <a16:creationId xmlns:a16="http://schemas.microsoft.com/office/drawing/2014/main" xmlns="" id="{4BB25018-7245-40AD-9B82-222B7B1D0AD9}"/>
                </a:ext>
              </a:extLst>
            </p:cNvPr>
            <p:cNvPicPr>
              <a:picLocks noChangeAspect="1"/>
            </p:cNvPicPr>
            <p:nvPr/>
          </p:nvPicPr>
          <p:blipFill>
            <a:blip r:embed="rId4"/>
            <a:stretch>
              <a:fillRect/>
            </a:stretch>
          </p:blipFill>
          <p:spPr>
            <a:xfrm flipH="1">
              <a:off x="3152674" y="3159614"/>
              <a:ext cx="570470" cy="570470"/>
            </a:xfrm>
            <a:prstGeom prst="rect">
              <a:avLst/>
            </a:prstGeom>
          </p:spPr>
        </p:pic>
      </p:grpSp>
      <p:grpSp>
        <p:nvGrpSpPr>
          <p:cNvPr id="15" name="Group 14">
            <a:extLst>
              <a:ext uri="{FF2B5EF4-FFF2-40B4-BE49-F238E27FC236}">
                <a16:creationId xmlns:a16="http://schemas.microsoft.com/office/drawing/2014/main" xmlns="" id="{F8B65C39-3A8F-4F8E-8B97-3FA94CCCE588}"/>
              </a:ext>
            </a:extLst>
          </p:cNvPr>
          <p:cNvGrpSpPr/>
          <p:nvPr/>
        </p:nvGrpSpPr>
        <p:grpSpPr>
          <a:xfrm>
            <a:off x="5070779" y="3410805"/>
            <a:ext cx="5741807" cy="2437071"/>
            <a:chOff x="5189220" y="3812803"/>
            <a:chExt cx="5460377" cy="2437071"/>
          </a:xfrm>
        </p:grpSpPr>
        <p:grpSp>
          <p:nvGrpSpPr>
            <p:cNvPr id="16" name="Group 15">
              <a:extLst>
                <a:ext uri="{FF2B5EF4-FFF2-40B4-BE49-F238E27FC236}">
                  <a16:creationId xmlns:a16="http://schemas.microsoft.com/office/drawing/2014/main" xmlns="" id="{445AE5DB-989C-454E-B049-DCA1192CC593}"/>
                </a:ext>
              </a:extLst>
            </p:cNvPr>
            <p:cNvGrpSpPr/>
            <p:nvPr/>
          </p:nvGrpSpPr>
          <p:grpSpPr>
            <a:xfrm>
              <a:off x="5189220" y="3812803"/>
              <a:ext cx="5445754" cy="2437071"/>
              <a:chOff x="3323320" y="1250854"/>
              <a:chExt cx="5445754" cy="2437071"/>
            </a:xfrm>
          </p:grpSpPr>
          <p:sp>
            <p:nvSpPr>
              <p:cNvPr id="28" name="Rectangle: Rounded Corners 12">
                <a:extLst>
                  <a:ext uri="{FF2B5EF4-FFF2-40B4-BE49-F238E27FC236}">
                    <a16:creationId xmlns:a16="http://schemas.microsoft.com/office/drawing/2014/main" xmlns="" id="{D84503B1-7744-42A0-9BE7-529F3C381EC0}"/>
                  </a:ext>
                </a:extLst>
              </p:cNvPr>
              <p:cNvSpPr/>
              <p:nvPr/>
            </p:nvSpPr>
            <p:spPr>
              <a:xfrm>
                <a:off x="3323320" y="1724299"/>
                <a:ext cx="5445754" cy="1963626"/>
              </a:xfrm>
              <a:custGeom>
                <a:avLst/>
                <a:gdLst>
                  <a:gd name="connsiteX0" fmla="*/ 0 w 5445754"/>
                  <a:gd name="connsiteY0" fmla="*/ 396103 h 1963626"/>
                  <a:gd name="connsiteX1" fmla="*/ 396103 w 5445754"/>
                  <a:gd name="connsiteY1" fmla="*/ 0 h 1963626"/>
                  <a:gd name="connsiteX2" fmla="*/ 1014360 w 5445754"/>
                  <a:gd name="connsiteY2" fmla="*/ 0 h 1963626"/>
                  <a:gd name="connsiteX3" fmla="*/ 1632617 w 5445754"/>
                  <a:gd name="connsiteY3" fmla="*/ 0 h 1963626"/>
                  <a:gd name="connsiteX4" fmla="*/ 2157803 w 5445754"/>
                  <a:gd name="connsiteY4" fmla="*/ 0 h 1963626"/>
                  <a:gd name="connsiteX5" fmla="*/ 2729525 w 5445754"/>
                  <a:gd name="connsiteY5" fmla="*/ 0 h 1963626"/>
                  <a:gd name="connsiteX6" fmla="*/ 3301247 w 5445754"/>
                  <a:gd name="connsiteY6" fmla="*/ 0 h 1963626"/>
                  <a:gd name="connsiteX7" fmla="*/ 4012575 w 5445754"/>
                  <a:gd name="connsiteY7" fmla="*/ 0 h 1963626"/>
                  <a:gd name="connsiteX8" fmla="*/ 5049651 w 5445754"/>
                  <a:gd name="connsiteY8" fmla="*/ 0 h 1963626"/>
                  <a:gd name="connsiteX9" fmla="*/ 5445754 w 5445754"/>
                  <a:gd name="connsiteY9" fmla="*/ 396103 h 1963626"/>
                  <a:gd name="connsiteX10" fmla="*/ 5445754 w 5445754"/>
                  <a:gd name="connsiteY10" fmla="*/ 970099 h 1963626"/>
                  <a:gd name="connsiteX11" fmla="*/ 5445754 w 5445754"/>
                  <a:gd name="connsiteY11" fmla="*/ 1567523 h 1963626"/>
                  <a:gd name="connsiteX12" fmla="*/ 5049651 w 5445754"/>
                  <a:gd name="connsiteY12" fmla="*/ 1963626 h 1963626"/>
                  <a:gd name="connsiteX13" fmla="*/ 4338323 w 5445754"/>
                  <a:gd name="connsiteY13" fmla="*/ 1963626 h 1963626"/>
                  <a:gd name="connsiteX14" fmla="*/ 3673530 w 5445754"/>
                  <a:gd name="connsiteY14" fmla="*/ 1963626 h 1963626"/>
                  <a:gd name="connsiteX15" fmla="*/ 2915667 w 5445754"/>
                  <a:gd name="connsiteY15" fmla="*/ 1963626 h 1963626"/>
                  <a:gd name="connsiteX16" fmla="*/ 2250874 w 5445754"/>
                  <a:gd name="connsiteY16" fmla="*/ 1963626 h 1963626"/>
                  <a:gd name="connsiteX17" fmla="*/ 1586082 w 5445754"/>
                  <a:gd name="connsiteY17" fmla="*/ 1963626 h 1963626"/>
                  <a:gd name="connsiteX18" fmla="*/ 396103 w 5445754"/>
                  <a:gd name="connsiteY18" fmla="*/ 1963626 h 1963626"/>
                  <a:gd name="connsiteX19" fmla="*/ 0 w 5445754"/>
                  <a:gd name="connsiteY19" fmla="*/ 1567523 h 1963626"/>
                  <a:gd name="connsiteX20" fmla="*/ 0 w 5445754"/>
                  <a:gd name="connsiteY20" fmla="*/ 993527 h 1963626"/>
                  <a:gd name="connsiteX21" fmla="*/ 0 w 5445754"/>
                  <a:gd name="connsiteY21" fmla="*/ 396103 h 19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45754" h="1963626" fill="none" extrusionOk="0">
                    <a:moveTo>
                      <a:pt x="0" y="396103"/>
                    </a:moveTo>
                    <a:cubicBezTo>
                      <a:pt x="14917" y="198470"/>
                      <a:pt x="142186" y="32177"/>
                      <a:pt x="396103" y="0"/>
                    </a:cubicBezTo>
                    <a:cubicBezTo>
                      <a:pt x="534279" y="-19845"/>
                      <a:pt x="801978" y="-18245"/>
                      <a:pt x="1014360" y="0"/>
                    </a:cubicBezTo>
                    <a:cubicBezTo>
                      <a:pt x="1226742" y="18245"/>
                      <a:pt x="1376676" y="-3869"/>
                      <a:pt x="1632617" y="0"/>
                    </a:cubicBezTo>
                    <a:cubicBezTo>
                      <a:pt x="1888558" y="3869"/>
                      <a:pt x="2004088" y="473"/>
                      <a:pt x="2157803" y="0"/>
                    </a:cubicBezTo>
                    <a:cubicBezTo>
                      <a:pt x="2311518" y="-473"/>
                      <a:pt x="2451318" y="9934"/>
                      <a:pt x="2729525" y="0"/>
                    </a:cubicBezTo>
                    <a:cubicBezTo>
                      <a:pt x="3007732" y="-9934"/>
                      <a:pt x="3086480" y="870"/>
                      <a:pt x="3301247" y="0"/>
                    </a:cubicBezTo>
                    <a:cubicBezTo>
                      <a:pt x="3516014" y="-870"/>
                      <a:pt x="3815233" y="-35187"/>
                      <a:pt x="4012575" y="0"/>
                    </a:cubicBezTo>
                    <a:cubicBezTo>
                      <a:pt x="4209917" y="35187"/>
                      <a:pt x="4631353" y="-37544"/>
                      <a:pt x="5049651" y="0"/>
                    </a:cubicBezTo>
                    <a:cubicBezTo>
                      <a:pt x="5275524" y="-584"/>
                      <a:pt x="5425162" y="137386"/>
                      <a:pt x="5445754" y="396103"/>
                    </a:cubicBezTo>
                    <a:cubicBezTo>
                      <a:pt x="5453241" y="588062"/>
                      <a:pt x="5459079" y="847733"/>
                      <a:pt x="5445754" y="970099"/>
                    </a:cubicBezTo>
                    <a:cubicBezTo>
                      <a:pt x="5432429" y="1092465"/>
                      <a:pt x="5457498" y="1420661"/>
                      <a:pt x="5445754" y="1567523"/>
                    </a:cubicBezTo>
                    <a:cubicBezTo>
                      <a:pt x="5463716" y="1786438"/>
                      <a:pt x="5283226" y="1989753"/>
                      <a:pt x="5049651" y="1963626"/>
                    </a:cubicBezTo>
                    <a:cubicBezTo>
                      <a:pt x="4832062" y="1941321"/>
                      <a:pt x="4535687" y="1973711"/>
                      <a:pt x="4338323" y="1963626"/>
                    </a:cubicBezTo>
                    <a:cubicBezTo>
                      <a:pt x="4140959" y="1953541"/>
                      <a:pt x="3898171" y="1954452"/>
                      <a:pt x="3673530" y="1963626"/>
                    </a:cubicBezTo>
                    <a:cubicBezTo>
                      <a:pt x="3448889" y="1972800"/>
                      <a:pt x="3127227" y="1926565"/>
                      <a:pt x="2915667" y="1963626"/>
                    </a:cubicBezTo>
                    <a:cubicBezTo>
                      <a:pt x="2704107" y="2000687"/>
                      <a:pt x="2578096" y="1954043"/>
                      <a:pt x="2250874" y="1963626"/>
                    </a:cubicBezTo>
                    <a:cubicBezTo>
                      <a:pt x="1923652" y="1973209"/>
                      <a:pt x="1761142" y="1964249"/>
                      <a:pt x="1586082" y="1963626"/>
                    </a:cubicBezTo>
                    <a:cubicBezTo>
                      <a:pt x="1411022" y="1963003"/>
                      <a:pt x="939232" y="1939074"/>
                      <a:pt x="396103" y="1963626"/>
                    </a:cubicBezTo>
                    <a:cubicBezTo>
                      <a:pt x="176570" y="1972654"/>
                      <a:pt x="-2277" y="1760118"/>
                      <a:pt x="0" y="1567523"/>
                    </a:cubicBezTo>
                    <a:cubicBezTo>
                      <a:pt x="27606" y="1395190"/>
                      <a:pt x="17578" y="1167575"/>
                      <a:pt x="0" y="993527"/>
                    </a:cubicBezTo>
                    <a:cubicBezTo>
                      <a:pt x="-17578" y="819479"/>
                      <a:pt x="5962" y="600177"/>
                      <a:pt x="0" y="396103"/>
                    </a:cubicBezTo>
                    <a:close/>
                  </a:path>
                  <a:path w="5445754" h="1963626" stroke="0" extrusionOk="0">
                    <a:moveTo>
                      <a:pt x="0" y="396103"/>
                    </a:moveTo>
                    <a:cubicBezTo>
                      <a:pt x="393" y="189365"/>
                      <a:pt x="202428" y="44828"/>
                      <a:pt x="396103" y="0"/>
                    </a:cubicBezTo>
                    <a:cubicBezTo>
                      <a:pt x="701241" y="29580"/>
                      <a:pt x="774513" y="-32670"/>
                      <a:pt x="1107431" y="0"/>
                    </a:cubicBezTo>
                    <a:cubicBezTo>
                      <a:pt x="1440349" y="32670"/>
                      <a:pt x="1513198" y="-21624"/>
                      <a:pt x="1679153" y="0"/>
                    </a:cubicBezTo>
                    <a:cubicBezTo>
                      <a:pt x="1845108" y="21624"/>
                      <a:pt x="1997144" y="-27295"/>
                      <a:pt x="2250874" y="0"/>
                    </a:cubicBezTo>
                    <a:cubicBezTo>
                      <a:pt x="2504604" y="27295"/>
                      <a:pt x="2711605" y="7336"/>
                      <a:pt x="2962202" y="0"/>
                    </a:cubicBezTo>
                    <a:cubicBezTo>
                      <a:pt x="3212799" y="-7336"/>
                      <a:pt x="3396565" y="-21926"/>
                      <a:pt x="3580459" y="0"/>
                    </a:cubicBezTo>
                    <a:cubicBezTo>
                      <a:pt x="3764353" y="21926"/>
                      <a:pt x="4140455" y="-10520"/>
                      <a:pt x="4338323" y="0"/>
                    </a:cubicBezTo>
                    <a:cubicBezTo>
                      <a:pt x="4536191" y="10520"/>
                      <a:pt x="4756895" y="-27317"/>
                      <a:pt x="5049651" y="0"/>
                    </a:cubicBezTo>
                    <a:cubicBezTo>
                      <a:pt x="5252462" y="8396"/>
                      <a:pt x="5464440" y="156656"/>
                      <a:pt x="5445754" y="396103"/>
                    </a:cubicBezTo>
                    <a:cubicBezTo>
                      <a:pt x="5418680" y="626552"/>
                      <a:pt x="5435522" y="841290"/>
                      <a:pt x="5445754" y="958385"/>
                    </a:cubicBezTo>
                    <a:cubicBezTo>
                      <a:pt x="5455986" y="1075480"/>
                      <a:pt x="5463851" y="1403102"/>
                      <a:pt x="5445754" y="1567523"/>
                    </a:cubicBezTo>
                    <a:cubicBezTo>
                      <a:pt x="5460854" y="1793718"/>
                      <a:pt x="5266927" y="1954313"/>
                      <a:pt x="5049651" y="1963626"/>
                    </a:cubicBezTo>
                    <a:cubicBezTo>
                      <a:pt x="4893569" y="1952252"/>
                      <a:pt x="4740733" y="1989570"/>
                      <a:pt x="4477929" y="1963626"/>
                    </a:cubicBezTo>
                    <a:cubicBezTo>
                      <a:pt x="4215125" y="1937682"/>
                      <a:pt x="4041768" y="1981816"/>
                      <a:pt x="3766601" y="1963626"/>
                    </a:cubicBezTo>
                    <a:cubicBezTo>
                      <a:pt x="3491434" y="1945436"/>
                      <a:pt x="3175128" y="1986950"/>
                      <a:pt x="3008738" y="1963626"/>
                    </a:cubicBezTo>
                    <a:cubicBezTo>
                      <a:pt x="2842348" y="1940302"/>
                      <a:pt x="2520816" y="1948751"/>
                      <a:pt x="2390481" y="1963626"/>
                    </a:cubicBezTo>
                    <a:cubicBezTo>
                      <a:pt x="2260146" y="1978501"/>
                      <a:pt x="1973823" y="1945581"/>
                      <a:pt x="1772224" y="1963626"/>
                    </a:cubicBezTo>
                    <a:cubicBezTo>
                      <a:pt x="1570625" y="1981671"/>
                      <a:pt x="1247296" y="1971923"/>
                      <a:pt x="1014360" y="1963626"/>
                    </a:cubicBezTo>
                    <a:cubicBezTo>
                      <a:pt x="781424" y="1955329"/>
                      <a:pt x="596949" y="1952585"/>
                      <a:pt x="396103" y="1963626"/>
                    </a:cubicBezTo>
                    <a:cubicBezTo>
                      <a:pt x="223264" y="1951137"/>
                      <a:pt x="13486" y="1793150"/>
                      <a:pt x="0" y="1567523"/>
                    </a:cubicBezTo>
                    <a:cubicBezTo>
                      <a:pt x="-10579" y="1436190"/>
                      <a:pt x="-20792" y="1153264"/>
                      <a:pt x="0" y="1005241"/>
                    </a:cubicBezTo>
                    <a:cubicBezTo>
                      <a:pt x="20792" y="857218"/>
                      <a:pt x="-6695" y="631352"/>
                      <a:pt x="0" y="396103"/>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a:effectLst/>
            </p:spPr>
            <p:txBody>
              <a:bodyPr rtlCol="0" anchor="b"/>
              <a:lstStyle/>
              <a:p>
                <a:pPr algn="just">
                  <a:lnSpc>
                    <a:spcPct val="110000"/>
                  </a:lnSpc>
                  <a:buClr>
                    <a:srgbClr val="000000"/>
                  </a:buClr>
                  <a:buFont typeface="Arial"/>
                  <a:buNone/>
                  <a:defRP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đúng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a:lnSpc>
                    <a:spcPct val="110000"/>
                  </a:lnSpc>
                  <a:buClr>
                    <a:srgbClr val="000000"/>
                  </a:buClr>
                  <a:buFont typeface="Arial"/>
                  <a:buNone/>
                  <a:defRP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to,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rõ</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a:lnSpc>
                    <a:spcPct val="110000"/>
                  </a:lnSpc>
                  <a:buClr>
                    <a:srgbClr val="000000"/>
                  </a:buClr>
                  <a:buFont typeface="Arial"/>
                  <a:buNone/>
                  <a:defRP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3.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ngắt</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nghỉ</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đúng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chỗ</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33" name="Rectangle: Rounded Corners 32">
                <a:extLst>
                  <a:ext uri="{FF2B5EF4-FFF2-40B4-BE49-F238E27FC236}">
                    <a16:creationId xmlns:a16="http://schemas.microsoft.com/office/drawing/2014/main" xmlns="" id="{EF25123E-3451-4E5E-A5FC-BD609E7072C0}"/>
                  </a:ext>
                </a:extLst>
              </p:cNvPr>
              <p:cNvSpPr/>
              <p:nvPr/>
            </p:nvSpPr>
            <p:spPr>
              <a:xfrm>
                <a:off x="4156061" y="1250854"/>
                <a:ext cx="3933275" cy="796835"/>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algn="ctr">
                  <a:buClr>
                    <a:srgbClr val="000000"/>
                  </a:buClr>
                  <a:buFont typeface="Arial"/>
                  <a:buNone/>
                  <a:defRPr/>
                </a:pP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Tiêu</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chí</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đánh</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giá</a:t>
                </a:r>
                <a:endPar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19" name="Picture 18">
              <a:extLst>
                <a:ext uri="{FF2B5EF4-FFF2-40B4-BE49-F238E27FC236}">
                  <a16:creationId xmlns:a16="http://schemas.microsoft.com/office/drawing/2014/main" xmlns="" id="{8002E7A4-1CB6-4F33-834C-85B9C9D18E27}"/>
                </a:ext>
              </a:extLst>
            </p:cNvPr>
            <p:cNvPicPr>
              <a:picLocks noChangeAspect="1"/>
            </p:cNvPicPr>
            <p:nvPr/>
          </p:nvPicPr>
          <p:blipFill>
            <a:blip r:embed="rId5"/>
            <a:stretch>
              <a:fillRect/>
            </a:stretch>
          </p:blipFill>
          <p:spPr>
            <a:xfrm>
              <a:off x="7631950" y="4700185"/>
              <a:ext cx="469963" cy="469963"/>
            </a:xfrm>
            <a:prstGeom prst="rect">
              <a:avLst/>
            </a:prstGeom>
          </p:spPr>
        </p:pic>
        <p:pic>
          <p:nvPicPr>
            <p:cNvPr id="20" name="Picture 19">
              <a:extLst>
                <a:ext uri="{FF2B5EF4-FFF2-40B4-BE49-F238E27FC236}">
                  <a16:creationId xmlns:a16="http://schemas.microsoft.com/office/drawing/2014/main" xmlns="" id="{E39BDB18-9ED5-492D-9B1A-FB38AAAE4CF9}"/>
                </a:ext>
              </a:extLst>
            </p:cNvPr>
            <p:cNvPicPr>
              <a:picLocks noChangeAspect="1"/>
            </p:cNvPicPr>
            <p:nvPr/>
          </p:nvPicPr>
          <p:blipFill>
            <a:blip r:embed="rId6"/>
            <a:stretch>
              <a:fillRect/>
            </a:stretch>
          </p:blipFill>
          <p:spPr>
            <a:xfrm>
              <a:off x="7161001" y="4690660"/>
              <a:ext cx="469963" cy="469963"/>
            </a:xfrm>
            <a:prstGeom prst="rect">
              <a:avLst/>
            </a:prstGeom>
          </p:spPr>
        </p:pic>
        <p:pic>
          <p:nvPicPr>
            <p:cNvPr id="21" name="Picture 20">
              <a:extLst>
                <a:ext uri="{FF2B5EF4-FFF2-40B4-BE49-F238E27FC236}">
                  <a16:creationId xmlns:a16="http://schemas.microsoft.com/office/drawing/2014/main" xmlns="" id="{4EFB1562-D970-4DF5-88FE-78AA845CD340}"/>
                </a:ext>
              </a:extLst>
            </p:cNvPr>
            <p:cNvPicPr>
              <a:picLocks noChangeAspect="1"/>
            </p:cNvPicPr>
            <p:nvPr/>
          </p:nvPicPr>
          <p:blipFill>
            <a:blip r:embed="rId7"/>
            <a:stretch>
              <a:fillRect/>
            </a:stretch>
          </p:blipFill>
          <p:spPr>
            <a:xfrm>
              <a:off x="8150524" y="4690660"/>
              <a:ext cx="469963" cy="469963"/>
            </a:xfrm>
            <a:prstGeom prst="rect">
              <a:avLst/>
            </a:prstGeom>
          </p:spPr>
        </p:pic>
        <p:pic>
          <p:nvPicPr>
            <p:cNvPr id="22" name="Picture 21">
              <a:extLst>
                <a:ext uri="{FF2B5EF4-FFF2-40B4-BE49-F238E27FC236}">
                  <a16:creationId xmlns:a16="http://schemas.microsoft.com/office/drawing/2014/main" xmlns="" id="{E3ECD1CB-29FD-4359-865E-1E24625B28D6}"/>
                </a:ext>
              </a:extLst>
            </p:cNvPr>
            <p:cNvPicPr>
              <a:picLocks noChangeAspect="1"/>
            </p:cNvPicPr>
            <p:nvPr/>
          </p:nvPicPr>
          <p:blipFill>
            <a:blip r:embed="rId5"/>
            <a:stretch>
              <a:fillRect/>
            </a:stretch>
          </p:blipFill>
          <p:spPr>
            <a:xfrm>
              <a:off x="7730313" y="5170587"/>
              <a:ext cx="469963" cy="469963"/>
            </a:xfrm>
            <a:prstGeom prst="rect">
              <a:avLst/>
            </a:prstGeom>
          </p:spPr>
        </p:pic>
        <p:pic>
          <p:nvPicPr>
            <p:cNvPr id="23" name="Picture 22">
              <a:extLst>
                <a:ext uri="{FF2B5EF4-FFF2-40B4-BE49-F238E27FC236}">
                  <a16:creationId xmlns:a16="http://schemas.microsoft.com/office/drawing/2014/main" xmlns="" id="{B84BF236-3D5E-494D-ACF4-DBBBD60C9129}"/>
                </a:ext>
              </a:extLst>
            </p:cNvPr>
            <p:cNvPicPr>
              <a:picLocks noChangeAspect="1"/>
            </p:cNvPicPr>
            <p:nvPr/>
          </p:nvPicPr>
          <p:blipFill>
            <a:blip r:embed="rId6"/>
            <a:stretch>
              <a:fillRect/>
            </a:stretch>
          </p:blipFill>
          <p:spPr>
            <a:xfrm>
              <a:off x="7215007" y="5170587"/>
              <a:ext cx="469963" cy="469963"/>
            </a:xfrm>
            <a:prstGeom prst="rect">
              <a:avLst/>
            </a:prstGeom>
          </p:spPr>
        </p:pic>
        <p:pic>
          <p:nvPicPr>
            <p:cNvPr id="24" name="Picture 23">
              <a:extLst>
                <a:ext uri="{FF2B5EF4-FFF2-40B4-BE49-F238E27FC236}">
                  <a16:creationId xmlns:a16="http://schemas.microsoft.com/office/drawing/2014/main" xmlns="" id="{2CAC6CB8-2B35-4033-BBE1-9ED11C9EC57B}"/>
                </a:ext>
              </a:extLst>
            </p:cNvPr>
            <p:cNvPicPr>
              <a:picLocks noChangeAspect="1"/>
            </p:cNvPicPr>
            <p:nvPr/>
          </p:nvPicPr>
          <p:blipFill>
            <a:blip r:embed="rId7"/>
            <a:stretch>
              <a:fillRect/>
            </a:stretch>
          </p:blipFill>
          <p:spPr>
            <a:xfrm>
              <a:off x="8223580" y="5170587"/>
              <a:ext cx="469963" cy="469963"/>
            </a:xfrm>
            <a:prstGeom prst="rect">
              <a:avLst/>
            </a:prstGeom>
          </p:spPr>
        </p:pic>
        <p:pic>
          <p:nvPicPr>
            <p:cNvPr id="25" name="Picture 24">
              <a:extLst>
                <a:ext uri="{FF2B5EF4-FFF2-40B4-BE49-F238E27FC236}">
                  <a16:creationId xmlns:a16="http://schemas.microsoft.com/office/drawing/2014/main" xmlns="" id="{1F0AA226-0A0D-43D5-9DD0-45A9306C6668}"/>
                </a:ext>
              </a:extLst>
            </p:cNvPr>
            <p:cNvPicPr>
              <a:picLocks noChangeAspect="1"/>
            </p:cNvPicPr>
            <p:nvPr/>
          </p:nvPicPr>
          <p:blipFill>
            <a:blip r:embed="rId5"/>
            <a:stretch>
              <a:fillRect/>
            </a:stretch>
          </p:blipFill>
          <p:spPr>
            <a:xfrm>
              <a:off x="9740062" y="5622721"/>
              <a:ext cx="469963" cy="469963"/>
            </a:xfrm>
            <a:prstGeom prst="rect">
              <a:avLst/>
            </a:prstGeom>
          </p:spPr>
        </p:pic>
        <p:pic>
          <p:nvPicPr>
            <p:cNvPr id="26" name="Picture 25">
              <a:extLst>
                <a:ext uri="{FF2B5EF4-FFF2-40B4-BE49-F238E27FC236}">
                  <a16:creationId xmlns:a16="http://schemas.microsoft.com/office/drawing/2014/main" xmlns="" id="{82933FF2-CE24-4E2B-8E66-7B7763A9BBA8}"/>
                </a:ext>
              </a:extLst>
            </p:cNvPr>
            <p:cNvPicPr>
              <a:picLocks noChangeAspect="1"/>
            </p:cNvPicPr>
            <p:nvPr/>
          </p:nvPicPr>
          <p:blipFill>
            <a:blip r:embed="rId6"/>
            <a:stretch>
              <a:fillRect/>
            </a:stretch>
          </p:blipFill>
          <p:spPr>
            <a:xfrm>
              <a:off x="9318138" y="5641771"/>
              <a:ext cx="469963" cy="469963"/>
            </a:xfrm>
            <a:prstGeom prst="rect">
              <a:avLst/>
            </a:prstGeom>
          </p:spPr>
        </p:pic>
        <p:pic>
          <p:nvPicPr>
            <p:cNvPr id="27" name="Picture 26">
              <a:extLst>
                <a:ext uri="{FF2B5EF4-FFF2-40B4-BE49-F238E27FC236}">
                  <a16:creationId xmlns:a16="http://schemas.microsoft.com/office/drawing/2014/main" xmlns="" id="{65DF5868-578E-43CD-A47B-26F0A63EAF6A}"/>
                </a:ext>
              </a:extLst>
            </p:cNvPr>
            <p:cNvPicPr>
              <a:picLocks noChangeAspect="1"/>
            </p:cNvPicPr>
            <p:nvPr/>
          </p:nvPicPr>
          <p:blipFill>
            <a:blip r:embed="rId7"/>
            <a:stretch>
              <a:fillRect/>
            </a:stretch>
          </p:blipFill>
          <p:spPr>
            <a:xfrm>
              <a:off x="10179634" y="5622721"/>
              <a:ext cx="469963" cy="469963"/>
            </a:xfrm>
            <a:prstGeom prst="rect">
              <a:avLst/>
            </a:prstGeom>
          </p:spPr>
        </p:pic>
      </p:grpSp>
      <p:sp>
        <p:nvSpPr>
          <p:cNvPr id="34" name="TextBox 33">
            <a:extLst>
              <a:ext uri="{FF2B5EF4-FFF2-40B4-BE49-F238E27FC236}">
                <a16:creationId xmlns:a16="http://schemas.microsoft.com/office/drawing/2014/main" xmlns="" id="{8F7ECE6D-5ADA-42F3-A55E-58B59D90C572}"/>
              </a:ext>
            </a:extLst>
          </p:cNvPr>
          <p:cNvSpPr txBox="1"/>
          <p:nvPr/>
        </p:nvSpPr>
        <p:spPr>
          <a:xfrm>
            <a:off x="4160156" y="1303221"/>
            <a:ext cx="7889965" cy="1323439"/>
          </a:xfrm>
          <a:prstGeom prst="rect">
            <a:avLst/>
          </a:prstGeom>
          <a:noFill/>
        </p:spPr>
        <p:txBody>
          <a:bodyPr wrap="square" rtlCol="0">
            <a:spAutoFit/>
          </a:bodyPr>
          <a:lstStyle/>
          <a:p>
            <a:pPr algn="ctr">
              <a:buClr>
                <a:srgbClr val="000000"/>
              </a:buClr>
              <a:buFont typeface="Arial"/>
              <a:buNone/>
            </a:pP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LUYỆN ĐỌC </a:t>
            </a:r>
            <a:endParaRPr lang="vi-VN"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endParaRPr>
          </a:p>
          <a:p>
            <a:pPr algn="ctr">
              <a:buClr>
                <a:srgbClr val="000000"/>
              </a:buClr>
              <a:buFont typeface="Arial"/>
              <a:buNone/>
            </a:pP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TRONG NHÓM</a:t>
            </a:r>
          </a:p>
        </p:txBody>
      </p:sp>
    </p:spTree>
    <p:extLst>
      <p:ext uri="{BB962C8B-B14F-4D97-AF65-F5344CB8AC3E}">
        <p14:creationId xmlns:p14="http://schemas.microsoft.com/office/powerpoint/2010/main" val="210225381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14:bounceEnd="66000">
                                          <p:cBhvr additive="base">
                                            <p:cTn id="12"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5"/>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ppt_x"/>
                                              </p:val>
                                            </p:tav>
                                            <p:tav tm="100000">
                                              <p:val>
                                                <p:strVal val="#ppt_x"/>
                                              </p:val>
                                            </p:tav>
                                          </p:tavLst>
                                        </p:anim>
                                        <p:anim calcmode="lin" valueType="num">
                                          <p:cBhvr additive="base">
                                            <p:cTn id="13" dur="1000" fill="hold"/>
                                            <p:tgtEl>
                                              <p:spTgt spid="15"/>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9A7D2D8-6135-79DB-7E73-7DC86AA91A3F}"/>
              </a:ext>
            </a:extLst>
          </p:cNvPr>
          <p:cNvSpPr/>
          <p:nvPr/>
        </p:nvSpPr>
        <p:spPr>
          <a:xfrm>
            <a:off x="795130" y="480425"/>
            <a:ext cx="10684566" cy="6072775"/>
          </a:xfrm>
          <a:custGeom>
            <a:avLst/>
            <a:gdLst>
              <a:gd name="connsiteX0" fmla="*/ 0 w 10684566"/>
              <a:gd name="connsiteY0" fmla="*/ 1012149 h 6072775"/>
              <a:gd name="connsiteX1" fmla="*/ 1012149 w 10684566"/>
              <a:gd name="connsiteY1" fmla="*/ 0 h 6072775"/>
              <a:gd name="connsiteX2" fmla="*/ 1418515 w 10684566"/>
              <a:gd name="connsiteY2" fmla="*/ 0 h 6072775"/>
              <a:gd name="connsiteX3" fmla="*/ 2257895 w 10684566"/>
              <a:gd name="connsiteY3" fmla="*/ 0 h 6072775"/>
              <a:gd name="connsiteX4" fmla="*/ 2750864 w 10684566"/>
              <a:gd name="connsiteY4" fmla="*/ 0 h 6072775"/>
              <a:gd name="connsiteX5" fmla="*/ 3590244 w 10684566"/>
              <a:gd name="connsiteY5" fmla="*/ 0 h 6072775"/>
              <a:gd name="connsiteX6" fmla="*/ 3996611 w 10684566"/>
              <a:gd name="connsiteY6" fmla="*/ 0 h 6072775"/>
              <a:gd name="connsiteX7" fmla="*/ 4576182 w 10684566"/>
              <a:gd name="connsiteY7" fmla="*/ 0 h 6072775"/>
              <a:gd name="connsiteX8" fmla="*/ 5155754 w 10684566"/>
              <a:gd name="connsiteY8" fmla="*/ 0 h 6072775"/>
              <a:gd name="connsiteX9" fmla="*/ 5995134 w 10684566"/>
              <a:gd name="connsiteY9" fmla="*/ 0 h 6072775"/>
              <a:gd name="connsiteX10" fmla="*/ 6661308 w 10684566"/>
              <a:gd name="connsiteY10" fmla="*/ 0 h 6072775"/>
              <a:gd name="connsiteX11" fmla="*/ 7500688 w 10684566"/>
              <a:gd name="connsiteY11" fmla="*/ 0 h 6072775"/>
              <a:gd name="connsiteX12" fmla="*/ 8340068 w 10684566"/>
              <a:gd name="connsiteY12" fmla="*/ 0 h 6072775"/>
              <a:gd name="connsiteX13" fmla="*/ 9092845 w 10684566"/>
              <a:gd name="connsiteY13" fmla="*/ 0 h 6072775"/>
              <a:gd name="connsiteX14" fmla="*/ 9672417 w 10684566"/>
              <a:gd name="connsiteY14" fmla="*/ 0 h 6072775"/>
              <a:gd name="connsiteX15" fmla="*/ 10684566 w 10684566"/>
              <a:gd name="connsiteY15" fmla="*/ 1012149 h 6072775"/>
              <a:gd name="connsiteX16" fmla="*/ 10684566 w 10684566"/>
              <a:gd name="connsiteY16" fmla="*/ 1686895 h 6072775"/>
              <a:gd name="connsiteX17" fmla="*/ 10684566 w 10684566"/>
              <a:gd name="connsiteY17" fmla="*/ 2361641 h 6072775"/>
              <a:gd name="connsiteX18" fmla="*/ 10684566 w 10684566"/>
              <a:gd name="connsiteY18" fmla="*/ 3076872 h 6072775"/>
              <a:gd name="connsiteX19" fmla="*/ 10684566 w 10684566"/>
              <a:gd name="connsiteY19" fmla="*/ 3832588 h 6072775"/>
              <a:gd name="connsiteX20" fmla="*/ 10684566 w 10684566"/>
              <a:gd name="connsiteY20" fmla="*/ 5060626 h 6072775"/>
              <a:gd name="connsiteX21" fmla="*/ 9672417 w 10684566"/>
              <a:gd name="connsiteY21" fmla="*/ 6072775 h 6072775"/>
              <a:gd name="connsiteX22" fmla="*/ 8833037 w 10684566"/>
              <a:gd name="connsiteY22" fmla="*/ 6072775 h 6072775"/>
              <a:gd name="connsiteX23" fmla="*/ 8340068 w 10684566"/>
              <a:gd name="connsiteY23" fmla="*/ 6072775 h 6072775"/>
              <a:gd name="connsiteX24" fmla="*/ 7933702 w 10684566"/>
              <a:gd name="connsiteY24" fmla="*/ 6072775 h 6072775"/>
              <a:gd name="connsiteX25" fmla="*/ 7527335 w 10684566"/>
              <a:gd name="connsiteY25" fmla="*/ 6072775 h 6072775"/>
              <a:gd name="connsiteX26" fmla="*/ 7120969 w 10684566"/>
              <a:gd name="connsiteY26" fmla="*/ 6072775 h 6072775"/>
              <a:gd name="connsiteX27" fmla="*/ 6281589 w 10684566"/>
              <a:gd name="connsiteY27" fmla="*/ 6072775 h 6072775"/>
              <a:gd name="connsiteX28" fmla="*/ 5702017 w 10684566"/>
              <a:gd name="connsiteY28" fmla="*/ 6072775 h 6072775"/>
              <a:gd name="connsiteX29" fmla="*/ 5122445 w 10684566"/>
              <a:gd name="connsiteY29" fmla="*/ 6072775 h 6072775"/>
              <a:gd name="connsiteX30" fmla="*/ 4456271 w 10684566"/>
              <a:gd name="connsiteY30" fmla="*/ 6072775 h 6072775"/>
              <a:gd name="connsiteX31" fmla="*/ 4049905 w 10684566"/>
              <a:gd name="connsiteY31" fmla="*/ 6072775 h 6072775"/>
              <a:gd name="connsiteX32" fmla="*/ 3297127 w 10684566"/>
              <a:gd name="connsiteY32" fmla="*/ 6072775 h 6072775"/>
              <a:gd name="connsiteX33" fmla="*/ 2457748 w 10684566"/>
              <a:gd name="connsiteY33" fmla="*/ 6072775 h 6072775"/>
              <a:gd name="connsiteX34" fmla="*/ 1791573 w 10684566"/>
              <a:gd name="connsiteY34" fmla="*/ 6072775 h 6072775"/>
              <a:gd name="connsiteX35" fmla="*/ 1012149 w 10684566"/>
              <a:gd name="connsiteY35" fmla="*/ 6072775 h 6072775"/>
              <a:gd name="connsiteX36" fmla="*/ 0 w 10684566"/>
              <a:gd name="connsiteY36" fmla="*/ 5060626 h 6072775"/>
              <a:gd name="connsiteX37" fmla="*/ 0 w 10684566"/>
              <a:gd name="connsiteY37" fmla="*/ 4507334 h 6072775"/>
              <a:gd name="connsiteX38" fmla="*/ 0 w 10684566"/>
              <a:gd name="connsiteY38" fmla="*/ 3832588 h 6072775"/>
              <a:gd name="connsiteX39" fmla="*/ 0 w 10684566"/>
              <a:gd name="connsiteY39" fmla="*/ 3117357 h 6072775"/>
              <a:gd name="connsiteX40" fmla="*/ 0 w 10684566"/>
              <a:gd name="connsiteY40" fmla="*/ 2564065 h 6072775"/>
              <a:gd name="connsiteX41" fmla="*/ 0 w 10684566"/>
              <a:gd name="connsiteY41" fmla="*/ 1808349 h 6072775"/>
              <a:gd name="connsiteX42" fmla="*/ 0 w 10684566"/>
              <a:gd name="connsiteY42"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84566" h="6072775" fill="none" extrusionOk="0">
                <a:moveTo>
                  <a:pt x="0" y="1012149"/>
                </a:moveTo>
                <a:cubicBezTo>
                  <a:pt x="-47883" y="472528"/>
                  <a:pt x="538661" y="-41068"/>
                  <a:pt x="1012149" y="0"/>
                </a:cubicBezTo>
                <a:cubicBezTo>
                  <a:pt x="1107499" y="-8003"/>
                  <a:pt x="1310763" y="563"/>
                  <a:pt x="1418515" y="0"/>
                </a:cubicBezTo>
                <a:cubicBezTo>
                  <a:pt x="1526267" y="-563"/>
                  <a:pt x="1921609" y="8563"/>
                  <a:pt x="2257895" y="0"/>
                </a:cubicBezTo>
                <a:cubicBezTo>
                  <a:pt x="2594181" y="-8563"/>
                  <a:pt x="2623435" y="16867"/>
                  <a:pt x="2750864" y="0"/>
                </a:cubicBezTo>
                <a:cubicBezTo>
                  <a:pt x="2878293" y="-16867"/>
                  <a:pt x="3245381" y="-12285"/>
                  <a:pt x="3590244" y="0"/>
                </a:cubicBezTo>
                <a:cubicBezTo>
                  <a:pt x="3935107" y="12285"/>
                  <a:pt x="3900807" y="6034"/>
                  <a:pt x="3996611" y="0"/>
                </a:cubicBezTo>
                <a:cubicBezTo>
                  <a:pt x="4092415" y="-6034"/>
                  <a:pt x="4293667" y="-6367"/>
                  <a:pt x="4576182" y="0"/>
                </a:cubicBezTo>
                <a:cubicBezTo>
                  <a:pt x="4858697" y="6367"/>
                  <a:pt x="4976205" y="7928"/>
                  <a:pt x="5155754" y="0"/>
                </a:cubicBezTo>
                <a:cubicBezTo>
                  <a:pt x="5335303" y="-7928"/>
                  <a:pt x="5602142" y="-36343"/>
                  <a:pt x="5995134" y="0"/>
                </a:cubicBezTo>
                <a:cubicBezTo>
                  <a:pt x="6388126" y="36343"/>
                  <a:pt x="6509425" y="-26951"/>
                  <a:pt x="6661308" y="0"/>
                </a:cubicBezTo>
                <a:cubicBezTo>
                  <a:pt x="6813191" y="26951"/>
                  <a:pt x="7267265" y="39777"/>
                  <a:pt x="7500688" y="0"/>
                </a:cubicBezTo>
                <a:cubicBezTo>
                  <a:pt x="7734111" y="-39777"/>
                  <a:pt x="7944334" y="-21957"/>
                  <a:pt x="8340068" y="0"/>
                </a:cubicBezTo>
                <a:cubicBezTo>
                  <a:pt x="8735802" y="21957"/>
                  <a:pt x="8916141" y="-31324"/>
                  <a:pt x="9092845" y="0"/>
                </a:cubicBezTo>
                <a:cubicBezTo>
                  <a:pt x="9269549" y="31324"/>
                  <a:pt x="9449957" y="6927"/>
                  <a:pt x="9672417" y="0"/>
                </a:cubicBezTo>
                <a:cubicBezTo>
                  <a:pt x="10365225" y="-18421"/>
                  <a:pt x="10702749" y="546913"/>
                  <a:pt x="10684566" y="1012149"/>
                </a:cubicBezTo>
                <a:cubicBezTo>
                  <a:pt x="10692669" y="1220290"/>
                  <a:pt x="10687615" y="1387019"/>
                  <a:pt x="10684566" y="1686895"/>
                </a:cubicBezTo>
                <a:cubicBezTo>
                  <a:pt x="10681517" y="1986771"/>
                  <a:pt x="10684039" y="2169167"/>
                  <a:pt x="10684566" y="2361641"/>
                </a:cubicBezTo>
                <a:cubicBezTo>
                  <a:pt x="10685093" y="2554115"/>
                  <a:pt x="10685029" y="2859436"/>
                  <a:pt x="10684566" y="3076872"/>
                </a:cubicBezTo>
                <a:cubicBezTo>
                  <a:pt x="10684103" y="3294308"/>
                  <a:pt x="10685576" y="3609847"/>
                  <a:pt x="10684566" y="3832588"/>
                </a:cubicBezTo>
                <a:cubicBezTo>
                  <a:pt x="10683556" y="4055329"/>
                  <a:pt x="10693485" y="4626410"/>
                  <a:pt x="10684566" y="5060626"/>
                </a:cubicBezTo>
                <a:cubicBezTo>
                  <a:pt x="10717755" y="5649966"/>
                  <a:pt x="10170613" y="6130523"/>
                  <a:pt x="9672417" y="6072775"/>
                </a:cubicBezTo>
                <a:cubicBezTo>
                  <a:pt x="9276574" y="6059972"/>
                  <a:pt x="9033869" y="6097361"/>
                  <a:pt x="8833037" y="6072775"/>
                </a:cubicBezTo>
                <a:cubicBezTo>
                  <a:pt x="8632205" y="6048189"/>
                  <a:pt x="8459148" y="6057993"/>
                  <a:pt x="8340068" y="6072775"/>
                </a:cubicBezTo>
                <a:cubicBezTo>
                  <a:pt x="8220988" y="6087557"/>
                  <a:pt x="8056432" y="6077258"/>
                  <a:pt x="7933702" y="6072775"/>
                </a:cubicBezTo>
                <a:cubicBezTo>
                  <a:pt x="7810972" y="6068292"/>
                  <a:pt x="7639313" y="6075744"/>
                  <a:pt x="7527335" y="6072775"/>
                </a:cubicBezTo>
                <a:cubicBezTo>
                  <a:pt x="7415357" y="6069806"/>
                  <a:pt x="7308465" y="6076826"/>
                  <a:pt x="7120969" y="6072775"/>
                </a:cubicBezTo>
                <a:cubicBezTo>
                  <a:pt x="6933473" y="6068724"/>
                  <a:pt x="6564519" y="6112849"/>
                  <a:pt x="6281589" y="6072775"/>
                </a:cubicBezTo>
                <a:cubicBezTo>
                  <a:pt x="5998659" y="6032701"/>
                  <a:pt x="5893828" y="6085641"/>
                  <a:pt x="5702017" y="6072775"/>
                </a:cubicBezTo>
                <a:cubicBezTo>
                  <a:pt x="5510206" y="6059909"/>
                  <a:pt x="5318618" y="6082384"/>
                  <a:pt x="5122445" y="6072775"/>
                </a:cubicBezTo>
                <a:cubicBezTo>
                  <a:pt x="4926272" y="6063166"/>
                  <a:pt x="4778120" y="6103964"/>
                  <a:pt x="4456271" y="6072775"/>
                </a:cubicBezTo>
                <a:cubicBezTo>
                  <a:pt x="4134422" y="6041586"/>
                  <a:pt x="4191515" y="6064309"/>
                  <a:pt x="4049905" y="6072775"/>
                </a:cubicBezTo>
                <a:cubicBezTo>
                  <a:pt x="3908295" y="6081241"/>
                  <a:pt x="3529184" y="6101505"/>
                  <a:pt x="3297127" y="6072775"/>
                </a:cubicBezTo>
                <a:cubicBezTo>
                  <a:pt x="3065070" y="6044045"/>
                  <a:pt x="2755905" y="6048062"/>
                  <a:pt x="2457748" y="6072775"/>
                </a:cubicBezTo>
                <a:cubicBezTo>
                  <a:pt x="2159591" y="6097488"/>
                  <a:pt x="2088477" y="6072294"/>
                  <a:pt x="1791573" y="6072775"/>
                </a:cubicBezTo>
                <a:cubicBezTo>
                  <a:pt x="1494670" y="6073256"/>
                  <a:pt x="1239848" y="6068853"/>
                  <a:pt x="1012149" y="6072775"/>
                </a:cubicBezTo>
                <a:cubicBezTo>
                  <a:pt x="494285" y="6132758"/>
                  <a:pt x="131189" y="5588865"/>
                  <a:pt x="0" y="5060626"/>
                </a:cubicBezTo>
                <a:cubicBezTo>
                  <a:pt x="-25608" y="4850277"/>
                  <a:pt x="4364" y="4681828"/>
                  <a:pt x="0" y="4507334"/>
                </a:cubicBezTo>
                <a:cubicBezTo>
                  <a:pt x="-4364" y="4332840"/>
                  <a:pt x="27631" y="4160824"/>
                  <a:pt x="0" y="3832588"/>
                </a:cubicBezTo>
                <a:cubicBezTo>
                  <a:pt x="-27631" y="3504352"/>
                  <a:pt x="8797" y="3363009"/>
                  <a:pt x="0" y="3117357"/>
                </a:cubicBezTo>
                <a:cubicBezTo>
                  <a:pt x="-8797" y="2871705"/>
                  <a:pt x="-21262" y="2744409"/>
                  <a:pt x="0" y="2564065"/>
                </a:cubicBezTo>
                <a:cubicBezTo>
                  <a:pt x="21262" y="2383721"/>
                  <a:pt x="-18214" y="2095641"/>
                  <a:pt x="0" y="1808349"/>
                </a:cubicBezTo>
                <a:cubicBezTo>
                  <a:pt x="18214" y="1521057"/>
                  <a:pt x="-1494" y="1198502"/>
                  <a:pt x="0" y="1012149"/>
                </a:cubicBezTo>
                <a:close/>
              </a:path>
              <a:path w="10684566" h="6072775" stroke="0" extrusionOk="0">
                <a:moveTo>
                  <a:pt x="0" y="1012149"/>
                </a:moveTo>
                <a:cubicBezTo>
                  <a:pt x="-5356" y="421353"/>
                  <a:pt x="412126" y="22481"/>
                  <a:pt x="1012149" y="0"/>
                </a:cubicBezTo>
                <a:cubicBezTo>
                  <a:pt x="1328178" y="21696"/>
                  <a:pt x="1492020" y="27016"/>
                  <a:pt x="1678323" y="0"/>
                </a:cubicBezTo>
                <a:cubicBezTo>
                  <a:pt x="1864626" y="-27016"/>
                  <a:pt x="2056112" y="17929"/>
                  <a:pt x="2171293" y="0"/>
                </a:cubicBezTo>
                <a:cubicBezTo>
                  <a:pt x="2286474" y="-17929"/>
                  <a:pt x="2461892" y="18244"/>
                  <a:pt x="2577659" y="0"/>
                </a:cubicBezTo>
                <a:cubicBezTo>
                  <a:pt x="2693426" y="-18244"/>
                  <a:pt x="3117719" y="9856"/>
                  <a:pt x="3330436" y="0"/>
                </a:cubicBezTo>
                <a:cubicBezTo>
                  <a:pt x="3543153" y="-9856"/>
                  <a:pt x="3852130" y="7255"/>
                  <a:pt x="4083213" y="0"/>
                </a:cubicBezTo>
                <a:cubicBezTo>
                  <a:pt x="4314296" y="-7255"/>
                  <a:pt x="4447831" y="-20041"/>
                  <a:pt x="4749388" y="0"/>
                </a:cubicBezTo>
                <a:cubicBezTo>
                  <a:pt x="5050946" y="20041"/>
                  <a:pt x="5191521" y="5255"/>
                  <a:pt x="5328960" y="0"/>
                </a:cubicBezTo>
                <a:cubicBezTo>
                  <a:pt x="5466399" y="-5255"/>
                  <a:pt x="5691614" y="8873"/>
                  <a:pt x="5908531" y="0"/>
                </a:cubicBezTo>
                <a:cubicBezTo>
                  <a:pt x="6125448" y="-8873"/>
                  <a:pt x="6228003" y="-7380"/>
                  <a:pt x="6314898" y="0"/>
                </a:cubicBezTo>
                <a:cubicBezTo>
                  <a:pt x="6401793" y="7380"/>
                  <a:pt x="6727858" y="-22647"/>
                  <a:pt x="7067675" y="0"/>
                </a:cubicBezTo>
                <a:cubicBezTo>
                  <a:pt x="7407492" y="22647"/>
                  <a:pt x="7358020" y="-7843"/>
                  <a:pt x="7647247" y="0"/>
                </a:cubicBezTo>
                <a:cubicBezTo>
                  <a:pt x="7936474" y="7843"/>
                  <a:pt x="8241521" y="-34034"/>
                  <a:pt x="8486626" y="0"/>
                </a:cubicBezTo>
                <a:cubicBezTo>
                  <a:pt x="8731731" y="34034"/>
                  <a:pt x="8728794" y="25"/>
                  <a:pt x="8892993" y="0"/>
                </a:cubicBezTo>
                <a:cubicBezTo>
                  <a:pt x="9057192" y="-25"/>
                  <a:pt x="9349710" y="-16801"/>
                  <a:pt x="9672417" y="0"/>
                </a:cubicBezTo>
                <a:cubicBezTo>
                  <a:pt x="10189212" y="93817"/>
                  <a:pt x="10738731" y="351414"/>
                  <a:pt x="10684566" y="1012149"/>
                </a:cubicBezTo>
                <a:cubicBezTo>
                  <a:pt x="10659770" y="1362640"/>
                  <a:pt x="10661838" y="1601636"/>
                  <a:pt x="10684566" y="1767865"/>
                </a:cubicBezTo>
                <a:cubicBezTo>
                  <a:pt x="10707294" y="1934094"/>
                  <a:pt x="10658118" y="2151925"/>
                  <a:pt x="10684566" y="2361641"/>
                </a:cubicBezTo>
                <a:cubicBezTo>
                  <a:pt x="10711014" y="2571357"/>
                  <a:pt x="10678339" y="2680921"/>
                  <a:pt x="10684566" y="2995903"/>
                </a:cubicBezTo>
                <a:cubicBezTo>
                  <a:pt x="10690793" y="3310885"/>
                  <a:pt x="10661126" y="3278240"/>
                  <a:pt x="10684566" y="3549195"/>
                </a:cubicBezTo>
                <a:cubicBezTo>
                  <a:pt x="10708006" y="3820150"/>
                  <a:pt x="10669199" y="4024210"/>
                  <a:pt x="10684566" y="4223941"/>
                </a:cubicBezTo>
                <a:cubicBezTo>
                  <a:pt x="10699933" y="4423672"/>
                  <a:pt x="10673433" y="4875796"/>
                  <a:pt x="10684566" y="5060626"/>
                </a:cubicBezTo>
                <a:cubicBezTo>
                  <a:pt x="10794557" y="5685894"/>
                  <a:pt x="10200496" y="6060842"/>
                  <a:pt x="9672417" y="6072775"/>
                </a:cubicBezTo>
                <a:cubicBezTo>
                  <a:pt x="9399730" y="6099181"/>
                  <a:pt x="9379726" y="6081947"/>
                  <a:pt x="9092845" y="6072775"/>
                </a:cubicBezTo>
                <a:cubicBezTo>
                  <a:pt x="8805964" y="6063603"/>
                  <a:pt x="8768987" y="6066906"/>
                  <a:pt x="8686479" y="6072775"/>
                </a:cubicBezTo>
                <a:cubicBezTo>
                  <a:pt x="8603971" y="6078644"/>
                  <a:pt x="8424765" y="6092007"/>
                  <a:pt x="8280112" y="6072775"/>
                </a:cubicBezTo>
                <a:cubicBezTo>
                  <a:pt x="8135459" y="6053543"/>
                  <a:pt x="7895354" y="6048450"/>
                  <a:pt x="7787143" y="6072775"/>
                </a:cubicBezTo>
                <a:cubicBezTo>
                  <a:pt x="7678932" y="6097100"/>
                  <a:pt x="7249477" y="6111412"/>
                  <a:pt x="6947763" y="6072775"/>
                </a:cubicBezTo>
                <a:cubicBezTo>
                  <a:pt x="6646049" y="6034138"/>
                  <a:pt x="6413913" y="6069677"/>
                  <a:pt x="6194986" y="6072775"/>
                </a:cubicBezTo>
                <a:cubicBezTo>
                  <a:pt x="5976059" y="6075873"/>
                  <a:pt x="5627378" y="6068459"/>
                  <a:pt x="5355606" y="6072775"/>
                </a:cubicBezTo>
                <a:cubicBezTo>
                  <a:pt x="5083834" y="6077091"/>
                  <a:pt x="5077060" y="6076359"/>
                  <a:pt x="4862637" y="6072775"/>
                </a:cubicBezTo>
                <a:cubicBezTo>
                  <a:pt x="4648214" y="6069191"/>
                  <a:pt x="4379200" y="6089667"/>
                  <a:pt x="4109860" y="6072775"/>
                </a:cubicBezTo>
                <a:cubicBezTo>
                  <a:pt x="3840520" y="6055883"/>
                  <a:pt x="3578059" y="6059671"/>
                  <a:pt x="3443686" y="6072775"/>
                </a:cubicBezTo>
                <a:cubicBezTo>
                  <a:pt x="3309313" y="6085879"/>
                  <a:pt x="3096020" y="6074900"/>
                  <a:pt x="2864114" y="6072775"/>
                </a:cubicBezTo>
                <a:cubicBezTo>
                  <a:pt x="2632208" y="6070650"/>
                  <a:pt x="2470654" y="6063597"/>
                  <a:pt x="2284542" y="6072775"/>
                </a:cubicBezTo>
                <a:cubicBezTo>
                  <a:pt x="2098430" y="6081953"/>
                  <a:pt x="2035395" y="6050630"/>
                  <a:pt x="1791573" y="6072775"/>
                </a:cubicBezTo>
                <a:cubicBezTo>
                  <a:pt x="1547751" y="6094920"/>
                  <a:pt x="1231487" y="6109027"/>
                  <a:pt x="1012149" y="6072775"/>
                </a:cubicBezTo>
                <a:cubicBezTo>
                  <a:pt x="549860" y="6112498"/>
                  <a:pt x="26716" y="5571174"/>
                  <a:pt x="0" y="5060626"/>
                </a:cubicBezTo>
                <a:cubicBezTo>
                  <a:pt x="14543" y="4776072"/>
                  <a:pt x="31225" y="4678873"/>
                  <a:pt x="0" y="4304910"/>
                </a:cubicBezTo>
                <a:cubicBezTo>
                  <a:pt x="-31225" y="3930947"/>
                  <a:pt x="-15363" y="3831230"/>
                  <a:pt x="0" y="3630164"/>
                </a:cubicBezTo>
                <a:cubicBezTo>
                  <a:pt x="15363" y="3429098"/>
                  <a:pt x="13421" y="3223467"/>
                  <a:pt x="0" y="3036388"/>
                </a:cubicBezTo>
                <a:cubicBezTo>
                  <a:pt x="-13421" y="2849309"/>
                  <a:pt x="31832" y="2457683"/>
                  <a:pt x="0" y="2280672"/>
                </a:cubicBezTo>
                <a:cubicBezTo>
                  <a:pt x="-31832" y="2103661"/>
                  <a:pt x="29159" y="1824081"/>
                  <a:pt x="0" y="1646410"/>
                </a:cubicBezTo>
                <a:cubicBezTo>
                  <a:pt x="-29159" y="1468739"/>
                  <a:pt x="5834" y="1206768"/>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7" name="Picture 18">
            <a:extLst>
              <a:ext uri="{FF2B5EF4-FFF2-40B4-BE49-F238E27FC236}">
                <a16:creationId xmlns:a16="http://schemas.microsoft.com/office/drawing/2014/main" xmlns="" id="{53CC0153-9905-4EB0-9CFF-D62F7372FF62}"/>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8" name="Picture 17">
            <a:extLst>
              <a:ext uri="{FF2B5EF4-FFF2-40B4-BE49-F238E27FC236}">
                <a16:creationId xmlns:a16="http://schemas.microsoft.com/office/drawing/2014/main" xmlns="" id="{EDF8C798-95FE-40DB-92C7-F575E53FCDB0}"/>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29" name="Picture 18">
            <a:extLst>
              <a:ext uri="{FF2B5EF4-FFF2-40B4-BE49-F238E27FC236}">
                <a16:creationId xmlns:a16="http://schemas.microsoft.com/office/drawing/2014/main" xmlns="" id="{BA1F5614-9755-4BC4-89E5-B5C0676437F3}"/>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30" name="Picture 18">
            <a:extLst>
              <a:ext uri="{FF2B5EF4-FFF2-40B4-BE49-F238E27FC236}">
                <a16:creationId xmlns:a16="http://schemas.microsoft.com/office/drawing/2014/main" xmlns="" id="{1066563D-A3D2-414C-8122-C9284C39D134}"/>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31" name="Group 30">
            <a:extLst>
              <a:ext uri="{FF2B5EF4-FFF2-40B4-BE49-F238E27FC236}">
                <a16:creationId xmlns:a16="http://schemas.microsoft.com/office/drawing/2014/main" xmlns="" id="{6A3BAC2D-349C-4B9C-84E0-7E7B79D373D4}"/>
              </a:ext>
            </a:extLst>
          </p:cNvPr>
          <p:cNvGrpSpPr/>
          <p:nvPr/>
        </p:nvGrpSpPr>
        <p:grpSpPr>
          <a:xfrm>
            <a:off x="2742453" y="1845080"/>
            <a:ext cx="7310232" cy="3287264"/>
            <a:chOff x="5548616" y="3863568"/>
            <a:chExt cx="5668381" cy="2548957"/>
          </a:xfrm>
        </p:grpSpPr>
        <p:grpSp>
          <p:nvGrpSpPr>
            <p:cNvPr id="32" name="Group 31">
              <a:extLst>
                <a:ext uri="{FF2B5EF4-FFF2-40B4-BE49-F238E27FC236}">
                  <a16:creationId xmlns:a16="http://schemas.microsoft.com/office/drawing/2014/main" xmlns="" id="{13F96C78-2DA5-43D5-A63D-9B387A796EA2}"/>
                </a:ext>
              </a:extLst>
            </p:cNvPr>
            <p:cNvGrpSpPr/>
            <p:nvPr/>
          </p:nvGrpSpPr>
          <p:grpSpPr>
            <a:xfrm>
              <a:off x="5548616" y="3863568"/>
              <a:ext cx="5668381" cy="2548957"/>
              <a:chOff x="3682716" y="1301619"/>
              <a:chExt cx="5668381" cy="2548957"/>
            </a:xfrm>
          </p:grpSpPr>
          <p:sp>
            <p:nvSpPr>
              <p:cNvPr id="44" name="Rectangle: Rounded Corners 12">
                <a:extLst>
                  <a:ext uri="{FF2B5EF4-FFF2-40B4-BE49-F238E27FC236}">
                    <a16:creationId xmlns:a16="http://schemas.microsoft.com/office/drawing/2014/main" xmlns="" id="{98906DB1-865F-465D-9052-027298767AD5}"/>
                  </a:ext>
                </a:extLst>
              </p:cNvPr>
              <p:cNvSpPr/>
              <p:nvPr/>
            </p:nvSpPr>
            <p:spPr>
              <a:xfrm>
                <a:off x="3682716" y="1724298"/>
                <a:ext cx="5668381" cy="2126278"/>
              </a:xfrm>
              <a:custGeom>
                <a:avLst/>
                <a:gdLst>
                  <a:gd name="connsiteX0" fmla="*/ 0 w 5668381"/>
                  <a:gd name="connsiteY0" fmla="*/ 428913 h 2126278"/>
                  <a:gd name="connsiteX1" fmla="*/ 428913 w 5668381"/>
                  <a:gd name="connsiteY1" fmla="*/ 0 h 2126278"/>
                  <a:gd name="connsiteX2" fmla="*/ 1068030 w 5668381"/>
                  <a:gd name="connsiteY2" fmla="*/ 0 h 2126278"/>
                  <a:gd name="connsiteX3" fmla="*/ 1707146 w 5668381"/>
                  <a:gd name="connsiteY3" fmla="*/ 0 h 2126278"/>
                  <a:gd name="connsiteX4" fmla="*/ 2250052 w 5668381"/>
                  <a:gd name="connsiteY4" fmla="*/ 0 h 2126278"/>
                  <a:gd name="connsiteX5" fmla="*/ 2841063 w 5668381"/>
                  <a:gd name="connsiteY5" fmla="*/ 0 h 2126278"/>
                  <a:gd name="connsiteX6" fmla="*/ 3432074 w 5668381"/>
                  <a:gd name="connsiteY6" fmla="*/ 0 h 2126278"/>
                  <a:gd name="connsiteX7" fmla="*/ 4167401 w 5668381"/>
                  <a:gd name="connsiteY7" fmla="*/ 0 h 2126278"/>
                  <a:gd name="connsiteX8" fmla="*/ 5239468 w 5668381"/>
                  <a:gd name="connsiteY8" fmla="*/ 0 h 2126278"/>
                  <a:gd name="connsiteX9" fmla="*/ 5668381 w 5668381"/>
                  <a:gd name="connsiteY9" fmla="*/ 428913 h 2126278"/>
                  <a:gd name="connsiteX10" fmla="*/ 5668381 w 5668381"/>
                  <a:gd name="connsiteY10" fmla="*/ 1050454 h 2126278"/>
                  <a:gd name="connsiteX11" fmla="*/ 5668381 w 5668381"/>
                  <a:gd name="connsiteY11" fmla="*/ 1697365 h 2126278"/>
                  <a:gd name="connsiteX12" fmla="*/ 5239468 w 5668381"/>
                  <a:gd name="connsiteY12" fmla="*/ 2126278 h 2126278"/>
                  <a:gd name="connsiteX13" fmla="*/ 4504140 w 5668381"/>
                  <a:gd name="connsiteY13" fmla="*/ 2126278 h 2126278"/>
                  <a:gd name="connsiteX14" fmla="*/ 3816918 w 5668381"/>
                  <a:gd name="connsiteY14" fmla="*/ 2126278 h 2126278"/>
                  <a:gd name="connsiteX15" fmla="*/ 3033485 w 5668381"/>
                  <a:gd name="connsiteY15" fmla="*/ 2126278 h 2126278"/>
                  <a:gd name="connsiteX16" fmla="*/ 2346263 w 5668381"/>
                  <a:gd name="connsiteY16" fmla="*/ 2126278 h 2126278"/>
                  <a:gd name="connsiteX17" fmla="*/ 1659041 w 5668381"/>
                  <a:gd name="connsiteY17" fmla="*/ 2126278 h 2126278"/>
                  <a:gd name="connsiteX18" fmla="*/ 428913 w 5668381"/>
                  <a:gd name="connsiteY18" fmla="*/ 2126278 h 2126278"/>
                  <a:gd name="connsiteX19" fmla="*/ 0 w 5668381"/>
                  <a:gd name="connsiteY19" fmla="*/ 1697365 h 2126278"/>
                  <a:gd name="connsiteX20" fmla="*/ 0 w 5668381"/>
                  <a:gd name="connsiteY20" fmla="*/ 1075824 h 2126278"/>
                  <a:gd name="connsiteX21" fmla="*/ 0 w 5668381"/>
                  <a:gd name="connsiteY21" fmla="*/ 428913 h 212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68381" h="2126278" fill="none" extrusionOk="0">
                    <a:moveTo>
                      <a:pt x="0" y="428913"/>
                    </a:moveTo>
                    <a:cubicBezTo>
                      <a:pt x="14806" y="213002"/>
                      <a:pt x="183174" y="8106"/>
                      <a:pt x="428913" y="0"/>
                    </a:cubicBezTo>
                    <a:cubicBezTo>
                      <a:pt x="558676" y="-30782"/>
                      <a:pt x="752417" y="12194"/>
                      <a:pt x="1068030" y="0"/>
                    </a:cubicBezTo>
                    <a:cubicBezTo>
                      <a:pt x="1383643" y="-12194"/>
                      <a:pt x="1526874" y="19726"/>
                      <a:pt x="1707146" y="0"/>
                    </a:cubicBezTo>
                    <a:cubicBezTo>
                      <a:pt x="1887418" y="-19726"/>
                      <a:pt x="1989662" y="-13612"/>
                      <a:pt x="2250052" y="0"/>
                    </a:cubicBezTo>
                    <a:cubicBezTo>
                      <a:pt x="2510442" y="13612"/>
                      <a:pt x="2661970" y="3601"/>
                      <a:pt x="2841063" y="0"/>
                    </a:cubicBezTo>
                    <a:cubicBezTo>
                      <a:pt x="3020156" y="-3601"/>
                      <a:pt x="3240655" y="3007"/>
                      <a:pt x="3432074" y="0"/>
                    </a:cubicBezTo>
                    <a:cubicBezTo>
                      <a:pt x="3623493" y="-3007"/>
                      <a:pt x="3981690" y="7132"/>
                      <a:pt x="4167401" y="0"/>
                    </a:cubicBezTo>
                    <a:cubicBezTo>
                      <a:pt x="4353112" y="-7132"/>
                      <a:pt x="4801090" y="-19543"/>
                      <a:pt x="5239468" y="0"/>
                    </a:cubicBezTo>
                    <a:cubicBezTo>
                      <a:pt x="5524348" y="-3944"/>
                      <a:pt x="5663526" y="182612"/>
                      <a:pt x="5668381" y="428913"/>
                    </a:cubicBezTo>
                    <a:cubicBezTo>
                      <a:pt x="5660932" y="599431"/>
                      <a:pt x="5655629" y="773190"/>
                      <a:pt x="5668381" y="1050454"/>
                    </a:cubicBezTo>
                    <a:cubicBezTo>
                      <a:pt x="5681133" y="1327718"/>
                      <a:pt x="5652326" y="1392184"/>
                      <a:pt x="5668381" y="1697365"/>
                    </a:cubicBezTo>
                    <a:cubicBezTo>
                      <a:pt x="5679894" y="1934345"/>
                      <a:pt x="5491372" y="2152774"/>
                      <a:pt x="5239468" y="2126278"/>
                    </a:cubicBezTo>
                    <a:cubicBezTo>
                      <a:pt x="5020003" y="2114389"/>
                      <a:pt x="4866082" y="2091428"/>
                      <a:pt x="4504140" y="2126278"/>
                    </a:cubicBezTo>
                    <a:cubicBezTo>
                      <a:pt x="4142198" y="2161128"/>
                      <a:pt x="4012297" y="2131901"/>
                      <a:pt x="3816918" y="2126278"/>
                    </a:cubicBezTo>
                    <a:cubicBezTo>
                      <a:pt x="3621539" y="2120655"/>
                      <a:pt x="3403376" y="2143489"/>
                      <a:pt x="3033485" y="2126278"/>
                    </a:cubicBezTo>
                    <a:cubicBezTo>
                      <a:pt x="2663594" y="2109067"/>
                      <a:pt x="2598839" y="2094688"/>
                      <a:pt x="2346263" y="2126278"/>
                    </a:cubicBezTo>
                    <a:cubicBezTo>
                      <a:pt x="2093687" y="2157868"/>
                      <a:pt x="1898573" y="2134513"/>
                      <a:pt x="1659041" y="2126278"/>
                    </a:cubicBezTo>
                    <a:cubicBezTo>
                      <a:pt x="1419509" y="2118043"/>
                      <a:pt x="796102" y="2084145"/>
                      <a:pt x="428913" y="2126278"/>
                    </a:cubicBezTo>
                    <a:cubicBezTo>
                      <a:pt x="188896" y="2163001"/>
                      <a:pt x="-1337" y="1918881"/>
                      <a:pt x="0" y="1697365"/>
                    </a:cubicBezTo>
                    <a:cubicBezTo>
                      <a:pt x="28308" y="1512035"/>
                      <a:pt x="-30030" y="1252960"/>
                      <a:pt x="0" y="1075824"/>
                    </a:cubicBezTo>
                    <a:cubicBezTo>
                      <a:pt x="30030" y="898688"/>
                      <a:pt x="9476" y="641345"/>
                      <a:pt x="0" y="428913"/>
                    </a:cubicBezTo>
                    <a:close/>
                  </a:path>
                  <a:path w="5668381" h="2126278" stroke="0" extrusionOk="0">
                    <a:moveTo>
                      <a:pt x="0" y="428913"/>
                    </a:moveTo>
                    <a:cubicBezTo>
                      <a:pt x="470" y="206388"/>
                      <a:pt x="220782" y="51374"/>
                      <a:pt x="428913" y="0"/>
                    </a:cubicBezTo>
                    <a:cubicBezTo>
                      <a:pt x="676522" y="35244"/>
                      <a:pt x="801526" y="35423"/>
                      <a:pt x="1164241" y="0"/>
                    </a:cubicBezTo>
                    <a:cubicBezTo>
                      <a:pt x="1526956" y="-35423"/>
                      <a:pt x="1515966" y="-20635"/>
                      <a:pt x="1755252" y="0"/>
                    </a:cubicBezTo>
                    <a:cubicBezTo>
                      <a:pt x="1994538" y="20635"/>
                      <a:pt x="2051520" y="13758"/>
                      <a:pt x="2346263" y="0"/>
                    </a:cubicBezTo>
                    <a:cubicBezTo>
                      <a:pt x="2641006" y="-13758"/>
                      <a:pt x="2762139" y="21537"/>
                      <a:pt x="3081590" y="0"/>
                    </a:cubicBezTo>
                    <a:cubicBezTo>
                      <a:pt x="3401041" y="-21537"/>
                      <a:pt x="3518183" y="-5892"/>
                      <a:pt x="3720707" y="0"/>
                    </a:cubicBezTo>
                    <a:cubicBezTo>
                      <a:pt x="3923231" y="5892"/>
                      <a:pt x="4228962" y="-37553"/>
                      <a:pt x="4504140" y="0"/>
                    </a:cubicBezTo>
                    <a:cubicBezTo>
                      <a:pt x="4779318" y="37553"/>
                      <a:pt x="5056488" y="-19301"/>
                      <a:pt x="5239468" y="0"/>
                    </a:cubicBezTo>
                    <a:cubicBezTo>
                      <a:pt x="5451056" y="13314"/>
                      <a:pt x="5705145" y="151334"/>
                      <a:pt x="5668381" y="428913"/>
                    </a:cubicBezTo>
                    <a:cubicBezTo>
                      <a:pt x="5645424" y="648506"/>
                      <a:pt x="5689052" y="888537"/>
                      <a:pt x="5668381" y="1037770"/>
                    </a:cubicBezTo>
                    <a:cubicBezTo>
                      <a:pt x="5647710" y="1187003"/>
                      <a:pt x="5637137" y="1463934"/>
                      <a:pt x="5668381" y="1697365"/>
                    </a:cubicBezTo>
                    <a:cubicBezTo>
                      <a:pt x="5679747" y="1939842"/>
                      <a:pt x="5471824" y="2097915"/>
                      <a:pt x="5239468" y="2126278"/>
                    </a:cubicBezTo>
                    <a:cubicBezTo>
                      <a:pt x="5012733" y="2114301"/>
                      <a:pt x="4860276" y="2144670"/>
                      <a:pt x="4648457" y="2126278"/>
                    </a:cubicBezTo>
                    <a:cubicBezTo>
                      <a:pt x="4436638" y="2107886"/>
                      <a:pt x="4112844" y="2112925"/>
                      <a:pt x="3913129" y="2126278"/>
                    </a:cubicBezTo>
                    <a:cubicBezTo>
                      <a:pt x="3713414" y="2139631"/>
                      <a:pt x="3370667" y="2124202"/>
                      <a:pt x="3129696" y="2126278"/>
                    </a:cubicBezTo>
                    <a:cubicBezTo>
                      <a:pt x="2888725" y="2128354"/>
                      <a:pt x="2782510" y="2131626"/>
                      <a:pt x="2490579" y="2126278"/>
                    </a:cubicBezTo>
                    <a:cubicBezTo>
                      <a:pt x="2198648" y="2120930"/>
                      <a:pt x="2020696" y="2100150"/>
                      <a:pt x="1851463" y="2126278"/>
                    </a:cubicBezTo>
                    <a:cubicBezTo>
                      <a:pt x="1682230" y="2152406"/>
                      <a:pt x="1310913" y="2087527"/>
                      <a:pt x="1068030" y="2126278"/>
                    </a:cubicBezTo>
                    <a:cubicBezTo>
                      <a:pt x="825147" y="2165029"/>
                      <a:pt x="730737" y="2099859"/>
                      <a:pt x="428913" y="2126278"/>
                    </a:cubicBezTo>
                    <a:cubicBezTo>
                      <a:pt x="223922" y="2117605"/>
                      <a:pt x="43956" y="1956624"/>
                      <a:pt x="0" y="1697365"/>
                    </a:cubicBezTo>
                    <a:cubicBezTo>
                      <a:pt x="-6724" y="1395257"/>
                      <a:pt x="-5747" y="1339654"/>
                      <a:pt x="0" y="1088508"/>
                    </a:cubicBezTo>
                    <a:cubicBezTo>
                      <a:pt x="5747" y="837362"/>
                      <a:pt x="-12688" y="688443"/>
                      <a:pt x="0" y="428913"/>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a:effectLst/>
            </p:spPr>
            <p:txBody>
              <a:bodyPr rtlCol="0" anchor="b"/>
              <a:lstStyle/>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1.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đúng</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to,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rõ</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ngắt</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nghỉ</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đúng</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chỗ</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45" name="Rectangle: Rounded Corners 44">
                <a:extLst>
                  <a:ext uri="{FF2B5EF4-FFF2-40B4-BE49-F238E27FC236}">
                    <a16:creationId xmlns:a16="http://schemas.microsoft.com/office/drawing/2014/main" xmlns="" id="{112C985B-F2A9-4B6D-9857-7E77911D9D0D}"/>
                  </a:ext>
                </a:extLst>
              </p:cNvPr>
              <p:cNvSpPr/>
              <p:nvPr/>
            </p:nvSpPr>
            <p:spPr>
              <a:xfrm>
                <a:off x="4831158" y="1301619"/>
                <a:ext cx="3304503" cy="695896"/>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Tiêu</a:t>
                </a:r>
                <a:r>
                  <a:rPr kumimoji="0" lang="en-US" sz="36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chí</a:t>
                </a:r>
                <a:r>
                  <a:rPr kumimoji="0" lang="en-US" sz="36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đánh</a:t>
                </a:r>
                <a:r>
                  <a:rPr kumimoji="0" lang="en-US" sz="36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giá</a:t>
                </a:r>
                <a:endParaRPr kumimoji="0" lang="en-US" sz="36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35" name="Picture 34">
              <a:extLst>
                <a:ext uri="{FF2B5EF4-FFF2-40B4-BE49-F238E27FC236}">
                  <a16:creationId xmlns:a16="http://schemas.microsoft.com/office/drawing/2014/main" xmlns="" id="{58C94928-C9C1-4E2F-9157-3092FAB173C0}"/>
                </a:ext>
              </a:extLst>
            </p:cNvPr>
            <p:cNvPicPr>
              <a:picLocks noChangeAspect="1"/>
            </p:cNvPicPr>
            <p:nvPr/>
          </p:nvPicPr>
          <p:blipFill>
            <a:blip r:embed="rId4"/>
            <a:stretch>
              <a:fillRect/>
            </a:stretch>
          </p:blipFill>
          <p:spPr>
            <a:xfrm>
              <a:off x="7896036" y="4828829"/>
              <a:ext cx="469963" cy="469963"/>
            </a:xfrm>
            <a:prstGeom prst="rect">
              <a:avLst/>
            </a:prstGeom>
          </p:spPr>
        </p:pic>
        <p:pic>
          <p:nvPicPr>
            <p:cNvPr id="36" name="Picture 35">
              <a:extLst>
                <a:ext uri="{FF2B5EF4-FFF2-40B4-BE49-F238E27FC236}">
                  <a16:creationId xmlns:a16="http://schemas.microsoft.com/office/drawing/2014/main" xmlns="" id="{C145E3C3-98A1-4916-8437-62D1B04B5BE9}"/>
                </a:ext>
              </a:extLst>
            </p:cNvPr>
            <p:cNvPicPr>
              <a:picLocks noChangeAspect="1"/>
            </p:cNvPicPr>
            <p:nvPr/>
          </p:nvPicPr>
          <p:blipFill>
            <a:blip r:embed="rId5"/>
            <a:stretch>
              <a:fillRect/>
            </a:stretch>
          </p:blipFill>
          <p:spPr>
            <a:xfrm>
              <a:off x="7472305" y="4828829"/>
              <a:ext cx="469963" cy="469963"/>
            </a:xfrm>
            <a:prstGeom prst="rect">
              <a:avLst/>
            </a:prstGeom>
          </p:spPr>
        </p:pic>
        <p:pic>
          <p:nvPicPr>
            <p:cNvPr id="37" name="Picture 36">
              <a:extLst>
                <a:ext uri="{FF2B5EF4-FFF2-40B4-BE49-F238E27FC236}">
                  <a16:creationId xmlns:a16="http://schemas.microsoft.com/office/drawing/2014/main" xmlns="" id="{62919002-1D28-4040-8E52-E85860193AA8}"/>
                </a:ext>
              </a:extLst>
            </p:cNvPr>
            <p:cNvPicPr>
              <a:picLocks noChangeAspect="1"/>
            </p:cNvPicPr>
            <p:nvPr/>
          </p:nvPicPr>
          <p:blipFill>
            <a:blip r:embed="rId6"/>
            <a:stretch>
              <a:fillRect/>
            </a:stretch>
          </p:blipFill>
          <p:spPr>
            <a:xfrm>
              <a:off x="8349310" y="4821443"/>
              <a:ext cx="469963" cy="469963"/>
            </a:xfrm>
            <a:prstGeom prst="rect">
              <a:avLst/>
            </a:prstGeom>
          </p:spPr>
        </p:pic>
        <p:pic>
          <p:nvPicPr>
            <p:cNvPr id="38" name="Picture 37">
              <a:extLst>
                <a:ext uri="{FF2B5EF4-FFF2-40B4-BE49-F238E27FC236}">
                  <a16:creationId xmlns:a16="http://schemas.microsoft.com/office/drawing/2014/main" xmlns="" id="{469B6EC4-1EFB-4E03-9118-2FE87985CF31}"/>
                </a:ext>
              </a:extLst>
            </p:cNvPr>
            <p:cNvPicPr>
              <a:picLocks noChangeAspect="1"/>
            </p:cNvPicPr>
            <p:nvPr/>
          </p:nvPicPr>
          <p:blipFill>
            <a:blip r:embed="rId4"/>
            <a:stretch>
              <a:fillRect/>
            </a:stretch>
          </p:blipFill>
          <p:spPr>
            <a:xfrm>
              <a:off x="8027617" y="5318403"/>
              <a:ext cx="469963" cy="469963"/>
            </a:xfrm>
            <a:prstGeom prst="rect">
              <a:avLst/>
            </a:prstGeom>
          </p:spPr>
        </p:pic>
        <p:pic>
          <p:nvPicPr>
            <p:cNvPr id="39" name="Picture 38">
              <a:extLst>
                <a:ext uri="{FF2B5EF4-FFF2-40B4-BE49-F238E27FC236}">
                  <a16:creationId xmlns:a16="http://schemas.microsoft.com/office/drawing/2014/main" xmlns="" id="{90E04E79-0221-44FD-AEE2-AC07E825530B}"/>
                </a:ext>
              </a:extLst>
            </p:cNvPr>
            <p:cNvPicPr>
              <a:picLocks noChangeAspect="1"/>
            </p:cNvPicPr>
            <p:nvPr/>
          </p:nvPicPr>
          <p:blipFill>
            <a:blip r:embed="rId5"/>
            <a:stretch>
              <a:fillRect/>
            </a:stretch>
          </p:blipFill>
          <p:spPr>
            <a:xfrm>
              <a:off x="7559572" y="5303632"/>
              <a:ext cx="469963" cy="469963"/>
            </a:xfrm>
            <a:prstGeom prst="rect">
              <a:avLst/>
            </a:prstGeom>
          </p:spPr>
        </p:pic>
        <p:pic>
          <p:nvPicPr>
            <p:cNvPr id="40" name="Picture 39">
              <a:extLst>
                <a:ext uri="{FF2B5EF4-FFF2-40B4-BE49-F238E27FC236}">
                  <a16:creationId xmlns:a16="http://schemas.microsoft.com/office/drawing/2014/main" xmlns="" id="{2F0C8A7A-43DD-4D6A-B433-4FC57718D884}"/>
                </a:ext>
              </a:extLst>
            </p:cNvPr>
            <p:cNvPicPr>
              <a:picLocks noChangeAspect="1"/>
            </p:cNvPicPr>
            <p:nvPr/>
          </p:nvPicPr>
          <p:blipFill>
            <a:blip r:embed="rId6"/>
            <a:stretch>
              <a:fillRect/>
            </a:stretch>
          </p:blipFill>
          <p:spPr>
            <a:xfrm>
              <a:off x="8495663" y="5288860"/>
              <a:ext cx="469963" cy="469963"/>
            </a:xfrm>
            <a:prstGeom prst="rect">
              <a:avLst/>
            </a:prstGeom>
          </p:spPr>
        </p:pic>
        <p:pic>
          <p:nvPicPr>
            <p:cNvPr id="41" name="Picture 40">
              <a:extLst>
                <a:ext uri="{FF2B5EF4-FFF2-40B4-BE49-F238E27FC236}">
                  <a16:creationId xmlns:a16="http://schemas.microsoft.com/office/drawing/2014/main" xmlns="" id="{B822D0CC-EF2D-4605-87E7-C171D7F6857F}"/>
                </a:ext>
              </a:extLst>
            </p:cNvPr>
            <p:cNvPicPr>
              <a:picLocks noChangeAspect="1"/>
            </p:cNvPicPr>
            <p:nvPr/>
          </p:nvPicPr>
          <p:blipFill>
            <a:blip r:embed="rId4"/>
            <a:stretch>
              <a:fillRect/>
            </a:stretch>
          </p:blipFill>
          <p:spPr>
            <a:xfrm>
              <a:off x="10205849" y="5758823"/>
              <a:ext cx="469963" cy="469963"/>
            </a:xfrm>
            <a:prstGeom prst="rect">
              <a:avLst/>
            </a:prstGeom>
          </p:spPr>
        </p:pic>
        <p:pic>
          <p:nvPicPr>
            <p:cNvPr id="42" name="Picture 41">
              <a:extLst>
                <a:ext uri="{FF2B5EF4-FFF2-40B4-BE49-F238E27FC236}">
                  <a16:creationId xmlns:a16="http://schemas.microsoft.com/office/drawing/2014/main" xmlns="" id="{DE4DBB6D-9485-4D34-AC75-F915E8322166}"/>
                </a:ext>
              </a:extLst>
            </p:cNvPr>
            <p:cNvPicPr>
              <a:picLocks noChangeAspect="1"/>
            </p:cNvPicPr>
            <p:nvPr/>
          </p:nvPicPr>
          <p:blipFill>
            <a:blip r:embed="rId5"/>
            <a:stretch>
              <a:fillRect/>
            </a:stretch>
          </p:blipFill>
          <p:spPr>
            <a:xfrm>
              <a:off x="9730416" y="5729280"/>
              <a:ext cx="469963" cy="469963"/>
            </a:xfrm>
            <a:prstGeom prst="rect">
              <a:avLst/>
            </a:prstGeom>
          </p:spPr>
        </p:pic>
        <p:pic>
          <p:nvPicPr>
            <p:cNvPr id="43" name="Picture 42">
              <a:extLst>
                <a:ext uri="{FF2B5EF4-FFF2-40B4-BE49-F238E27FC236}">
                  <a16:creationId xmlns:a16="http://schemas.microsoft.com/office/drawing/2014/main" xmlns="" id="{1218D148-6E37-4E0D-9C79-3A76C9FBC840}"/>
                </a:ext>
              </a:extLst>
            </p:cNvPr>
            <p:cNvPicPr>
              <a:picLocks noChangeAspect="1"/>
            </p:cNvPicPr>
            <p:nvPr/>
          </p:nvPicPr>
          <p:blipFill>
            <a:blip r:embed="rId6"/>
            <a:stretch>
              <a:fillRect/>
            </a:stretch>
          </p:blipFill>
          <p:spPr>
            <a:xfrm>
              <a:off x="10666508" y="5758824"/>
              <a:ext cx="469963" cy="469963"/>
            </a:xfrm>
            <a:prstGeom prst="rect">
              <a:avLst/>
            </a:prstGeom>
          </p:spPr>
        </p:pic>
      </p:grpSp>
      <p:pic>
        <p:nvPicPr>
          <p:cNvPr id="46" name="Picture 45">
            <a:extLst>
              <a:ext uri="{FF2B5EF4-FFF2-40B4-BE49-F238E27FC236}">
                <a16:creationId xmlns:a16="http://schemas.microsoft.com/office/drawing/2014/main" xmlns="" id="{F4DC02AF-E318-4D66-9DE0-41842231C616}"/>
              </a:ext>
            </a:extLst>
          </p:cNvPr>
          <p:cNvPicPr>
            <a:picLocks noChangeAspect="1"/>
          </p:cNvPicPr>
          <p:nvPr/>
        </p:nvPicPr>
        <p:blipFill>
          <a:blip r:embed="rId7"/>
          <a:stretch>
            <a:fillRect/>
          </a:stretch>
        </p:blipFill>
        <p:spPr>
          <a:xfrm>
            <a:off x="2443773" y="692243"/>
            <a:ext cx="7895004" cy="768163"/>
          </a:xfrm>
          <a:prstGeom prst="rect">
            <a:avLst/>
          </a:prstGeom>
        </p:spPr>
      </p:pic>
    </p:spTree>
    <p:extLst>
      <p:ext uri="{BB962C8B-B14F-4D97-AF65-F5344CB8AC3E}">
        <p14:creationId xmlns:p14="http://schemas.microsoft.com/office/powerpoint/2010/main" val="255817781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66000">
                                          <p:cBhvr additive="base">
                                            <p:cTn id="7" dur="10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ppt_x"/>
                                              </p:val>
                                            </p:tav>
                                            <p:tav tm="100000">
                                              <p:val>
                                                <p:strVal val="#ppt_x"/>
                                              </p:val>
                                            </p:tav>
                                          </p:tavLst>
                                        </p:anim>
                                        <p:anim calcmode="lin" valueType="num">
                                          <p:cBhvr additive="base">
                                            <p:cTn id="8"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 id="{BF148762-FDD4-B790-5233-0C5E96CB6B5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714908" y="3505200"/>
            <a:ext cx="1674437" cy="3001920"/>
          </a:xfrm>
          <a:prstGeom prst="rect">
            <a:avLst/>
          </a:prstGeom>
        </p:spPr>
      </p:pic>
      <p:grpSp>
        <p:nvGrpSpPr>
          <p:cNvPr id="20" name="Group 19">
            <a:extLst>
              <a:ext uri="{FF2B5EF4-FFF2-40B4-BE49-F238E27FC236}">
                <a16:creationId xmlns:a16="http://schemas.microsoft.com/office/drawing/2014/main" xmlns="" id="{11B36CC0-681A-0D32-3F9B-9404AC126345}"/>
              </a:ext>
            </a:extLst>
          </p:cNvPr>
          <p:cNvGrpSpPr/>
          <p:nvPr/>
        </p:nvGrpSpPr>
        <p:grpSpPr>
          <a:xfrm flipH="1">
            <a:off x="4608921" y="1447801"/>
            <a:ext cx="6735854" cy="4457698"/>
            <a:chOff x="4937193" y="2281247"/>
            <a:chExt cx="8321418" cy="4667779"/>
          </a:xfrm>
        </p:grpSpPr>
        <p:pic>
          <p:nvPicPr>
            <p:cNvPr id="21" name="Graphic 20">
              <a:extLst>
                <a:ext uri="{FF2B5EF4-FFF2-40B4-BE49-F238E27FC236}">
                  <a16:creationId xmlns:a16="http://schemas.microsoft.com/office/drawing/2014/main" xmlns="" id="{8F8AF3DE-11C0-93A5-914C-AB187B42504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5400000" flipV="1">
              <a:off x="6899643" y="590059"/>
              <a:ext cx="4667779" cy="8050156"/>
            </a:xfrm>
            <a:prstGeom prst="rect">
              <a:avLst/>
            </a:prstGeom>
          </p:spPr>
        </p:pic>
        <p:sp>
          <p:nvSpPr>
            <p:cNvPr id="25" name="Speech Bubble: Rectangle with Corners Rounded 24">
              <a:extLst>
                <a:ext uri="{FF2B5EF4-FFF2-40B4-BE49-F238E27FC236}">
                  <a16:creationId xmlns:a16="http://schemas.microsoft.com/office/drawing/2014/main" xmlns="" id="{E6456DA3-6A15-290C-4942-B5C22F3D1A92}"/>
                </a:ext>
              </a:extLst>
            </p:cNvPr>
            <p:cNvSpPr/>
            <p:nvPr/>
          </p:nvSpPr>
          <p:spPr>
            <a:xfrm>
              <a:off x="4937193" y="2743646"/>
              <a:ext cx="7202927" cy="3582195"/>
            </a:xfrm>
            <a:prstGeom prst="wedgeRoundRectCallout">
              <a:avLst>
                <a:gd name="adj1" fmla="val -47010"/>
                <a:gd name="adj2" fmla="val 20915"/>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Trong</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có</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nào</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bạn</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chưa</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hiểu</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nghĩa</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grpSp>
        <p:nvGrpSpPr>
          <p:cNvPr id="9" name="Group 8">
            <a:extLst>
              <a:ext uri="{FF2B5EF4-FFF2-40B4-BE49-F238E27FC236}">
                <a16:creationId xmlns:a16="http://schemas.microsoft.com/office/drawing/2014/main" xmlns="" id="{A9499397-AA6A-F2E1-CDCB-B1BF4CFA3039}"/>
              </a:ext>
            </a:extLst>
          </p:cNvPr>
          <p:cNvGrpSpPr/>
          <p:nvPr/>
        </p:nvGrpSpPr>
        <p:grpSpPr>
          <a:xfrm>
            <a:off x="3332818" y="76200"/>
            <a:ext cx="5526365" cy="1086132"/>
            <a:chOff x="3092880" y="0"/>
            <a:chExt cx="5699569" cy="1284494"/>
          </a:xfrm>
        </p:grpSpPr>
        <p:pic>
          <p:nvPicPr>
            <p:cNvPr id="10" name="Picture 9">
              <a:extLst>
                <a:ext uri="{FF2B5EF4-FFF2-40B4-BE49-F238E27FC236}">
                  <a16:creationId xmlns:a16="http://schemas.microsoft.com/office/drawing/2014/main" xmlns="" id="{D5A075E7-EF74-74F1-699B-459D8EB30611}"/>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1" name="TextBox 10">
              <a:extLst>
                <a:ext uri="{FF2B5EF4-FFF2-40B4-BE49-F238E27FC236}">
                  <a16:creationId xmlns:a16="http://schemas.microsoft.com/office/drawing/2014/main" xmlns="" id="{75CDC419-EEC8-1100-23A5-5D317A763776}"/>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Giải</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nghĩa</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từ</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khó</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hiểu</a:t>
              </a: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83585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xmlns=""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xmlns=""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xmlns=""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xmlns="" id="{A5916EFE-08D7-E8D2-8109-D5FD679F289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a16="http://schemas.microsoft.com/office/drawing/2014/main" xmlns=""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err="1">
                  <a:solidFill>
                    <a:srgbClr val="F14124"/>
                  </a:solidFill>
                  <a:latin typeface="Arial-Rounded" panose="020B0500000000000000" pitchFamily="34" charset="0"/>
                  <a:ea typeface="Arial-Rounded" panose="020B0500000000000000" pitchFamily="34" charset="0"/>
                  <a:cs typeface="Arial-Rounded" panose="020B0500000000000000" pitchFamily="34" charset="0"/>
                </a:rPr>
                <a:t>lách</a:t>
              </a:r>
              <a:r>
                <a:rPr lang="en-US" sz="6600" b="1" dirty="0">
                  <a:solidFill>
                    <a:srgbClr val="F14124"/>
                  </a:solidFill>
                  <a:latin typeface="Arial-Rounded" panose="020B0500000000000000" pitchFamily="34" charset="0"/>
                  <a:ea typeface="Arial-Rounded" panose="020B0500000000000000" pitchFamily="34" charset="0"/>
                  <a:cs typeface="Arial-Rounded" panose="020B0500000000000000" pitchFamily="34" charset="0"/>
                </a:rPr>
                <a:t> </a:t>
              </a:r>
              <a:r>
                <a:rPr lang="en-US" sz="6600" b="1" dirty="0" err="1">
                  <a:solidFill>
                    <a:srgbClr val="F14124"/>
                  </a:solidFill>
                  <a:latin typeface="Arial-Rounded" panose="020B0500000000000000" pitchFamily="34" charset="0"/>
                  <a:ea typeface="Arial-Rounded" panose="020B0500000000000000" pitchFamily="34" charset="0"/>
                  <a:cs typeface="Arial-Rounded" panose="020B0500000000000000" pitchFamily="34" charset="0"/>
                </a:rPr>
                <a:t>chách</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xmlns="" id="{3BFBCE78-A793-3E24-F430-7E5B604BA9D0}"/>
              </a:ext>
            </a:extLst>
          </p:cNvPr>
          <p:cNvSpPr txBox="1"/>
          <p:nvPr/>
        </p:nvSpPr>
        <p:spPr>
          <a:xfrm>
            <a:off x="748797" y="3944541"/>
            <a:ext cx="5731516" cy="1231106"/>
          </a:xfrm>
          <a:prstGeom prst="rect">
            <a:avLst/>
          </a:prstGeom>
          <a:noFill/>
        </p:spPr>
        <p:txBody>
          <a:bodyPr wrap="square" lIns="0" tIns="0" rIns="0" bIns="0" rtlCol="0">
            <a:spAutoFit/>
          </a:bodyPr>
          <a:lstStyle/>
          <a:p>
            <a:pPr lvl="0" algn="just"/>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t>
            </a: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iếng chim kêu khẽ nghe rất 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y2mate (mp3cut.net)">
            <a:hlinkClick r:id="" action="ppaction://media"/>
            <a:extLst>
              <a:ext uri="{FF2B5EF4-FFF2-40B4-BE49-F238E27FC236}">
                <a16:creationId xmlns:a16="http://schemas.microsoft.com/office/drawing/2014/main" xmlns="" id="{B96621AD-9F33-F265-89CB-AB3AD5361A8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77800" y="-163178"/>
            <a:ext cx="609600" cy="609600"/>
          </a:xfrm>
          <a:prstGeom prst="rect">
            <a:avLst/>
          </a:prstGeom>
        </p:spPr>
      </p:pic>
      <p:grpSp>
        <p:nvGrpSpPr>
          <p:cNvPr id="4" name="Group 3">
            <a:extLst>
              <a:ext uri="{FF2B5EF4-FFF2-40B4-BE49-F238E27FC236}">
                <a16:creationId xmlns:a16="http://schemas.microsoft.com/office/drawing/2014/main" xmlns="" id="{084132A6-6809-BACD-16E8-489304F2FA7B}"/>
              </a:ext>
            </a:extLst>
          </p:cNvPr>
          <p:cNvGrpSpPr/>
          <p:nvPr/>
        </p:nvGrpSpPr>
        <p:grpSpPr>
          <a:xfrm>
            <a:off x="5794813" y="3736836"/>
            <a:ext cx="5648390" cy="2545489"/>
            <a:chOff x="6432486" y="3124200"/>
            <a:chExt cx="4846353" cy="2133600"/>
          </a:xfrm>
        </p:grpSpPr>
        <p:pic>
          <p:nvPicPr>
            <p:cNvPr id="3074" name="Picture 2" descr="Top Cute Bird Stickers for Android &amp; iOS | Gfycat">
              <a:extLst>
                <a:ext uri="{FF2B5EF4-FFF2-40B4-BE49-F238E27FC236}">
                  <a16:creationId xmlns:a16="http://schemas.microsoft.com/office/drawing/2014/main" xmlns="" id="{91FC187C-4D93-0EEF-13B2-B61AF5E2AEE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8337" y="312420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eat Music Notes Animated Gifs at Best Animations">
              <a:extLst>
                <a:ext uri="{FF2B5EF4-FFF2-40B4-BE49-F238E27FC236}">
                  <a16:creationId xmlns:a16="http://schemas.microsoft.com/office/drawing/2014/main" xmlns="" id="{807544B8-1599-18A9-6EC3-E3F2A88155F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190" r="58516"/>
            <a:stretch/>
          </p:blipFill>
          <p:spPr bwMode="auto">
            <a:xfrm>
              <a:off x="6432486" y="4276420"/>
              <a:ext cx="1762304" cy="7043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Great Music Notes Animated Gifs at Best Animations">
              <a:extLst>
                <a:ext uri="{FF2B5EF4-FFF2-40B4-BE49-F238E27FC236}">
                  <a16:creationId xmlns:a16="http://schemas.microsoft.com/office/drawing/2014/main" xmlns="" id="{734C52BD-BF84-8CB8-0BDE-BADDBF24929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190" r="58516"/>
            <a:stretch/>
          </p:blipFill>
          <p:spPr bwMode="auto">
            <a:xfrm>
              <a:off x="9516535" y="3240151"/>
              <a:ext cx="1762304" cy="704390"/>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 descr="Openclipart - Clipping Culture | Crypto currencies, Star illustration, Free  clip art">
            <a:extLst>
              <a:ext uri="{FF2B5EF4-FFF2-40B4-BE49-F238E27FC236}">
                <a16:creationId xmlns:a16="http://schemas.microsoft.com/office/drawing/2014/main" xmlns="" id="{80CB562A-191E-8993-1A26-6CA1198B9FD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xmlns=""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a16="http://schemas.microsoft.com/office/drawing/2014/main" xmlns="" id="{61536EC6-3D52-F1FF-3CBA-DE2147A64B87}"/>
                </a:ext>
              </a:extLst>
            </p:cNvPr>
            <p:cNvPicPr>
              <a:picLocks noChangeAspect="1"/>
            </p:cNvPicPr>
            <p:nvPr/>
          </p:nvPicPr>
          <p:blipFill>
            <a:blip r:embed="rId11">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xmlns=""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389033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 presetClass="mediacall" presetSubtype="0" fill="hold" nodeType="withEffect">
                                  <p:stCondLst>
                                    <p:cond delay="0"/>
                                  </p:stCondLst>
                                  <p:childTnLst>
                                    <p:cmd type="call" cmd="playFrom(0.0)">
                                      <p:cBhvr>
                                        <p:cTn id="28" dur="77122" fill="hold"/>
                                        <p:tgtEl>
                                          <p:spTgt spid="2"/>
                                        </p:tgtEl>
                                      </p:cBhvr>
                                    </p:cmd>
                                  </p:childTnLst>
                                </p:cTn>
                              </p:par>
                            </p:childTnLst>
                          </p:cTn>
                        </p:par>
                      </p:childTnLst>
                    </p:cTn>
                  </p:par>
                  <p:par>
                    <p:cTn id="29" fill="hold">
                      <p:stCondLst>
                        <p:cond delay="indefinite"/>
                      </p:stCondLst>
                      <p:childTnLst>
                        <p:par>
                          <p:cTn id="30" fill="hold">
                            <p:stCondLst>
                              <p:cond delay="0"/>
                            </p:stCondLst>
                            <p:childTnLst>
                              <p:par>
                                <p:cTn id="31" presetID="3" presetClass="mediacall" presetSubtype="0" fill="hold" nodeType="clickEffect">
                                  <p:stCondLst>
                                    <p:cond delay="0"/>
                                  </p:stCondLst>
                                  <p:childTnLst>
                                    <p:cmd type="call" cmd="stop">
                                      <p:cBhvr>
                                        <p:cTn id="32"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repeatCount="indefinite" fill="hold" display="0">
                  <p:stCondLst>
                    <p:cond delay="indefinite"/>
                  </p:stCondLst>
                  <p:endCondLst>
                    <p:cond evt="onStopAudio" delay="0">
                      <p:tgtEl>
                        <p:sldTgt/>
                      </p:tgtEl>
                    </p:cond>
                    <p:cond evt="onNext" delay="0">
                      <p:tgtEl>
                        <p:sldTgt/>
                      </p:tgtEl>
                    </p:cond>
                  </p:endCondLst>
                </p:cTn>
                <p:tgtEl>
                  <p:spTgt spid="2"/>
                </p:tgtEl>
              </p:cMediaNode>
            </p:audio>
          </p:childTnLst>
        </p:cTn>
      </p:par>
    </p:tnLst>
    <p:bldLst>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xmlns=""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1149</Words>
  <Application>Microsoft Office PowerPoint</Application>
  <PresentationFormat>Custom</PresentationFormat>
  <Paragraphs>85</Paragraphs>
  <Slides>16</Slides>
  <Notes>15</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62</cp:revision>
  <dcterms:created xsi:type="dcterms:W3CDTF">2022-11-14T07:21:10Z</dcterms:created>
  <dcterms:modified xsi:type="dcterms:W3CDTF">2019-03-20T07:44:56Z</dcterms:modified>
</cp:coreProperties>
</file>