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9"/>
  </p:notesMasterIdLst>
  <p:sldIdLst>
    <p:sldId id="314" r:id="rId3"/>
    <p:sldId id="281" r:id="rId4"/>
    <p:sldId id="329" r:id="rId5"/>
    <p:sldId id="334" r:id="rId6"/>
    <p:sldId id="336" r:id="rId7"/>
    <p:sldId id="33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8761" autoAdjust="0"/>
  </p:normalViewPr>
  <p:slideViewPr>
    <p:cSldViewPr snapToGrid="0">
      <p:cViewPr>
        <p:scale>
          <a:sx n="82" d="100"/>
          <a:sy n="82" d="100"/>
        </p:scale>
        <p:origin x="-68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39AB8-99A5-43FF-AA50-6AD342801895}"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52F90-C9A4-4A69-9003-A5915D214347}" type="slidenum">
              <a:rPr lang="en-US" smtClean="0"/>
              <a:t>‹#›</a:t>
            </a:fld>
            <a:endParaRPr lang="en-US"/>
          </a:p>
        </p:txBody>
      </p:sp>
    </p:spTree>
    <p:extLst>
      <p:ext uri="{BB962C8B-B14F-4D97-AF65-F5344CB8AC3E}">
        <p14:creationId xmlns:p14="http://schemas.microsoft.com/office/powerpoint/2010/main" val="23988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176A0D62-D740-4225-9314-CAB8008EBD8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519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991302"/>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43068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7284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54956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7683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
        <p:nvSpPr>
          <p:cNvPr id="5" name="矩形 22">
            <a:extLst>
              <a:ext uri="{FF2B5EF4-FFF2-40B4-BE49-F238E27FC236}">
                <a16:creationId xmlns:a16="http://schemas.microsoft.com/office/drawing/2014/main" xmlns="" id="{3F57C868-92BA-4D89-8BE8-AB2C350BC51E}"/>
              </a:ext>
            </a:extLst>
          </p:cNvPr>
          <p:cNvSpPr/>
          <p:nvPr userDrawn="1"/>
        </p:nvSpPr>
        <p:spPr>
          <a:xfrm>
            <a:off x="259080" y="182880"/>
            <a:ext cx="11689080" cy="6446520"/>
          </a:xfrm>
          <a:prstGeom prst="rect">
            <a:avLst/>
          </a:prstGeom>
          <a:solidFill>
            <a:schemeClr val="bg1">
              <a:alpha val="96000"/>
            </a:schemeClr>
          </a:solid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90398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30657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62237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74111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24585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1"/>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3/19/2019</a:t>
            </a:fld>
            <a:endParaRPr lang="en-US" dirty="0"/>
          </a:p>
        </p:txBody>
      </p:sp>
      <p:sp>
        <p:nvSpPr>
          <p:cNvPr id="24" name="Google Shape;24;p8"/>
          <p:cNvSpPr txBox="1">
            <a:spLocks noGrp="1"/>
          </p:cNvSpPr>
          <p:nvPr>
            <p:ph type="ftr" idx="11"/>
          </p:nvPr>
        </p:nvSpPr>
        <p:spPr>
          <a:xfrm>
            <a:off x="4038600" y="6356351"/>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1"/>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1896398843"/>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1"/>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3/19/2019</a:t>
            </a:fld>
            <a:endParaRPr lang="en-US" dirty="0"/>
          </a:p>
        </p:txBody>
      </p:sp>
      <p:sp>
        <p:nvSpPr>
          <p:cNvPr id="38" name="Google Shape;38;p10"/>
          <p:cNvSpPr txBox="1">
            <a:spLocks noGrp="1"/>
          </p:cNvSpPr>
          <p:nvPr>
            <p:ph type="ftr" idx="11"/>
          </p:nvPr>
        </p:nvSpPr>
        <p:spPr>
          <a:xfrm>
            <a:off x="4038600" y="6356351"/>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1"/>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1488941917"/>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109909886"/>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3/19/2019</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a:p>
        </p:txBody>
      </p:sp>
    </p:spTree>
    <p:extLst>
      <p:ext uri="{BB962C8B-B14F-4D97-AF65-F5344CB8AC3E}">
        <p14:creationId xmlns:p14="http://schemas.microsoft.com/office/powerpoint/2010/main" val="2232202454"/>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1"/>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3/19/2019</a:t>
            </a:fld>
            <a:endParaRPr lang="en-US" dirty="0"/>
          </a:p>
        </p:txBody>
      </p:sp>
      <p:sp>
        <p:nvSpPr>
          <p:cNvPr id="16" name="Google Shape;16;p7"/>
          <p:cNvSpPr txBox="1">
            <a:spLocks noGrp="1"/>
          </p:cNvSpPr>
          <p:nvPr>
            <p:ph type="ftr" idx="11"/>
          </p:nvPr>
        </p:nvSpPr>
        <p:spPr>
          <a:xfrm>
            <a:off x="4038600" y="6356351"/>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1"/>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xmlns="" id="{27822692-4B90-4792-A69F-BD90DEDA2304}"/>
              </a:ext>
            </a:extLst>
          </p:cNvPr>
          <p:cNvSpPr/>
          <p:nvPr userDrawn="1"/>
        </p:nvSpPr>
        <p:spPr>
          <a:xfrm>
            <a:off x="11133827" y="1"/>
            <a:ext cx="1207699"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latin typeface="UTM Avo" panose="02040603050506020204" pitchFamily="18" charset="0"/>
            </a:endParaRPr>
          </a:p>
        </p:txBody>
      </p:sp>
    </p:spTree>
    <p:extLst>
      <p:ext uri="{BB962C8B-B14F-4D97-AF65-F5344CB8AC3E}">
        <p14:creationId xmlns:p14="http://schemas.microsoft.com/office/powerpoint/2010/main" val="3960601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53017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22833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8217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2"/>
            <a:ext cx="3556000" cy="236088"/>
          </a:xfrm>
          <a:prstGeom prst="rect">
            <a:avLst/>
          </a:prstGeom>
          <a:noFill/>
        </p:spPr>
        <p:txBody>
          <a:bodyPr wrap="square" lIns="91439" tIns="45719" rIns="91439" bIns="45719" rtlCol="0">
            <a:spAutoFit/>
          </a:bodyPr>
          <a:lstStyle/>
          <a:p>
            <a:r>
              <a:rPr lang="zh-CN" altLang="en-US" sz="267" dirty="0">
                <a:solidFill>
                  <a:schemeClr val="bg1"/>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267" dirty="0">
                <a:solidFill>
                  <a:schemeClr val="bg1"/>
                </a:solidFill>
                <a:latin typeface="字魂59号-创粗黑" panose="00000500000000000000" pitchFamily="2" charset="-122"/>
                <a:ea typeface="字魂59号-创粗黑" panose="00000500000000000000" pitchFamily="2" charset="-122"/>
                <a:sym typeface="+mn-ea"/>
              </a:rPr>
              <a:t>PPT</a:t>
            </a:r>
            <a:r>
              <a:rPr lang="zh-CN" altLang="en-US" sz="267" dirty="0">
                <a:solidFill>
                  <a:schemeClr val="bg1"/>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67" dirty="0">
                <a:solidFill>
                  <a:schemeClr val="bg1"/>
                </a:solidFill>
                <a:latin typeface="字魂59号-创粗黑" panose="00000500000000000000" pitchFamily="2" charset="-122"/>
                <a:ea typeface="字魂59号-创粗黑" panose="00000500000000000000" pitchFamily="2" charset="-122"/>
                <a:sym typeface="+mn-ea"/>
              </a:rPr>
              <a:t>ibaotu.com</a:t>
            </a:r>
          </a:p>
        </p:txBody>
      </p:sp>
      <p:pic>
        <p:nvPicPr>
          <p:cNvPr id="3" name="图片 2">
            <a:extLst>
              <a:ext uri="{FF2B5EF4-FFF2-40B4-BE49-F238E27FC236}">
                <a16:creationId xmlns:a16="http://schemas.microsoft.com/office/drawing/2014/main" xmlns="" id="{D57116BC-7DD7-4847-9E34-F09DDB70E47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6416"/>
          <a:stretch/>
        </p:blipFill>
        <p:spPr>
          <a:xfrm rot="5400000">
            <a:off x="2663425" y="-2663421"/>
            <a:ext cx="6865153" cy="12192001"/>
          </a:xfrm>
          <a:prstGeom prst="rect">
            <a:avLst/>
          </a:prstGeom>
        </p:spPr>
      </p:pic>
      <p:sp>
        <p:nvSpPr>
          <p:cNvPr id="4" name="矩形 3">
            <a:extLst>
              <a:ext uri="{FF2B5EF4-FFF2-40B4-BE49-F238E27FC236}">
                <a16:creationId xmlns:a16="http://schemas.microsoft.com/office/drawing/2014/main" xmlns="" id="{C56E3214-F7BA-4DD0-B7C7-0555150DC51C}"/>
              </a:ext>
            </a:extLst>
          </p:cNvPr>
          <p:cNvSpPr/>
          <p:nvPr userDrawn="1"/>
        </p:nvSpPr>
        <p:spPr>
          <a:xfrm>
            <a:off x="581894" y="532017"/>
            <a:ext cx="11039303" cy="5868785"/>
          </a:xfrm>
          <a:prstGeom prst="rect">
            <a:avLst/>
          </a:prstGeom>
          <a:noFill/>
          <a:ln w="76200">
            <a:solidFill>
              <a:schemeClr val="bg1"/>
            </a:solidFill>
          </a:ln>
          <a:effectLst>
            <a:outerShdw blurRad="114300" dist="38100" dir="2700000" algn="tl" rotWithShape="0">
              <a:srgbClr val="5080A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p>
        </p:txBody>
      </p:sp>
      <p:pic>
        <p:nvPicPr>
          <p:cNvPr id="5" name="图片 4">
            <a:extLst>
              <a:ext uri="{FF2B5EF4-FFF2-40B4-BE49-F238E27FC236}">
                <a16:creationId xmlns:a16="http://schemas.microsoft.com/office/drawing/2014/main" xmlns="" id="{F0A37BDA-3F3A-4806-902C-F465DDF94BEC}"/>
              </a:ext>
            </a:extLst>
          </p:cNvPr>
          <p:cNvPicPr>
            <a:picLocks noChangeAspect="1"/>
          </p:cNvPicPr>
          <p:nvPr userDrawn="1"/>
        </p:nvPicPr>
        <p:blipFill>
          <a:blip r:embed="rId10">
            <a:clrChange>
              <a:clrFrom>
                <a:srgbClr val="FFFFFF"/>
              </a:clrFrom>
              <a:clrTo>
                <a:srgbClr val="FFFFFF">
                  <a:alpha val="0"/>
                </a:srgbClr>
              </a:clrTo>
            </a:clrChange>
            <a:duotone>
              <a:prstClr val="black"/>
              <a:srgbClr val="5080AB">
                <a:tint val="45000"/>
                <a:satMod val="400000"/>
              </a:srgbClr>
            </a:duotone>
          </a:blip>
          <a:stretch>
            <a:fillRect/>
          </a:stretch>
        </p:blipFill>
        <p:spPr>
          <a:xfrm rot="1501345">
            <a:off x="394339" y="-81738"/>
            <a:ext cx="1363820" cy="1511004"/>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xmlns="" id="{E6B0BE43-0567-4356-B632-F72BBF4414CC}"/>
              </a:ext>
            </a:extLst>
          </p:cNvPr>
          <p:cNvPicPr>
            <a:picLocks noChangeAspect="1"/>
          </p:cNvPicPr>
          <p:nvPr userDrawn="1"/>
        </p:nvPicPr>
        <p:blipFill>
          <a:blip r:embed="rId10">
            <a:clrChange>
              <a:clrFrom>
                <a:srgbClr val="FFFFFF"/>
              </a:clrFrom>
              <a:clrTo>
                <a:srgbClr val="FFFFFF">
                  <a:alpha val="0"/>
                </a:srgbClr>
              </a:clrTo>
            </a:clrChange>
            <a:duotone>
              <a:prstClr val="black"/>
              <a:srgbClr val="5080AB">
                <a:tint val="45000"/>
                <a:satMod val="400000"/>
              </a:srgbClr>
            </a:duotone>
          </a:blip>
          <a:stretch>
            <a:fillRect/>
          </a:stretch>
        </p:blipFill>
        <p:spPr>
          <a:xfrm rot="1501345" flipH="1" flipV="1">
            <a:off x="10425929" y="5325067"/>
            <a:ext cx="1379823" cy="1528735"/>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xmlns="" id="{36855DF6-61C4-48CF-8A6D-62873EBB95C4}"/>
              </a:ext>
            </a:extLst>
          </p:cNvPr>
          <p:cNvPicPr>
            <a:picLocks noChangeAspect="1"/>
          </p:cNvPicPr>
          <p:nvPr/>
        </p:nvPicPr>
        <p:blipFill rotWithShape="1">
          <a:blip r:embed="rId11">
            <a:extLst>
              <a:ext uri="{28A0092B-C50C-407E-A947-70E740481C1C}">
                <a14:useLocalDpi xmlns:a14="http://schemas.microsoft.com/office/drawing/2010/main" val="0"/>
              </a:ext>
            </a:extLst>
          </a:blip>
          <a:srcRect t="24370"/>
          <a:stretch/>
        </p:blipFill>
        <p:spPr>
          <a:xfrm>
            <a:off x="7805585" y="127694"/>
            <a:ext cx="4423103" cy="1519092"/>
          </a:xfrm>
          <a:prstGeom prst="rect">
            <a:avLst/>
          </a:prstGeom>
        </p:spPr>
      </p:pic>
    </p:spTree>
    <p:extLst>
      <p:ext uri="{BB962C8B-B14F-4D97-AF65-F5344CB8AC3E}">
        <p14:creationId xmlns:p14="http://schemas.microsoft.com/office/powerpoint/2010/main" val="284261648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740" r:id="rId7"/>
  </p:sldLayoutIdLst>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99B52CC4-407D-46BA-AEDB-0E801853A20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2E64E87C-08B8-4A9D-9271-C302CB958FAD}" type="datetimeFigureOut">
              <a:rPr lang="zh-CN" altLang="en-US" smtClean="0">
                <a:solidFill>
                  <a:prstClr val="black">
                    <a:tint val="75000"/>
                  </a:prstClr>
                </a:solidFill>
              </a:rPr>
              <a:pPr defTabSz="914377">
                <a:defRPr/>
              </a:pPr>
              <a:t>2019/3/19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894222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xmlns="" id="{2FD968FE-3E52-46A1-A9F9-0B70BBFE0956}"/>
              </a:ext>
            </a:extLst>
          </p:cNvPr>
          <p:cNvPicPr>
            <a:picLocks noChangeAspect="1"/>
          </p:cNvPicPr>
          <p:nvPr/>
        </p:nvPicPr>
        <p:blipFill rotWithShape="1">
          <a:blip r:embed="rId3">
            <a:extLst>
              <a:ext uri="{28A0092B-C50C-407E-A947-70E740481C1C}">
                <a14:useLocalDpi xmlns:a14="http://schemas.microsoft.com/office/drawing/2010/main" val="0"/>
              </a:ext>
            </a:extLst>
          </a:blip>
          <a:srcRect b="16416"/>
          <a:stretch/>
        </p:blipFill>
        <p:spPr>
          <a:xfrm rot="5400000">
            <a:off x="2663426" y="-2663421"/>
            <a:ext cx="6865153" cy="12192001"/>
          </a:xfrm>
          <a:prstGeom prst="rect">
            <a:avLst/>
          </a:prstGeom>
        </p:spPr>
      </p:pic>
      <p:grpSp>
        <p:nvGrpSpPr>
          <p:cNvPr id="3" name="组合 9">
            <a:extLst>
              <a:ext uri="{FF2B5EF4-FFF2-40B4-BE49-F238E27FC236}">
                <a16:creationId xmlns:a16="http://schemas.microsoft.com/office/drawing/2014/main" xmlns="" id="{BA120712-8329-4F2A-88B7-1F21E3CB89FA}"/>
              </a:ext>
            </a:extLst>
          </p:cNvPr>
          <p:cNvGrpSpPr/>
          <p:nvPr/>
        </p:nvGrpSpPr>
        <p:grpSpPr>
          <a:xfrm>
            <a:off x="1" y="-1"/>
            <a:ext cx="12192000" cy="1444337"/>
            <a:chOff x="0" y="-1"/>
            <a:chExt cx="12192001" cy="1012724"/>
          </a:xfrm>
        </p:grpSpPr>
        <p:pic>
          <p:nvPicPr>
            <p:cNvPr id="7" name="图片 6">
              <a:extLst>
                <a:ext uri="{FF2B5EF4-FFF2-40B4-BE49-F238E27FC236}">
                  <a16:creationId xmlns:a16="http://schemas.microsoft.com/office/drawing/2014/main" xmlns="" id="{CBBA2B48-8E73-4712-8907-58A05E67A46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4066" l="0" r="99455"/>
                      </a14:imgEffect>
                    </a14:imgLayer>
                  </a14:imgProps>
                </a:ext>
                <a:ext uri="{28A0092B-C50C-407E-A947-70E740481C1C}">
                  <a14:useLocalDpi xmlns:a14="http://schemas.microsoft.com/office/drawing/2010/main" val="0"/>
                </a:ext>
              </a:extLst>
            </a:blip>
            <a:srcRect b="85233"/>
            <a:stretch/>
          </p:blipFill>
          <p:spPr>
            <a:xfrm>
              <a:off x="0" y="0"/>
              <a:ext cx="5132439" cy="1012723"/>
            </a:xfrm>
            <a:prstGeom prst="rect">
              <a:avLst/>
            </a:prstGeom>
            <a:effectLst>
              <a:outerShdw blurRad="50800" dist="38100" dir="2700000" algn="tl" rotWithShape="0">
                <a:prstClr val="black">
                  <a:alpha val="40000"/>
                </a:prstClr>
              </a:outerShdw>
            </a:effectLst>
          </p:spPr>
        </p:pic>
        <p:pic>
          <p:nvPicPr>
            <p:cNvPr id="8" name="图片 7">
              <a:extLst>
                <a:ext uri="{FF2B5EF4-FFF2-40B4-BE49-F238E27FC236}">
                  <a16:creationId xmlns:a16="http://schemas.microsoft.com/office/drawing/2014/main" xmlns="" id="{56231C55-7479-4B37-A5CC-00B324AA08D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4066" l="0" r="99455"/>
                      </a14:imgEffect>
                    </a14:imgLayer>
                  </a14:imgProps>
                </a:ext>
                <a:ext uri="{28A0092B-C50C-407E-A947-70E740481C1C}">
                  <a14:useLocalDpi xmlns:a14="http://schemas.microsoft.com/office/drawing/2010/main" val="0"/>
                </a:ext>
              </a:extLst>
            </a:blip>
            <a:srcRect b="85233"/>
            <a:stretch/>
          </p:blipFill>
          <p:spPr>
            <a:xfrm flipH="1">
              <a:off x="5058697" y="0"/>
              <a:ext cx="5132439" cy="1012723"/>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xmlns="" id="{A8BB63D5-BC33-467E-9321-4AADCE70689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4066" l="0" r="99455"/>
                      </a14:imgEffect>
                    </a14:imgLayer>
                  </a14:imgProps>
                </a:ext>
                <a:ext uri="{28A0092B-C50C-407E-A947-70E740481C1C}">
                  <a14:useLocalDpi xmlns:a14="http://schemas.microsoft.com/office/drawing/2010/main" val="0"/>
                </a:ext>
              </a:extLst>
            </a:blip>
            <a:srcRect r="61015" b="85233"/>
            <a:stretch/>
          </p:blipFill>
          <p:spPr>
            <a:xfrm>
              <a:off x="10191137" y="-1"/>
              <a:ext cx="2000864" cy="1012723"/>
            </a:xfrm>
            <a:prstGeom prst="rect">
              <a:avLst/>
            </a:prstGeom>
            <a:effectLst>
              <a:outerShdw blurRad="50800" dist="38100" dir="2700000" algn="tl" rotWithShape="0">
                <a:prstClr val="black">
                  <a:alpha val="40000"/>
                </a:prstClr>
              </a:outerShdw>
            </a:effectLst>
          </p:spPr>
        </p:pic>
      </p:grpSp>
      <p:pic>
        <p:nvPicPr>
          <p:cNvPr id="11" name="图片 10">
            <a:extLst>
              <a:ext uri="{FF2B5EF4-FFF2-40B4-BE49-F238E27FC236}">
                <a16:creationId xmlns:a16="http://schemas.microsoft.com/office/drawing/2014/main" xmlns="" id="{EB8C6C50-E3FC-49E6-9ACA-66E6FFBD20C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4629" t="10530" r="45608" b="78939"/>
          <a:stretch/>
        </p:blipFill>
        <p:spPr>
          <a:xfrm>
            <a:off x="1444340" y="1345621"/>
            <a:ext cx="904009" cy="722168"/>
          </a:xfrm>
          <a:prstGeom prst="rect">
            <a:avLst/>
          </a:prstGeom>
        </p:spPr>
      </p:pic>
      <p:pic>
        <p:nvPicPr>
          <p:cNvPr id="12" name="图片 11">
            <a:extLst>
              <a:ext uri="{FF2B5EF4-FFF2-40B4-BE49-F238E27FC236}">
                <a16:creationId xmlns:a16="http://schemas.microsoft.com/office/drawing/2014/main" xmlns="" id="{E1B29EA4-2B7B-4B69-A57F-4E407C9CF15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4629" t="10530" r="45608" b="78939"/>
          <a:stretch/>
        </p:blipFill>
        <p:spPr>
          <a:xfrm>
            <a:off x="10605658" y="1444335"/>
            <a:ext cx="904009" cy="722168"/>
          </a:xfrm>
          <a:prstGeom prst="rect">
            <a:avLst/>
          </a:prstGeom>
        </p:spPr>
      </p:pic>
      <p:pic>
        <p:nvPicPr>
          <p:cNvPr id="15" name="图片 14">
            <a:extLst>
              <a:ext uri="{FF2B5EF4-FFF2-40B4-BE49-F238E27FC236}">
                <a16:creationId xmlns:a16="http://schemas.microsoft.com/office/drawing/2014/main" xmlns="" id="{8C5EEAFA-43A5-468C-85D1-2BC9540FEE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771" t="13030" r="66558" b="77879"/>
          <a:stretch/>
        </p:blipFill>
        <p:spPr>
          <a:xfrm>
            <a:off x="1606560" y="2478233"/>
            <a:ext cx="579569" cy="623455"/>
          </a:xfrm>
          <a:prstGeom prst="rect">
            <a:avLst/>
          </a:prstGeom>
        </p:spPr>
      </p:pic>
      <p:pic>
        <p:nvPicPr>
          <p:cNvPr id="16" name="图片 15">
            <a:extLst>
              <a:ext uri="{FF2B5EF4-FFF2-40B4-BE49-F238E27FC236}">
                <a16:creationId xmlns:a16="http://schemas.microsoft.com/office/drawing/2014/main" xmlns="" id="{C797455C-489A-4131-AF76-33F3EFC82B18}"/>
              </a:ext>
            </a:extLst>
          </p:cNvPr>
          <p:cNvPicPr>
            <a:picLocks noChangeAspect="1"/>
          </p:cNvPicPr>
          <p:nvPr/>
        </p:nvPicPr>
        <p:blipFill rotWithShape="1">
          <a:blip r:embed="rId10">
            <a:extLst>
              <a:ext uri="{28A0092B-C50C-407E-A947-70E740481C1C}">
                <a14:useLocalDpi xmlns:a14="http://schemas.microsoft.com/office/drawing/2010/main" val="0"/>
              </a:ext>
            </a:extLst>
          </a:blip>
          <a:srcRect l="19484" t="41971" r="44170" b="50000"/>
          <a:stretch/>
        </p:blipFill>
        <p:spPr>
          <a:xfrm>
            <a:off x="456899" y="1236037"/>
            <a:ext cx="4280183" cy="1417811"/>
          </a:xfrm>
          <a:prstGeom prst="rect">
            <a:avLst/>
          </a:prstGeom>
        </p:spPr>
      </p:pic>
      <p:pic>
        <p:nvPicPr>
          <p:cNvPr id="17" name="图片 16">
            <a:extLst>
              <a:ext uri="{FF2B5EF4-FFF2-40B4-BE49-F238E27FC236}">
                <a16:creationId xmlns:a16="http://schemas.microsoft.com/office/drawing/2014/main" xmlns="" id="{599BDDCF-1118-487F-854A-92658E46A318}"/>
              </a:ext>
            </a:extLst>
          </p:cNvPr>
          <p:cNvPicPr>
            <a:picLocks noChangeAspect="1"/>
          </p:cNvPicPr>
          <p:nvPr/>
        </p:nvPicPr>
        <p:blipFill rotWithShape="1">
          <a:blip r:embed="rId10">
            <a:extLst>
              <a:ext uri="{28A0092B-C50C-407E-A947-70E740481C1C}">
                <a14:useLocalDpi xmlns:a14="http://schemas.microsoft.com/office/drawing/2010/main" val="0"/>
              </a:ext>
            </a:extLst>
          </a:blip>
          <a:srcRect l="65826" t="63081" r="15319" b="23737"/>
          <a:stretch/>
        </p:blipFill>
        <p:spPr>
          <a:xfrm>
            <a:off x="5812674" y="752287"/>
            <a:ext cx="1919200" cy="2011695"/>
          </a:xfrm>
          <a:prstGeom prst="rect">
            <a:avLst/>
          </a:prstGeom>
        </p:spPr>
      </p:pic>
      <p:pic>
        <p:nvPicPr>
          <p:cNvPr id="18" name="图片 17">
            <a:extLst>
              <a:ext uri="{FF2B5EF4-FFF2-40B4-BE49-F238E27FC236}">
                <a16:creationId xmlns:a16="http://schemas.microsoft.com/office/drawing/2014/main" xmlns="" id="{397B9202-A90E-44DC-B2EA-DA12EC7F2C2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1510" t="13839" r="16909" b="68434"/>
          <a:stretch/>
        </p:blipFill>
        <p:spPr>
          <a:xfrm rot="1121413">
            <a:off x="2653176" y="3506497"/>
            <a:ext cx="796177" cy="980555"/>
          </a:xfrm>
          <a:prstGeom prst="rect">
            <a:avLst/>
          </a:prstGeom>
        </p:spPr>
      </p:pic>
      <p:pic>
        <p:nvPicPr>
          <p:cNvPr id="32" name="图片 31">
            <a:extLst>
              <a:ext uri="{FF2B5EF4-FFF2-40B4-BE49-F238E27FC236}">
                <a16:creationId xmlns:a16="http://schemas.microsoft.com/office/drawing/2014/main" xmlns="" id="{388446E4-D1B9-45D7-92B8-F3618BCBE96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6061" r="84605" b="75454"/>
          <a:stretch/>
        </p:blipFill>
        <p:spPr>
          <a:xfrm>
            <a:off x="8966363" y="1429401"/>
            <a:ext cx="1084876" cy="896459"/>
          </a:xfrm>
          <a:prstGeom prst="rect">
            <a:avLst/>
          </a:prstGeom>
        </p:spPr>
      </p:pic>
      <p:pic>
        <p:nvPicPr>
          <p:cNvPr id="33" name="图片 32">
            <a:extLst>
              <a:ext uri="{FF2B5EF4-FFF2-40B4-BE49-F238E27FC236}">
                <a16:creationId xmlns:a16="http://schemas.microsoft.com/office/drawing/2014/main" xmlns="" id="{041C6EAB-E2E5-4B58-87CF-EC4528A5AE3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1272" t="26060" r="100" b="62879"/>
          <a:stretch/>
        </p:blipFill>
        <p:spPr>
          <a:xfrm flipH="1">
            <a:off x="1031589" y="3715408"/>
            <a:ext cx="1565535" cy="1393709"/>
          </a:xfrm>
          <a:prstGeom prst="rect">
            <a:avLst/>
          </a:prstGeom>
        </p:spPr>
      </p:pic>
      <p:pic>
        <p:nvPicPr>
          <p:cNvPr id="10" name="Picture 9">
            <a:extLst>
              <a:ext uri="{FF2B5EF4-FFF2-40B4-BE49-F238E27FC236}">
                <a16:creationId xmlns:a16="http://schemas.microsoft.com/office/drawing/2014/main" xmlns="" id="{620C2175-4444-8D98-A0B0-6C8A6D66FA75}"/>
              </a:ext>
            </a:extLst>
          </p:cNvPr>
          <p:cNvPicPr>
            <a:picLocks noChangeAspect="1"/>
          </p:cNvPicPr>
          <p:nvPr/>
        </p:nvPicPr>
        <p:blipFill>
          <a:blip r:embed="rId14"/>
          <a:stretch>
            <a:fillRect/>
          </a:stretch>
        </p:blipFill>
        <p:spPr>
          <a:xfrm>
            <a:off x="2519946" y="2426541"/>
            <a:ext cx="8504657" cy="1109568"/>
          </a:xfrm>
          <a:prstGeom prst="rect">
            <a:avLst/>
          </a:prstGeom>
        </p:spPr>
      </p:pic>
      <p:sp>
        <p:nvSpPr>
          <p:cNvPr id="13" name="TextBox 12">
            <a:extLst>
              <a:ext uri="{FF2B5EF4-FFF2-40B4-BE49-F238E27FC236}">
                <a16:creationId xmlns:a16="http://schemas.microsoft.com/office/drawing/2014/main" xmlns="" id="{43565209-EA18-CD7A-0B19-DCE945D03B45}"/>
              </a:ext>
            </a:extLst>
          </p:cNvPr>
          <p:cNvSpPr txBox="1"/>
          <p:nvPr/>
        </p:nvSpPr>
        <p:spPr>
          <a:xfrm>
            <a:off x="5343525" y="3590925"/>
            <a:ext cx="2133600"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a:t>
            </a:r>
            <a:r>
              <a:rPr lang="en-US" sz="4800" b="1" dirty="0" err="1">
                <a:solidFill>
                  <a:schemeClr val="bg1"/>
                </a:solidFill>
                <a:latin typeface="Calibri" panose="020F0502020204030204" pitchFamily="34" charset="0"/>
                <a:cs typeface="Calibri" panose="020F0502020204030204" pitchFamily="34" charset="0"/>
              </a:rPr>
              <a:t>Tiết</a:t>
            </a:r>
            <a:r>
              <a:rPr lang="en-US" sz="4800" b="1" dirty="0">
                <a:solidFill>
                  <a:schemeClr val="bg1"/>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08342024"/>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a:extLst>
              <a:ext uri="{FF2B5EF4-FFF2-40B4-BE49-F238E27FC236}">
                <a16:creationId xmlns:a16="http://schemas.microsoft.com/office/drawing/2014/main" xmlns="" id="{6CDBCF71-08D3-4B7C-B28F-E5EE85D8E351}"/>
              </a:ext>
            </a:extLst>
          </p:cNvPr>
          <p:cNvSpPr txBox="1"/>
          <p:nvPr/>
        </p:nvSpPr>
        <p:spPr>
          <a:xfrm>
            <a:off x="2117968" y="648411"/>
            <a:ext cx="8921507" cy="810543"/>
          </a:xfrm>
          <a:prstGeom prst="rect">
            <a:avLst/>
          </a:prstGeom>
          <a:noFill/>
        </p:spPr>
        <p:txBody>
          <a:bodyPr wrap="square" rtlCol="0">
            <a:spAutoFit/>
          </a:bodyPr>
          <a:lstStyle/>
          <a:p>
            <a:pPr algn="just" defTabSz="1219170">
              <a:defRPr/>
            </a:pPr>
            <a:r>
              <a:rPr lang="en-US" sz="4667" b="1" dirty="0" err="1">
                <a:solidFill>
                  <a:srgbClr val="E7E6E6">
                    <a:lumMod val="25000"/>
                  </a:srgbClr>
                </a:solidFill>
                <a:latin typeface="Calibri" panose="020F0502020204030204"/>
              </a:rPr>
              <a:t>Tính</a:t>
            </a:r>
            <a:r>
              <a:rPr lang="en-US" sz="4667" b="1" dirty="0">
                <a:solidFill>
                  <a:srgbClr val="E7E6E6">
                    <a:lumMod val="25000"/>
                  </a:srgbClr>
                </a:solidFill>
                <a:latin typeface="Calibri" panose="020F0502020204030204"/>
              </a:rPr>
              <a:t> </a:t>
            </a:r>
            <a:r>
              <a:rPr lang="en-US" sz="4667" b="1" dirty="0" err="1">
                <a:solidFill>
                  <a:srgbClr val="E7E6E6">
                    <a:lumMod val="25000"/>
                  </a:srgbClr>
                </a:solidFill>
                <a:latin typeface="Calibri" panose="020F0502020204030204"/>
              </a:rPr>
              <a:t>nhẩm</a:t>
            </a:r>
            <a:endParaRPr lang="vi-VN" sz="4667" b="1" dirty="0">
              <a:solidFill>
                <a:srgbClr val="E7E6E6">
                  <a:lumMod val="25000"/>
                </a:srgbClr>
              </a:solidFill>
              <a:latin typeface="Arial" panose="020B0604020202020204" pitchFamily="34" charset="0"/>
            </a:endParaRPr>
          </a:p>
        </p:txBody>
      </p:sp>
      <p:sp>
        <p:nvSpPr>
          <p:cNvPr id="48" name="Isosceles Triangle 47">
            <a:extLst>
              <a:ext uri="{FF2B5EF4-FFF2-40B4-BE49-F238E27FC236}">
                <a16:creationId xmlns:a16="http://schemas.microsoft.com/office/drawing/2014/main" xmlns="" id="{13350124-102C-4F0B-B045-A8ABB20860EB}"/>
              </a:ext>
            </a:extLst>
          </p:cNvPr>
          <p:cNvSpPr/>
          <p:nvPr/>
        </p:nvSpPr>
        <p:spPr>
          <a:xfrm>
            <a:off x="998660" y="591927"/>
            <a:ext cx="1119307" cy="84125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800" b="1" dirty="0">
                <a:solidFill>
                  <a:prstClr val="white"/>
                </a:solidFill>
                <a:latin typeface="Calibri" panose="020F0502020204030204"/>
              </a:rPr>
              <a:t>3</a:t>
            </a:r>
          </a:p>
        </p:txBody>
      </p:sp>
      <p:pic>
        <p:nvPicPr>
          <p:cNvPr id="3" name="Picture 2">
            <a:extLst>
              <a:ext uri="{FF2B5EF4-FFF2-40B4-BE49-F238E27FC236}">
                <a16:creationId xmlns:a16="http://schemas.microsoft.com/office/drawing/2014/main" xmlns="" id="{3C5B4B01-759A-A93C-D46A-7DFDC9C50F7C}"/>
              </a:ext>
            </a:extLst>
          </p:cNvPr>
          <p:cNvPicPr>
            <a:picLocks noChangeAspect="1"/>
          </p:cNvPicPr>
          <p:nvPr/>
        </p:nvPicPr>
        <p:blipFill>
          <a:blip r:embed="rId2"/>
          <a:stretch>
            <a:fillRect/>
          </a:stretch>
        </p:blipFill>
        <p:spPr>
          <a:xfrm>
            <a:off x="304800" y="2487929"/>
            <a:ext cx="11049000" cy="2099310"/>
          </a:xfrm>
          <a:prstGeom prst="rect">
            <a:avLst/>
          </a:prstGeom>
        </p:spPr>
      </p:pic>
      <p:sp>
        <p:nvSpPr>
          <p:cNvPr id="4" name="TextBox 3">
            <a:extLst>
              <a:ext uri="{FF2B5EF4-FFF2-40B4-BE49-F238E27FC236}">
                <a16:creationId xmlns:a16="http://schemas.microsoft.com/office/drawing/2014/main" xmlns="" id="{CBC90B6C-8D67-05BE-1486-4DAA1C0293C5}"/>
              </a:ext>
            </a:extLst>
          </p:cNvPr>
          <p:cNvSpPr txBox="1"/>
          <p:nvPr/>
        </p:nvSpPr>
        <p:spPr>
          <a:xfrm>
            <a:off x="2743200" y="30099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48 000</a:t>
            </a:r>
          </a:p>
        </p:txBody>
      </p:sp>
      <p:sp>
        <p:nvSpPr>
          <p:cNvPr id="5" name="TextBox 4">
            <a:extLst>
              <a:ext uri="{FF2B5EF4-FFF2-40B4-BE49-F238E27FC236}">
                <a16:creationId xmlns:a16="http://schemas.microsoft.com/office/drawing/2014/main" xmlns="" id="{40C4DA71-E90B-CA5E-A281-3441FF279FC4}"/>
              </a:ext>
            </a:extLst>
          </p:cNvPr>
          <p:cNvSpPr txBox="1"/>
          <p:nvPr/>
        </p:nvSpPr>
        <p:spPr>
          <a:xfrm>
            <a:off x="2762250" y="3648075"/>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63 000</a:t>
            </a:r>
          </a:p>
        </p:txBody>
      </p:sp>
      <p:sp>
        <p:nvSpPr>
          <p:cNvPr id="6" name="TextBox 5">
            <a:extLst>
              <a:ext uri="{FF2B5EF4-FFF2-40B4-BE49-F238E27FC236}">
                <a16:creationId xmlns:a16="http://schemas.microsoft.com/office/drawing/2014/main" xmlns="" id="{65C5CCC9-5368-7013-21BE-342CAA4100BA}"/>
              </a:ext>
            </a:extLst>
          </p:cNvPr>
          <p:cNvSpPr txBox="1"/>
          <p:nvPr/>
        </p:nvSpPr>
        <p:spPr>
          <a:xfrm>
            <a:off x="6858000" y="30480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56 000</a:t>
            </a:r>
          </a:p>
        </p:txBody>
      </p:sp>
      <p:sp>
        <p:nvSpPr>
          <p:cNvPr id="8" name="TextBox 7">
            <a:extLst>
              <a:ext uri="{FF2B5EF4-FFF2-40B4-BE49-F238E27FC236}">
                <a16:creationId xmlns:a16="http://schemas.microsoft.com/office/drawing/2014/main" xmlns="" id="{C55F42F8-F7ED-880C-DB05-76D6FD461616}"/>
              </a:ext>
            </a:extLst>
          </p:cNvPr>
          <p:cNvSpPr txBox="1"/>
          <p:nvPr/>
        </p:nvSpPr>
        <p:spPr>
          <a:xfrm>
            <a:off x="6867525" y="37338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87 000</a:t>
            </a:r>
          </a:p>
        </p:txBody>
      </p:sp>
      <p:sp>
        <p:nvSpPr>
          <p:cNvPr id="9" name="TextBox 8">
            <a:extLst>
              <a:ext uri="{FF2B5EF4-FFF2-40B4-BE49-F238E27FC236}">
                <a16:creationId xmlns:a16="http://schemas.microsoft.com/office/drawing/2014/main" xmlns="" id="{9438EEA7-2356-AB4B-8960-C6C56FA66744}"/>
              </a:ext>
            </a:extLst>
          </p:cNvPr>
          <p:cNvSpPr txBox="1"/>
          <p:nvPr/>
        </p:nvSpPr>
        <p:spPr>
          <a:xfrm>
            <a:off x="10801350" y="310515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81 000</a:t>
            </a:r>
          </a:p>
        </p:txBody>
      </p:sp>
      <p:sp>
        <p:nvSpPr>
          <p:cNvPr id="10" name="TextBox 9">
            <a:extLst>
              <a:ext uri="{FF2B5EF4-FFF2-40B4-BE49-F238E27FC236}">
                <a16:creationId xmlns:a16="http://schemas.microsoft.com/office/drawing/2014/main" xmlns="" id="{A510890F-1E58-1CAF-C1A3-BB146FA822F9}"/>
              </a:ext>
            </a:extLst>
          </p:cNvPr>
          <p:cNvSpPr txBox="1"/>
          <p:nvPr/>
        </p:nvSpPr>
        <p:spPr>
          <a:xfrm>
            <a:off x="10801350" y="37719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92 000</a:t>
            </a:r>
          </a:p>
        </p:txBody>
      </p:sp>
    </p:spTree>
    <p:extLst>
      <p:ext uri="{BB962C8B-B14F-4D97-AF65-F5344CB8AC3E}">
        <p14:creationId xmlns:p14="http://schemas.microsoft.com/office/powerpoint/2010/main" val="704502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0B3BB4D-9D38-4707-6BAD-BBBABD724E04}"/>
              </a:ext>
            </a:extLst>
          </p:cNvPr>
          <p:cNvPicPr>
            <a:picLocks noChangeAspect="1"/>
          </p:cNvPicPr>
          <p:nvPr/>
        </p:nvPicPr>
        <p:blipFill>
          <a:blip r:embed="rId2"/>
          <a:stretch>
            <a:fillRect/>
          </a:stretch>
        </p:blipFill>
        <p:spPr>
          <a:xfrm>
            <a:off x="371475" y="304800"/>
            <a:ext cx="1340437" cy="1152525"/>
          </a:xfrm>
          <a:prstGeom prst="rect">
            <a:avLst/>
          </a:prstGeom>
        </p:spPr>
      </p:pic>
      <p:pic>
        <p:nvPicPr>
          <p:cNvPr id="12" name="Picture 11">
            <a:extLst>
              <a:ext uri="{FF2B5EF4-FFF2-40B4-BE49-F238E27FC236}">
                <a16:creationId xmlns:a16="http://schemas.microsoft.com/office/drawing/2014/main" xmlns="" id="{A10FB464-BF66-67FD-3327-5DF87CBDB38F}"/>
              </a:ext>
            </a:extLst>
          </p:cNvPr>
          <p:cNvPicPr>
            <a:picLocks noChangeAspect="1"/>
          </p:cNvPicPr>
          <p:nvPr/>
        </p:nvPicPr>
        <p:blipFill>
          <a:blip r:embed="rId3"/>
          <a:stretch>
            <a:fillRect/>
          </a:stretch>
        </p:blipFill>
        <p:spPr>
          <a:xfrm>
            <a:off x="981074" y="2329590"/>
            <a:ext cx="10848975" cy="2248577"/>
          </a:xfrm>
          <a:prstGeom prst="rect">
            <a:avLst/>
          </a:prstGeom>
        </p:spPr>
      </p:pic>
      <p:sp>
        <p:nvSpPr>
          <p:cNvPr id="13" name="Oval 12">
            <a:extLst>
              <a:ext uri="{FF2B5EF4-FFF2-40B4-BE49-F238E27FC236}">
                <a16:creationId xmlns:a16="http://schemas.microsoft.com/office/drawing/2014/main" xmlns="" id="{0E9C003B-E492-DF82-F4AF-448E05C3AE56}"/>
              </a:ext>
            </a:extLst>
          </p:cNvPr>
          <p:cNvSpPr/>
          <p:nvPr/>
        </p:nvSpPr>
        <p:spPr>
          <a:xfrm>
            <a:off x="2533650" y="2609849"/>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&lt;</a:t>
            </a:r>
          </a:p>
        </p:txBody>
      </p:sp>
      <p:cxnSp>
        <p:nvCxnSpPr>
          <p:cNvPr id="15" name="Straight Connector 14">
            <a:extLst>
              <a:ext uri="{FF2B5EF4-FFF2-40B4-BE49-F238E27FC236}">
                <a16:creationId xmlns:a16="http://schemas.microsoft.com/office/drawing/2014/main" xmlns="" id="{21F57818-6F90-22DD-C3C7-FF3B1708654C}"/>
              </a:ext>
            </a:extLst>
          </p:cNvPr>
          <p:cNvCxnSpPr/>
          <p:nvPr/>
        </p:nvCxnSpPr>
        <p:spPr>
          <a:xfrm>
            <a:off x="1419225" y="3190875"/>
            <a:ext cx="419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9800AA6-BB8E-9D08-BDBD-752DBFC74DBC}"/>
              </a:ext>
            </a:extLst>
          </p:cNvPr>
          <p:cNvCxnSpPr/>
          <p:nvPr/>
        </p:nvCxnSpPr>
        <p:spPr>
          <a:xfrm>
            <a:off x="3362325" y="3209925"/>
            <a:ext cx="419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CC8C112C-C7E5-3445-1495-C7E9BBF0EB0A}"/>
              </a:ext>
            </a:extLst>
          </p:cNvPr>
          <p:cNvCxnSpPr>
            <a:cxnSpLocks/>
          </p:cNvCxnSpPr>
          <p:nvPr/>
        </p:nvCxnSpPr>
        <p:spPr>
          <a:xfrm>
            <a:off x="1162050" y="4295775"/>
            <a:ext cx="590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F3CE2C5-89E3-D534-4C2F-090C8C8A3A8F}"/>
              </a:ext>
            </a:extLst>
          </p:cNvPr>
          <p:cNvCxnSpPr>
            <a:cxnSpLocks/>
          </p:cNvCxnSpPr>
          <p:nvPr/>
        </p:nvCxnSpPr>
        <p:spPr>
          <a:xfrm>
            <a:off x="3371850" y="4305300"/>
            <a:ext cx="6572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0A45E26A-7287-E5D9-CF5A-BD0E3A5C7357}"/>
              </a:ext>
            </a:extLst>
          </p:cNvPr>
          <p:cNvSpPr/>
          <p:nvPr/>
        </p:nvSpPr>
        <p:spPr>
          <a:xfrm>
            <a:off x="2524125" y="3695699"/>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&lt;</a:t>
            </a:r>
          </a:p>
        </p:txBody>
      </p:sp>
      <p:cxnSp>
        <p:nvCxnSpPr>
          <p:cNvPr id="23" name="Straight Connector 22">
            <a:extLst>
              <a:ext uri="{FF2B5EF4-FFF2-40B4-BE49-F238E27FC236}">
                <a16:creationId xmlns:a16="http://schemas.microsoft.com/office/drawing/2014/main" xmlns="" id="{E17D59E5-2F6E-E76B-408E-30DB36CD55AF}"/>
              </a:ext>
            </a:extLst>
          </p:cNvPr>
          <p:cNvCxnSpPr>
            <a:cxnSpLocks/>
          </p:cNvCxnSpPr>
          <p:nvPr/>
        </p:nvCxnSpPr>
        <p:spPr>
          <a:xfrm>
            <a:off x="6381750" y="3209925"/>
            <a:ext cx="590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C5C43D63-278C-EB39-BD7E-E4D05500E148}"/>
              </a:ext>
            </a:extLst>
          </p:cNvPr>
          <p:cNvCxnSpPr>
            <a:cxnSpLocks/>
          </p:cNvCxnSpPr>
          <p:nvPr/>
        </p:nvCxnSpPr>
        <p:spPr>
          <a:xfrm>
            <a:off x="8515350" y="3190875"/>
            <a:ext cx="6572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03BBB0E4-7666-F53D-9C74-F3393E39F4F7}"/>
              </a:ext>
            </a:extLst>
          </p:cNvPr>
          <p:cNvSpPr/>
          <p:nvPr/>
        </p:nvSpPr>
        <p:spPr>
          <a:xfrm>
            <a:off x="7686675" y="2638424"/>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&gt;</a:t>
            </a:r>
          </a:p>
        </p:txBody>
      </p:sp>
      <p:cxnSp>
        <p:nvCxnSpPr>
          <p:cNvPr id="26" name="Straight Connector 25">
            <a:extLst>
              <a:ext uri="{FF2B5EF4-FFF2-40B4-BE49-F238E27FC236}">
                <a16:creationId xmlns:a16="http://schemas.microsoft.com/office/drawing/2014/main" xmlns="" id="{CE97F6D2-ED80-2C27-0C90-7FD268F01603}"/>
              </a:ext>
            </a:extLst>
          </p:cNvPr>
          <p:cNvCxnSpPr>
            <a:cxnSpLocks/>
          </p:cNvCxnSpPr>
          <p:nvPr/>
        </p:nvCxnSpPr>
        <p:spPr>
          <a:xfrm>
            <a:off x="7000875" y="4276725"/>
            <a:ext cx="590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D3C21E2C-BEB3-14F7-036E-1C50092B2A47}"/>
              </a:ext>
            </a:extLst>
          </p:cNvPr>
          <p:cNvCxnSpPr>
            <a:cxnSpLocks/>
          </p:cNvCxnSpPr>
          <p:nvPr/>
        </p:nvCxnSpPr>
        <p:spPr>
          <a:xfrm>
            <a:off x="8534400" y="4276725"/>
            <a:ext cx="6572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EA25E0DE-BB99-C686-48B8-2FA05748CF28}"/>
              </a:ext>
            </a:extLst>
          </p:cNvPr>
          <p:cNvSpPr/>
          <p:nvPr/>
        </p:nvSpPr>
        <p:spPr>
          <a:xfrm>
            <a:off x="7705725" y="3686174"/>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192278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2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5"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a:extLst>
              <a:ext uri="{FF2B5EF4-FFF2-40B4-BE49-F238E27FC236}">
                <a16:creationId xmlns:a16="http://schemas.microsoft.com/office/drawing/2014/main" xmlns="" id="{6CDBCF71-08D3-4B7C-B28F-E5EE85D8E351}"/>
              </a:ext>
            </a:extLst>
          </p:cNvPr>
          <p:cNvSpPr txBox="1"/>
          <p:nvPr/>
        </p:nvSpPr>
        <p:spPr>
          <a:xfrm>
            <a:off x="1343026" y="305511"/>
            <a:ext cx="10429874" cy="147732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Cô Sao nuôi tằm lấy tơ dệt vải, mỗi nong tằm cô thu được 182 kén. Hãy tính và nêu số kén tằm cô Sao có thể thu được trong các trường hợp sau:</a:t>
            </a:r>
          </a:p>
        </p:txBody>
      </p:sp>
      <p:sp>
        <p:nvSpPr>
          <p:cNvPr id="48" name="Isosceles Triangle 47">
            <a:extLst>
              <a:ext uri="{FF2B5EF4-FFF2-40B4-BE49-F238E27FC236}">
                <a16:creationId xmlns:a16="http://schemas.microsoft.com/office/drawing/2014/main" xmlns="" id="{13350124-102C-4F0B-B045-A8ABB20860EB}"/>
              </a:ext>
            </a:extLst>
          </p:cNvPr>
          <p:cNvSpPr/>
          <p:nvPr/>
        </p:nvSpPr>
        <p:spPr>
          <a:xfrm>
            <a:off x="265235" y="249027"/>
            <a:ext cx="1119307" cy="84125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pic>
        <p:nvPicPr>
          <p:cNvPr id="7" name="Picture 6">
            <a:extLst>
              <a:ext uri="{FF2B5EF4-FFF2-40B4-BE49-F238E27FC236}">
                <a16:creationId xmlns:a16="http://schemas.microsoft.com/office/drawing/2014/main" xmlns="" id="{76F507B5-C40C-DA97-95C4-A818356A6945}"/>
              </a:ext>
            </a:extLst>
          </p:cNvPr>
          <p:cNvPicPr>
            <a:picLocks noChangeAspect="1"/>
          </p:cNvPicPr>
          <p:nvPr/>
        </p:nvPicPr>
        <p:blipFill>
          <a:blip r:embed="rId2"/>
          <a:stretch>
            <a:fillRect/>
          </a:stretch>
        </p:blipFill>
        <p:spPr>
          <a:xfrm>
            <a:off x="4086225" y="1614487"/>
            <a:ext cx="7486650" cy="3343275"/>
          </a:xfrm>
          <a:prstGeom prst="rect">
            <a:avLst/>
          </a:prstGeom>
        </p:spPr>
      </p:pic>
      <p:pic>
        <p:nvPicPr>
          <p:cNvPr id="12" name="Picture 11">
            <a:extLst>
              <a:ext uri="{FF2B5EF4-FFF2-40B4-BE49-F238E27FC236}">
                <a16:creationId xmlns:a16="http://schemas.microsoft.com/office/drawing/2014/main" xmlns="" id="{76DD92F9-66D0-0A29-E356-A1C717B44272}"/>
              </a:ext>
            </a:extLst>
          </p:cNvPr>
          <p:cNvPicPr>
            <a:picLocks noChangeAspect="1"/>
          </p:cNvPicPr>
          <p:nvPr/>
        </p:nvPicPr>
        <p:blipFill>
          <a:blip r:embed="rId3"/>
          <a:stretch>
            <a:fillRect/>
          </a:stretch>
        </p:blipFill>
        <p:spPr>
          <a:xfrm>
            <a:off x="552450" y="5081587"/>
            <a:ext cx="6819900" cy="1533525"/>
          </a:xfrm>
          <a:prstGeom prst="rect">
            <a:avLst/>
          </a:prstGeom>
        </p:spPr>
      </p:pic>
      <p:sp>
        <p:nvSpPr>
          <p:cNvPr id="13" name="Rectangle: Rounded Corners 12">
            <a:extLst>
              <a:ext uri="{FF2B5EF4-FFF2-40B4-BE49-F238E27FC236}">
                <a16:creationId xmlns:a16="http://schemas.microsoft.com/office/drawing/2014/main" xmlns="" id="{50F540AD-ADD3-0ABE-E32C-028F5F7FA199}"/>
              </a:ext>
            </a:extLst>
          </p:cNvPr>
          <p:cNvSpPr/>
          <p:nvPr/>
        </p:nvSpPr>
        <p:spPr>
          <a:xfrm>
            <a:off x="4429125" y="5895975"/>
            <a:ext cx="8477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364</a:t>
            </a:r>
          </a:p>
        </p:txBody>
      </p:sp>
      <p:sp>
        <p:nvSpPr>
          <p:cNvPr id="14" name="Rectangle: Rounded Corners 13">
            <a:extLst>
              <a:ext uri="{FF2B5EF4-FFF2-40B4-BE49-F238E27FC236}">
                <a16:creationId xmlns:a16="http://schemas.microsoft.com/office/drawing/2014/main" xmlns="" id="{DE7BA0ED-819E-F415-D6F2-31930CDEEFBF}"/>
              </a:ext>
            </a:extLst>
          </p:cNvPr>
          <p:cNvSpPr/>
          <p:nvPr/>
        </p:nvSpPr>
        <p:spPr>
          <a:xfrm>
            <a:off x="5314950" y="5886450"/>
            <a:ext cx="933450"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546</a:t>
            </a:r>
          </a:p>
        </p:txBody>
      </p:sp>
      <p:sp>
        <p:nvSpPr>
          <p:cNvPr id="15" name="Rectangle: Rounded Corners 14">
            <a:extLst>
              <a:ext uri="{FF2B5EF4-FFF2-40B4-BE49-F238E27FC236}">
                <a16:creationId xmlns:a16="http://schemas.microsoft.com/office/drawing/2014/main" xmlns="" id="{1B63FB95-3C05-1494-B6C3-69E21F5F3CC8}"/>
              </a:ext>
            </a:extLst>
          </p:cNvPr>
          <p:cNvSpPr/>
          <p:nvPr/>
        </p:nvSpPr>
        <p:spPr>
          <a:xfrm>
            <a:off x="6334125" y="5876925"/>
            <a:ext cx="933450"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728</a:t>
            </a:r>
          </a:p>
        </p:txBody>
      </p:sp>
    </p:spTree>
    <p:extLst>
      <p:ext uri="{BB962C8B-B14F-4D97-AF65-F5344CB8AC3E}">
        <p14:creationId xmlns:p14="http://schemas.microsoft.com/office/powerpoint/2010/main" val="3836160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a:extLst>
              <a:ext uri="{FF2B5EF4-FFF2-40B4-BE49-F238E27FC236}">
                <a16:creationId xmlns:a16="http://schemas.microsoft.com/office/drawing/2014/main" xmlns="" id="{6CDBCF71-08D3-4B7C-B28F-E5EE85D8E351}"/>
              </a:ext>
            </a:extLst>
          </p:cNvPr>
          <p:cNvSpPr txBox="1"/>
          <p:nvPr/>
        </p:nvSpPr>
        <p:spPr>
          <a:xfrm>
            <a:off x="1343026" y="305511"/>
            <a:ext cx="10429874" cy="1015663"/>
          </a:xfrm>
          <a:prstGeom prst="rect">
            <a:avLst/>
          </a:prstGeom>
          <a:noFill/>
        </p:spPr>
        <p:txBody>
          <a:bodyPr wrap="square" rtlCol="0">
            <a:spAutoFit/>
          </a:bodyPr>
          <a:lstStyle/>
          <a:p>
            <a:pPr lvl="0" algn="just" defTabSz="1219170">
              <a:defRPr/>
            </a:pPr>
            <a:r>
              <a:rPr lang="vi-VN" sz="3000" b="1" dirty="0">
                <a:solidFill>
                  <a:srgbClr val="E7E6E6">
                    <a:lumMod val="25000"/>
                  </a:srgbClr>
                </a:solidFill>
                <a:latin typeface="Calibri" panose="020F0502020204030204"/>
              </a:rPr>
              <a:t>Mỗi tòa nhà chung cư có 512 căn hộ. Hỏi 6 tòa nhà như vậy có tất cả bao nhiêu căn hộ?</a:t>
            </a:r>
          </a:p>
        </p:txBody>
      </p:sp>
      <p:sp>
        <p:nvSpPr>
          <p:cNvPr id="48" name="Isosceles Triangle 47">
            <a:extLst>
              <a:ext uri="{FF2B5EF4-FFF2-40B4-BE49-F238E27FC236}">
                <a16:creationId xmlns:a16="http://schemas.microsoft.com/office/drawing/2014/main" xmlns="" id="{13350124-102C-4F0B-B045-A8ABB20860EB}"/>
              </a:ext>
            </a:extLst>
          </p:cNvPr>
          <p:cNvSpPr/>
          <p:nvPr/>
        </p:nvSpPr>
        <p:spPr>
          <a:xfrm>
            <a:off x="265235" y="249027"/>
            <a:ext cx="1119307" cy="84125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pic>
        <p:nvPicPr>
          <p:cNvPr id="17" name="Picture 16">
            <a:extLst>
              <a:ext uri="{FF2B5EF4-FFF2-40B4-BE49-F238E27FC236}">
                <a16:creationId xmlns:a16="http://schemas.microsoft.com/office/drawing/2014/main" xmlns="" id="{12D97857-CCBA-2072-463B-7F617D48C47C}"/>
              </a:ext>
            </a:extLst>
          </p:cNvPr>
          <p:cNvPicPr>
            <a:picLocks noChangeAspect="1"/>
          </p:cNvPicPr>
          <p:nvPr/>
        </p:nvPicPr>
        <p:blipFill>
          <a:blip r:embed="rId2"/>
          <a:stretch>
            <a:fillRect/>
          </a:stretch>
        </p:blipFill>
        <p:spPr>
          <a:xfrm>
            <a:off x="6056458" y="1381125"/>
            <a:ext cx="5792641" cy="3133724"/>
          </a:xfrm>
          <a:prstGeom prst="rect">
            <a:avLst/>
          </a:prstGeom>
        </p:spPr>
      </p:pic>
      <p:sp>
        <p:nvSpPr>
          <p:cNvPr id="18" name="TextBox 17">
            <a:extLst>
              <a:ext uri="{FF2B5EF4-FFF2-40B4-BE49-F238E27FC236}">
                <a16:creationId xmlns:a16="http://schemas.microsoft.com/office/drawing/2014/main" xmlns="" id="{CDEAB310-47BC-844E-D998-48A003276C6A}"/>
              </a:ext>
            </a:extLst>
          </p:cNvPr>
          <p:cNvSpPr txBox="1"/>
          <p:nvPr/>
        </p:nvSpPr>
        <p:spPr>
          <a:xfrm>
            <a:off x="428625" y="1743075"/>
            <a:ext cx="5762625" cy="2631490"/>
          </a:xfrm>
          <a:prstGeom prst="rect">
            <a:avLst/>
          </a:prstGeom>
          <a:noFill/>
        </p:spPr>
        <p:txBody>
          <a:bodyPr wrap="square" rtlCol="0">
            <a:spAutoFit/>
          </a:bodyPr>
          <a:lstStyle/>
          <a:p>
            <a:pPr algn="ctr"/>
            <a:r>
              <a:rPr lang="vi-VN" sz="3300" b="1" u="sng" dirty="0">
                <a:solidFill>
                  <a:srgbClr val="FF0000"/>
                </a:solidFill>
                <a:latin typeface="Calibri" panose="020F0502020204030204" pitchFamily="34" charset="0"/>
                <a:cs typeface="Calibri" panose="020F0502020204030204" pitchFamily="34" charset="0"/>
              </a:rPr>
              <a:t>Bài giải:</a:t>
            </a:r>
          </a:p>
          <a:p>
            <a:pPr algn="ctr"/>
            <a:r>
              <a:rPr lang="vi-VN" sz="3300" b="1" dirty="0">
                <a:solidFill>
                  <a:srgbClr val="FF0000"/>
                </a:solidFill>
                <a:latin typeface="Calibri" panose="020F0502020204030204" pitchFamily="34" charset="0"/>
                <a:cs typeface="Calibri" panose="020F0502020204030204" pitchFamily="34" charset="0"/>
              </a:rPr>
              <a:t>6 tòa nhà như vậy có tất cả số căn hộ là:</a:t>
            </a:r>
          </a:p>
          <a:p>
            <a:pPr algn="ctr"/>
            <a:r>
              <a:rPr lang="vi-VN" sz="3300" b="1" dirty="0">
                <a:solidFill>
                  <a:srgbClr val="FF0000"/>
                </a:solidFill>
                <a:latin typeface="Calibri" panose="020F0502020204030204" pitchFamily="34" charset="0"/>
                <a:cs typeface="Calibri" panose="020F0502020204030204" pitchFamily="34" charset="0"/>
              </a:rPr>
              <a:t>512 x 6 = 3072 (căn hộ)</a:t>
            </a:r>
          </a:p>
          <a:p>
            <a:pPr algn="r"/>
            <a:r>
              <a:rPr lang="vi-VN" sz="3300" b="1" dirty="0">
                <a:solidFill>
                  <a:srgbClr val="FF0000"/>
                </a:solidFill>
                <a:latin typeface="Calibri" panose="020F0502020204030204" pitchFamily="34" charset="0"/>
                <a:cs typeface="Calibri" panose="020F0502020204030204" pitchFamily="34" charset="0"/>
              </a:rPr>
              <a:t>                   Đáp số: 3072 (căn hộ </a:t>
            </a:r>
          </a:p>
        </p:txBody>
      </p:sp>
    </p:spTree>
    <p:extLst>
      <p:ext uri="{BB962C8B-B14F-4D97-AF65-F5344CB8AC3E}">
        <p14:creationId xmlns:p14="http://schemas.microsoft.com/office/powerpoint/2010/main" val="772795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syb4e1z3">
      <a:majorFont>
        <a:latin typeface="字魂59号-创粗黑"/>
        <a:ea typeface="字魂59号-创粗黑"/>
        <a:cs typeface=""/>
      </a:majorFont>
      <a:minorFont>
        <a:latin typeface="字魂59号-创粗黑"/>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152</Words>
  <Application>Microsoft Office PowerPoint</Application>
  <PresentationFormat>Custom</PresentationFormat>
  <Paragraphs>30</Paragraphs>
  <Slides>6</Slides>
  <Notes>1</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22</cp:revision>
  <dcterms:created xsi:type="dcterms:W3CDTF">2023-02-25T12:20:17Z</dcterms:created>
  <dcterms:modified xsi:type="dcterms:W3CDTF">2019-03-19T11:24:35Z</dcterms:modified>
</cp:coreProperties>
</file>