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14" r:id="rId2"/>
    <p:sldId id="258" r:id="rId3"/>
    <p:sldId id="265" r:id="rId4"/>
    <p:sldId id="267" r:id="rId5"/>
    <p:sldId id="300" r:id="rId6"/>
    <p:sldId id="277" r:id="rId7"/>
    <p:sldId id="266" r:id="rId8"/>
    <p:sldId id="268" r:id="rId9"/>
    <p:sldId id="301" r:id="rId10"/>
    <p:sldId id="302" r:id="rId11"/>
    <p:sldId id="274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336" autoAdjust="0"/>
  </p:normalViewPr>
  <p:slideViewPr>
    <p:cSldViewPr snapToGrid="0">
      <p:cViewPr>
        <p:scale>
          <a:sx n="81" d="100"/>
          <a:sy n="81" d="100"/>
        </p:scale>
        <p:origin x="-89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9DA2A-1F98-47C6-968D-E52000E03A1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605E7-A4D9-4ED7-9353-EA4698790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55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18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065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954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753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424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340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791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334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50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85D-F71A-4CD6-B145-791801CB30C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3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85D-F71A-4CD6-B145-791801CB30C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6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85D-F71A-4CD6-B145-791801CB30C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1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85D-F71A-4CD6-B145-791801CB30C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9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85D-F71A-4CD6-B145-791801CB30C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5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85D-F71A-4CD6-B145-791801CB30C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3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85D-F71A-4CD6-B145-791801CB30C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6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85D-F71A-4CD6-B145-791801CB30C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85D-F71A-4CD6-B145-791801CB30C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0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85D-F71A-4CD6-B145-791801CB30C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3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85D-F71A-4CD6-B145-791801CB30C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1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ED85D-F71A-4CD6-B145-791801CB30C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13.gif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0" name="Hình chữ nhật: Góc Tròn 13">
            <a:extLst>
              <a:ext uri="{FF2B5EF4-FFF2-40B4-BE49-F238E27FC236}">
                <a16:creationId xmlns:a16="http://schemas.microsoft.com/office/drawing/2014/main" xmlns="" id="{B3661555-36CB-FCE4-454A-B9815472727D}"/>
              </a:ext>
            </a:extLst>
          </p:cNvPr>
          <p:cNvSpPr/>
          <p:nvPr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61CA09C-F40D-91C5-8B94-31E62FEE06C6}"/>
              </a:ext>
            </a:extLst>
          </p:cNvPr>
          <p:cNvSpPr txBox="1"/>
          <p:nvPr/>
        </p:nvSpPr>
        <p:spPr>
          <a:xfrm>
            <a:off x="428625" y="762000"/>
            <a:ext cx="71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974741C9-78D2-07E7-3F44-C4463C9C657B}"/>
              </a:ext>
            </a:extLst>
          </p:cNvPr>
          <p:cNvSpPr/>
          <p:nvPr/>
        </p:nvSpPr>
        <p:spPr>
          <a:xfrm>
            <a:off x="1238250" y="498496"/>
            <a:ext cx="3162300" cy="574990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88C7B502-0A47-6C66-238C-EAED20C36F52}"/>
              </a:ext>
            </a:extLst>
          </p:cNvPr>
          <p:cNvSpPr txBox="1"/>
          <p:nvPr/>
        </p:nvSpPr>
        <p:spPr>
          <a:xfrm>
            <a:off x="546395" y="171859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4AC2CD1C-074C-F7DE-EFCE-0FF7F3A1713C}"/>
              </a:ext>
            </a:extLst>
          </p:cNvPr>
          <p:cNvSpPr txBox="1"/>
          <p:nvPr/>
        </p:nvSpPr>
        <p:spPr>
          <a:xfrm>
            <a:off x="3524429" y="123507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CBC41433-3E6C-BA0A-A465-FBE6C0D07C30}"/>
              </a:ext>
            </a:extLst>
          </p:cNvPr>
          <p:cNvSpPr txBox="1"/>
          <p:nvPr/>
        </p:nvSpPr>
        <p:spPr>
          <a:xfrm>
            <a:off x="3269560" y="1229119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FA2BF8AF-6EB1-44C0-38CF-35E8EADD9997}"/>
              </a:ext>
            </a:extLst>
          </p:cNvPr>
          <p:cNvSpPr txBox="1"/>
          <p:nvPr/>
        </p:nvSpPr>
        <p:spPr>
          <a:xfrm>
            <a:off x="546103" y="675038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36 425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A450A260-1DB1-3B8C-706D-7DE71FBF4EA8}"/>
              </a:ext>
            </a:extLst>
          </p:cNvPr>
          <p:cNvSpPr txBox="1"/>
          <p:nvPr/>
        </p:nvSpPr>
        <p:spPr>
          <a:xfrm>
            <a:off x="2733675" y="675038"/>
            <a:ext cx="6379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92BBBB53-8ACD-FA26-2278-7C27A9146066}"/>
              </a:ext>
            </a:extLst>
          </p:cNvPr>
          <p:cNvCxnSpPr>
            <a:cxnSpLocks/>
          </p:cNvCxnSpPr>
          <p:nvPr/>
        </p:nvCxnSpPr>
        <p:spPr>
          <a:xfrm>
            <a:off x="2916233" y="1264422"/>
            <a:ext cx="14271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F70898F8-3C59-121D-429E-86B76A65AD5E}"/>
              </a:ext>
            </a:extLst>
          </p:cNvPr>
          <p:cNvCxnSpPr>
            <a:cxnSpLocks/>
          </p:cNvCxnSpPr>
          <p:nvPr/>
        </p:nvCxnSpPr>
        <p:spPr>
          <a:xfrm flipV="1">
            <a:off x="2916233" y="779167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21DF5526-5DC4-A055-D358-31C60790F28C}"/>
              </a:ext>
            </a:extLst>
          </p:cNvPr>
          <p:cNvSpPr txBox="1"/>
          <p:nvPr/>
        </p:nvSpPr>
        <p:spPr>
          <a:xfrm>
            <a:off x="2257403" y="12322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00CFCF79-ED93-0EB6-3BAD-D1F15F2722F6}"/>
              </a:ext>
            </a:extLst>
          </p:cNvPr>
          <p:cNvSpPr txBox="1"/>
          <p:nvPr/>
        </p:nvSpPr>
        <p:spPr>
          <a:xfrm>
            <a:off x="1244536" y="1119500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E9A99DE8-A6CA-E5B8-D7F8-1F75F00D9348}"/>
              </a:ext>
            </a:extLst>
          </p:cNvPr>
          <p:cNvSpPr txBox="1"/>
          <p:nvPr/>
        </p:nvSpPr>
        <p:spPr>
          <a:xfrm>
            <a:off x="841289" y="21357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D9C3B363-BB4A-C2BB-DA7C-2E6540233B1C}"/>
              </a:ext>
            </a:extLst>
          </p:cNvPr>
          <p:cNvSpPr txBox="1"/>
          <p:nvPr/>
        </p:nvSpPr>
        <p:spPr>
          <a:xfrm>
            <a:off x="1540414" y="167246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BF0BE954-6891-BD3C-ACE1-9A072E5B124F}"/>
              </a:ext>
            </a:extLst>
          </p:cNvPr>
          <p:cNvSpPr txBox="1"/>
          <p:nvPr/>
        </p:nvSpPr>
        <p:spPr>
          <a:xfrm>
            <a:off x="1602667" y="260735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xmlns="" id="{BAB714FE-749E-145B-7094-15CC2D18A9C0}"/>
              </a:ext>
            </a:extLst>
          </p:cNvPr>
          <p:cNvCxnSpPr>
            <a:cxnSpLocks/>
          </p:cNvCxnSpPr>
          <p:nvPr/>
        </p:nvCxnSpPr>
        <p:spPr>
          <a:xfrm>
            <a:off x="1327153" y="1724025"/>
            <a:ext cx="9935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CC954069-86F9-9680-6270-B71DC160828D}"/>
              </a:ext>
            </a:extLst>
          </p:cNvPr>
          <p:cNvSpPr txBox="1"/>
          <p:nvPr/>
        </p:nvSpPr>
        <p:spPr>
          <a:xfrm>
            <a:off x="1898653" y="2967866"/>
            <a:ext cx="5098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xmlns="" id="{060283A8-57CF-B734-2E3D-D80D519D3083}"/>
              </a:ext>
            </a:extLst>
          </p:cNvPr>
          <p:cNvCxnSpPr>
            <a:cxnSpLocks/>
          </p:cNvCxnSpPr>
          <p:nvPr/>
        </p:nvCxnSpPr>
        <p:spPr>
          <a:xfrm>
            <a:off x="1377701" y="2667000"/>
            <a:ext cx="940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879AD96F-8DE0-14FE-DB68-C1CD80B753F6}"/>
              </a:ext>
            </a:extLst>
          </p:cNvPr>
          <p:cNvSpPr txBox="1"/>
          <p:nvPr/>
        </p:nvSpPr>
        <p:spPr>
          <a:xfrm>
            <a:off x="1878892" y="259783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xmlns="" id="{6E3299C8-1596-1220-5640-0D0F5532BED9}"/>
              </a:ext>
            </a:extLst>
          </p:cNvPr>
          <p:cNvCxnSpPr>
            <a:cxnSpLocks/>
          </p:cNvCxnSpPr>
          <p:nvPr/>
        </p:nvCxnSpPr>
        <p:spPr>
          <a:xfrm>
            <a:off x="1593853" y="3590925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1E16A13C-1410-460D-A6DA-0A972B9A1F1B}"/>
              </a:ext>
            </a:extLst>
          </p:cNvPr>
          <p:cNvSpPr txBox="1"/>
          <p:nvPr/>
        </p:nvSpPr>
        <p:spPr>
          <a:xfrm>
            <a:off x="1193714" y="35264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84875C7F-9300-B6DF-6FD4-E8969C667522}"/>
              </a:ext>
            </a:extLst>
          </p:cNvPr>
          <p:cNvSpPr txBox="1"/>
          <p:nvPr/>
        </p:nvSpPr>
        <p:spPr>
          <a:xfrm>
            <a:off x="1460414" y="35359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CC298D7D-0FFD-0412-9DD9-BB81375704B4}"/>
              </a:ext>
            </a:extLst>
          </p:cNvPr>
          <p:cNvSpPr txBox="1"/>
          <p:nvPr/>
        </p:nvSpPr>
        <p:spPr>
          <a:xfrm>
            <a:off x="3772079" y="122554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A6B0D157-7419-A61F-C394-A09B0AAEF7C9}"/>
              </a:ext>
            </a:extLst>
          </p:cNvPr>
          <p:cNvSpPr txBox="1"/>
          <p:nvPr/>
        </p:nvSpPr>
        <p:spPr>
          <a:xfrm>
            <a:off x="1488989" y="39169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xmlns="" id="{CDF6B728-60B6-11CF-5C4D-52CA709684F2}"/>
              </a:ext>
            </a:extLst>
          </p:cNvPr>
          <p:cNvCxnSpPr>
            <a:cxnSpLocks/>
          </p:cNvCxnSpPr>
          <p:nvPr/>
        </p:nvCxnSpPr>
        <p:spPr>
          <a:xfrm>
            <a:off x="1974853" y="4448175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2A659B33-BA17-5C70-2868-82015F9A5FB5}"/>
              </a:ext>
            </a:extLst>
          </p:cNvPr>
          <p:cNvSpPr txBox="1"/>
          <p:nvPr/>
        </p:nvSpPr>
        <p:spPr>
          <a:xfrm>
            <a:off x="1546139" y="43741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76317ED8-66DF-F8A7-34E7-AC5D1AE3A308}"/>
              </a:ext>
            </a:extLst>
          </p:cNvPr>
          <p:cNvSpPr txBox="1"/>
          <p:nvPr/>
        </p:nvSpPr>
        <p:spPr>
          <a:xfrm>
            <a:off x="2657475" y="4374130"/>
            <a:ext cx="22225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91184928-9E38-BA0E-1E96-CE80FABD2BF2}"/>
              </a:ext>
            </a:extLst>
          </p:cNvPr>
          <p:cNvSpPr txBox="1"/>
          <p:nvPr/>
        </p:nvSpPr>
        <p:spPr>
          <a:xfrm>
            <a:off x="4000679" y="122554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D3A6681F-3FE5-CC00-D8F3-BFDDF6571C7B}"/>
              </a:ext>
            </a:extLst>
          </p:cNvPr>
          <p:cNvSpPr txBox="1"/>
          <p:nvPr/>
        </p:nvSpPr>
        <p:spPr>
          <a:xfrm>
            <a:off x="2181404" y="4835522"/>
            <a:ext cx="67609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xmlns="" id="{D024E78F-7C8D-1545-B22F-E7570A320E16}"/>
              </a:ext>
            </a:extLst>
          </p:cNvPr>
          <p:cNvCxnSpPr>
            <a:cxnSpLocks/>
          </p:cNvCxnSpPr>
          <p:nvPr/>
        </p:nvCxnSpPr>
        <p:spPr>
          <a:xfrm>
            <a:off x="1974853" y="5419725"/>
            <a:ext cx="9935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C316939C-2B9E-4C33-85EB-32D1163E9A03}"/>
              </a:ext>
            </a:extLst>
          </p:cNvPr>
          <p:cNvSpPr txBox="1"/>
          <p:nvPr/>
        </p:nvSpPr>
        <p:spPr>
          <a:xfrm>
            <a:off x="2267129" y="5454647"/>
            <a:ext cx="60942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54BD288A-4B21-C976-F902-B18D25CA1882}"/>
              </a:ext>
            </a:extLst>
          </p:cNvPr>
          <p:cNvSpPr/>
          <p:nvPr/>
        </p:nvSpPr>
        <p:spPr>
          <a:xfrm>
            <a:off x="7229475" y="498496"/>
            <a:ext cx="3162300" cy="574990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5A27EF5A-DD1D-F23C-1D16-EDCD38BB07E7}"/>
              </a:ext>
            </a:extLst>
          </p:cNvPr>
          <p:cNvSpPr txBox="1"/>
          <p:nvPr/>
        </p:nvSpPr>
        <p:spPr>
          <a:xfrm>
            <a:off x="6537620" y="171859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588A7C13-8336-C2F5-517C-F7D2F769625D}"/>
              </a:ext>
            </a:extLst>
          </p:cNvPr>
          <p:cNvSpPr txBox="1"/>
          <p:nvPr/>
        </p:nvSpPr>
        <p:spPr>
          <a:xfrm>
            <a:off x="9515654" y="123507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1D3CD1DA-4050-B92F-67B3-A19FDEB659B2}"/>
              </a:ext>
            </a:extLst>
          </p:cNvPr>
          <p:cNvSpPr txBox="1"/>
          <p:nvPr/>
        </p:nvSpPr>
        <p:spPr>
          <a:xfrm>
            <a:off x="9260785" y="1229119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093DE373-E553-90C5-F50A-01AA4DCD7BAA}"/>
              </a:ext>
            </a:extLst>
          </p:cNvPr>
          <p:cNvSpPr txBox="1"/>
          <p:nvPr/>
        </p:nvSpPr>
        <p:spPr>
          <a:xfrm>
            <a:off x="6537328" y="675038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89 689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E3C8DDE8-AB0C-2ED7-E1D9-B548A25B4362}"/>
              </a:ext>
            </a:extLst>
          </p:cNvPr>
          <p:cNvSpPr txBox="1"/>
          <p:nvPr/>
        </p:nvSpPr>
        <p:spPr>
          <a:xfrm>
            <a:off x="8724900" y="675038"/>
            <a:ext cx="6379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xmlns="" id="{BC5910BA-28DD-6714-BF7A-DEBB9AD229AD}"/>
              </a:ext>
            </a:extLst>
          </p:cNvPr>
          <p:cNvCxnSpPr>
            <a:cxnSpLocks/>
          </p:cNvCxnSpPr>
          <p:nvPr/>
        </p:nvCxnSpPr>
        <p:spPr>
          <a:xfrm>
            <a:off x="8907458" y="1264422"/>
            <a:ext cx="14271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xmlns="" id="{09F4ADB5-D2F7-C708-A57A-33673A56FE48}"/>
              </a:ext>
            </a:extLst>
          </p:cNvPr>
          <p:cNvCxnSpPr>
            <a:cxnSpLocks/>
          </p:cNvCxnSpPr>
          <p:nvPr/>
        </p:nvCxnSpPr>
        <p:spPr>
          <a:xfrm flipV="1">
            <a:off x="8907458" y="779167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2ABF38CF-24FB-8C28-9B58-A587A578A448}"/>
              </a:ext>
            </a:extLst>
          </p:cNvPr>
          <p:cNvSpPr txBox="1"/>
          <p:nvPr/>
        </p:nvSpPr>
        <p:spPr>
          <a:xfrm>
            <a:off x="8248628" y="12322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C60F4A15-EDB5-5841-775B-2FE55110843F}"/>
              </a:ext>
            </a:extLst>
          </p:cNvPr>
          <p:cNvSpPr txBox="1"/>
          <p:nvPr/>
        </p:nvSpPr>
        <p:spPr>
          <a:xfrm>
            <a:off x="7235761" y="1119500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511A957B-37F1-3707-6977-6A134F06C989}"/>
              </a:ext>
            </a:extLst>
          </p:cNvPr>
          <p:cNvSpPr txBox="1"/>
          <p:nvPr/>
        </p:nvSpPr>
        <p:spPr>
          <a:xfrm>
            <a:off x="6832514" y="21357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xmlns="" id="{1988EC96-6E1E-B2FD-BE83-B8B9F5C4D0A7}"/>
              </a:ext>
            </a:extLst>
          </p:cNvPr>
          <p:cNvSpPr txBox="1"/>
          <p:nvPr/>
        </p:nvSpPr>
        <p:spPr>
          <a:xfrm>
            <a:off x="7531639" y="167246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xmlns="" id="{08AA9D19-6D92-151E-0F3A-8A8036860785}"/>
              </a:ext>
            </a:extLst>
          </p:cNvPr>
          <p:cNvSpPr txBox="1"/>
          <p:nvPr/>
        </p:nvSpPr>
        <p:spPr>
          <a:xfrm>
            <a:off x="7593892" y="260735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xmlns="" id="{18C3426A-FFB7-84AB-FB4C-00916C46D719}"/>
              </a:ext>
            </a:extLst>
          </p:cNvPr>
          <p:cNvCxnSpPr>
            <a:cxnSpLocks/>
          </p:cNvCxnSpPr>
          <p:nvPr/>
        </p:nvCxnSpPr>
        <p:spPr>
          <a:xfrm>
            <a:off x="7318378" y="1724025"/>
            <a:ext cx="9935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25F39C97-B8B5-55CC-54E2-8EADF7268793}"/>
              </a:ext>
            </a:extLst>
          </p:cNvPr>
          <p:cNvSpPr txBox="1"/>
          <p:nvPr/>
        </p:nvSpPr>
        <p:spPr>
          <a:xfrm>
            <a:off x="7677150" y="2967866"/>
            <a:ext cx="7226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xmlns="" id="{CC0E405A-342A-3613-C3B8-BE6C8E2087BA}"/>
              </a:ext>
            </a:extLst>
          </p:cNvPr>
          <p:cNvCxnSpPr>
            <a:cxnSpLocks/>
          </p:cNvCxnSpPr>
          <p:nvPr/>
        </p:nvCxnSpPr>
        <p:spPr>
          <a:xfrm>
            <a:off x="7368926" y="2667000"/>
            <a:ext cx="940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D21C8482-674C-4156-D09D-F17A0739A88B}"/>
              </a:ext>
            </a:extLst>
          </p:cNvPr>
          <p:cNvSpPr txBox="1"/>
          <p:nvPr/>
        </p:nvSpPr>
        <p:spPr>
          <a:xfrm>
            <a:off x="7870117" y="259783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xmlns="" id="{889B0516-DE2F-B3C1-EC12-FCDCDE322D5A}"/>
              </a:ext>
            </a:extLst>
          </p:cNvPr>
          <p:cNvCxnSpPr>
            <a:cxnSpLocks/>
          </p:cNvCxnSpPr>
          <p:nvPr/>
        </p:nvCxnSpPr>
        <p:spPr>
          <a:xfrm>
            <a:off x="7585078" y="3590925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F61156B5-3E66-5F10-3A17-0A7D8D63494E}"/>
              </a:ext>
            </a:extLst>
          </p:cNvPr>
          <p:cNvSpPr txBox="1"/>
          <p:nvPr/>
        </p:nvSpPr>
        <p:spPr>
          <a:xfrm>
            <a:off x="7184939" y="35264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DC7CA7AA-2185-EF9D-18DF-25BAEEA7E788}"/>
              </a:ext>
            </a:extLst>
          </p:cNvPr>
          <p:cNvSpPr txBox="1"/>
          <p:nvPr/>
        </p:nvSpPr>
        <p:spPr>
          <a:xfrm>
            <a:off x="7451639" y="35359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DFB61789-2998-A835-C35E-EFAC9FE784C6}"/>
              </a:ext>
            </a:extLst>
          </p:cNvPr>
          <p:cNvSpPr txBox="1"/>
          <p:nvPr/>
        </p:nvSpPr>
        <p:spPr>
          <a:xfrm>
            <a:off x="9763304" y="122554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xmlns="" id="{12EAD881-74A4-9A96-7438-CCB5C61D91EA}"/>
              </a:ext>
            </a:extLst>
          </p:cNvPr>
          <p:cNvSpPr txBox="1"/>
          <p:nvPr/>
        </p:nvSpPr>
        <p:spPr>
          <a:xfrm>
            <a:off x="7480214" y="39169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xmlns="" id="{1A609541-6450-D385-4706-60049848BB84}"/>
              </a:ext>
            </a:extLst>
          </p:cNvPr>
          <p:cNvCxnSpPr>
            <a:cxnSpLocks/>
          </p:cNvCxnSpPr>
          <p:nvPr/>
        </p:nvCxnSpPr>
        <p:spPr>
          <a:xfrm>
            <a:off x="7966078" y="4448175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F3EB8444-7E7F-CBC7-5B63-3EF14E09D944}"/>
              </a:ext>
            </a:extLst>
          </p:cNvPr>
          <p:cNvSpPr txBox="1"/>
          <p:nvPr/>
        </p:nvSpPr>
        <p:spPr>
          <a:xfrm>
            <a:off x="7537364" y="43741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17477BC3-45DA-6F18-E76C-CA852813A750}"/>
              </a:ext>
            </a:extLst>
          </p:cNvPr>
          <p:cNvSpPr txBox="1"/>
          <p:nvPr/>
        </p:nvSpPr>
        <p:spPr>
          <a:xfrm>
            <a:off x="8648700" y="4374130"/>
            <a:ext cx="22225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1C93F5B3-49C5-DFC7-0D3E-8D25107D52AE}"/>
              </a:ext>
            </a:extLst>
          </p:cNvPr>
          <p:cNvSpPr txBox="1"/>
          <p:nvPr/>
        </p:nvSpPr>
        <p:spPr>
          <a:xfrm>
            <a:off x="9991904" y="122554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07C469E6-AFA8-2C44-5EA0-3B9325C28FC4}"/>
              </a:ext>
            </a:extLst>
          </p:cNvPr>
          <p:cNvSpPr txBox="1"/>
          <p:nvPr/>
        </p:nvSpPr>
        <p:spPr>
          <a:xfrm>
            <a:off x="8172629" y="4835522"/>
            <a:ext cx="67609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xmlns="" id="{245947E3-9BDE-6BA8-6258-43A5BA6FAB9F}"/>
              </a:ext>
            </a:extLst>
          </p:cNvPr>
          <p:cNvCxnSpPr>
            <a:cxnSpLocks/>
          </p:cNvCxnSpPr>
          <p:nvPr/>
        </p:nvCxnSpPr>
        <p:spPr>
          <a:xfrm>
            <a:off x="7966078" y="5419725"/>
            <a:ext cx="9935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B30C0D9C-0676-F417-B4A7-5F1F75582A21}"/>
              </a:ext>
            </a:extLst>
          </p:cNvPr>
          <p:cNvSpPr txBox="1"/>
          <p:nvPr/>
        </p:nvSpPr>
        <p:spPr>
          <a:xfrm>
            <a:off x="8258354" y="5454647"/>
            <a:ext cx="60942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25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00"/>
                            </p:stCondLst>
                            <p:childTnLst>
                              <p:par>
                                <p:cTn id="20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/>
      <p:bldP spid="93" grpId="0"/>
      <p:bldP spid="120" grpId="0"/>
      <p:bldP spid="121" grpId="0"/>
      <p:bldP spid="122" grpId="0"/>
      <p:bldP spid="124" grpId="0"/>
      <p:bldP spid="126" grpId="0"/>
      <p:bldP spid="128" grpId="0"/>
      <p:bldP spid="129" grpId="0"/>
      <p:bldP spid="130" grpId="0"/>
      <p:bldP spid="131" grpId="0"/>
      <p:bldP spid="133" grpId="0"/>
      <p:bldP spid="134" grpId="0"/>
      <p:bldP spid="135" grpId="0"/>
      <p:bldP spid="136" grpId="0"/>
      <p:bldP spid="138" grpId="0"/>
      <p:bldP spid="140" grpId="0"/>
      <p:bldP spid="141" grpId="0"/>
      <p:bldP spid="142" grpId="0"/>
      <p:bldP spid="143" grpId="0"/>
      <p:bldP spid="144" grpId="0"/>
      <p:bldP spid="147" grpId="0"/>
      <p:bldP spid="149" grpId="0"/>
      <p:bldP spid="150" grpId="0"/>
      <p:bldP spid="151" grpId="0"/>
      <p:bldP spid="153" grpId="0"/>
      <p:bldP spid="155" grpId="0"/>
      <p:bldP spid="157" grpId="0"/>
      <p:bldP spid="158" grpId="0"/>
      <p:bldP spid="159" grpId="0"/>
      <p:bldP spid="160" grpId="0"/>
      <p:bldP spid="162" grpId="0"/>
      <p:bldP spid="163" grpId="0"/>
      <p:bldP spid="164" grpId="0"/>
      <p:bldP spid="165" grpId="0"/>
      <p:bldP spid="1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0" name="Hình chữ nhật: Góc Tròn 13">
            <a:extLst>
              <a:ext uri="{FF2B5EF4-FFF2-40B4-BE49-F238E27FC236}">
                <a16:creationId xmlns:a16="http://schemas.microsoft.com/office/drawing/2014/main" xmlns="" id="{B3661555-36CB-FCE4-454A-B9815472727D}"/>
              </a:ext>
            </a:extLst>
          </p:cNvPr>
          <p:cNvSpPr/>
          <p:nvPr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C769C51-E1B2-EAE4-F98B-84A96947F521}"/>
              </a:ext>
            </a:extLst>
          </p:cNvPr>
          <p:cNvGrpSpPr/>
          <p:nvPr/>
        </p:nvGrpSpPr>
        <p:grpSpPr>
          <a:xfrm>
            <a:off x="652825" y="434783"/>
            <a:ext cx="10710499" cy="1708160"/>
            <a:chOff x="678426" y="234758"/>
            <a:chExt cx="10710499" cy="1708160"/>
          </a:xfrm>
        </p:grpSpPr>
        <p:grpSp>
          <p:nvGrpSpPr>
            <p:cNvPr id="5" name="Nhóm 15">
              <a:extLst>
                <a:ext uri="{FF2B5EF4-FFF2-40B4-BE49-F238E27FC236}">
                  <a16:creationId xmlns:a16="http://schemas.microsoft.com/office/drawing/2014/main" xmlns="" id="{AB08A7EB-D9BF-43D6-0179-D18FDBAF267D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7" name="Oval 22">
                <a:extLst>
                  <a:ext uri="{FF2B5EF4-FFF2-40B4-BE49-F238E27FC236}">
                    <a16:creationId xmlns:a16="http://schemas.microsoft.com/office/drawing/2014/main" xmlns="" id="{79129FBA-8336-6C64-467C-2D6F0F62DA89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TextBox 23">
                <a:extLst>
                  <a:ext uri="{FF2B5EF4-FFF2-40B4-BE49-F238E27FC236}">
                    <a16:creationId xmlns:a16="http://schemas.microsoft.com/office/drawing/2014/main" xmlns="" id="{A5749E6D-80D6-4174-10AA-C6279C29BCD1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3</a:t>
                </a:r>
                <a:endParaRPr kumimoji="0" lang="vi-VN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32AA535-044C-31D8-0397-AD6541F9F5D8}"/>
                </a:ext>
              </a:extLst>
            </p:cNvPr>
            <p:cNvSpPr txBox="1"/>
            <p:nvPr/>
          </p:nvSpPr>
          <p:spPr>
            <a:xfrm>
              <a:off x="1435152" y="234758"/>
              <a:ext cx="9953773" cy="17081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C786A"/>
                </a:buClr>
                <a:buSzTx/>
                <a:buFontTx/>
                <a:buNone/>
                <a:tabLst/>
                <a:defRPr/>
              </a:pPr>
              <a:r>
                <a:rPr kumimoji="0" lang="vi-VN" sz="3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Có 3 455 m vải, may mỗi bộ đồng phục hết 2 m. Hỏi có thể may được nhiều nhất bao nhiêu bộ đồng phục và còn thừa mấy mét vải?</a:t>
              </a:r>
              <a:endPara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1F5C293-772E-7100-99DB-BC137ABE1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432" y="2209800"/>
            <a:ext cx="5954129" cy="34004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A6ABE06-AE2B-615C-A46D-612DCD6EA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64" y="2441349"/>
            <a:ext cx="6370872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57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0" name="Hình chữ nhật: Góc Tròn 13">
            <a:extLst>
              <a:ext uri="{FF2B5EF4-FFF2-40B4-BE49-F238E27FC236}">
                <a16:creationId xmlns:a16="http://schemas.microsoft.com/office/drawing/2014/main" xmlns="" id="{B3661555-36CB-FCE4-454A-B9815472727D}"/>
              </a:ext>
            </a:extLst>
          </p:cNvPr>
          <p:cNvSpPr/>
          <p:nvPr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9046" y="7750022"/>
            <a:ext cx="7706801" cy="359142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41121" y="877064"/>
            <a:ext cx="6096000" cy="6753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180340" algn="ctr" defTabSz="914400" rtl="0" eaLnBrk="1" fontAlgn="auto" latinLnBrk="0" hangingPunct="1">
              <a:lnSpc>
                <a:spcPct val="115000"/>
              </a:lnSpc>
              <a:spcBef>
                <a:spcPts val="250"/>
              </a:spcBef>
              <a:spcAft>
                <a:spcPts val="200"/>
              </a:spcAft>
              <a:buClrTx/>
              <a:buSzTx/>
              <a:buFontTx/>
              <a:buNone/>
              <a:tabLst>
                <a:tab pos="360045" algn="l"/>
                <a:tab pos="540385" algn="l"/>
                <a:tab pos="720090" algn="l"/>
                <a:tab pos="900430" algn="l"/>
                <a:tab pos="1080135" algn="l"/>
                <a:tab pos="1440180" algn="l"/>
                <a:tab pos="1800225" algn="l"/>
                <a:tab pos="2160270" algn="l"/>
                <a:tab pos="2520315" algn="l"/>
                <a:tab pos="2880360" algn="l"/>
                <a:tab pos="3240405" algn="l"/>
                <a:tab pos="3600450" algn="l"/>
              </a:tabLst>
              <a:defRPr/>
            </a:pPr>
            <a:r>
              <a:rPr kumimoji="0" lang="pt-BR" sz="3500" b="1" i="0" u="sng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Bài giải:</a:t>
            </a:r>
            <a:endParaRPr kumimoji="0" lang="en-US" sz="3500" b="1" i="0" u="sng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57299" y="1351099"/>
            <a:ext cx="98012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ctr">
              <a:spcBef>
                <a:spcPts val="250"/>
              </a:spcBef>
              <a:spcAft>
                <a:spcPts val="200"/>
              </a:spcAft>
              <a:tabLst>
                <a:tab pos="360045" algn="l"/>
                <a:tab pos="540385" algn="l"/>
                <a:tab pos="720090" algn="l"/>
                <a:tab pos="900430" algn="l"/>
                <a:tab pos="1080135" algn="l"/>
                <a:tab pos="1440180" algn="l"/>
                <a:tab pos="1800225" algn="l"/>
                <a:tab pos="2160270" algn="l"/>
                <a:tab pos="2520315" algn="l"/>
                <a:tab pos="2880360" algn="l"/>
                <a:tab pos="3240405" algn="l"/>
                <a:tab pos="3600450" algn="l"/>
              </a:tabLst>
            </a:pPr>
            <a:r>
              <a:rPr lang="vi-VN" sz="35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Có thể may được nhiều nhất số bộ quần áo và dư số mét vải là: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89113" y="2433148"/>
            <a:ext cx="6591805" cy="6753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80340" algn="ctr">
              <a:lnSpc>
                <a:spcPct val="115000"/>
              </a:lnSpc>
              <a:spcBef>
                <a:spcPts val="250"/>
              </a:spcBef>
              <a:spcAft>
                <a:spcPts val="200"/>
              </a:spcAft>
              <a:tabLst>
                <a:tab pos="360045" algn="l"/>
                <a:tab pos="540385" algn="l"/>
                <a:tab pos="720090" algn="l"/>
                <a:tab pos="900430" algn="l"/>
                <a:tab pos="1080135" algn="l"/>
                <a:tab pos="1440180" algn="l"/>
                <a:tab pos="1800225" algn="l"/>
                <a:tab pos="2160270" algn="l"/>
                <a:tab pos="2520315" algn="l"/>
                <a:tab pos="2880360" algn="l"/>
                <a:tab pos="3240405" algn="l"/>
                <a:tab pos="3600450" algn="l"/>
              </a:tabLst>
            </a:pPr>
            <a:r>
              <a:rPr lang="fr-FR" sz="3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3 455 : 2 = 1 727 (</a:t>
            </a:r>
            <a:r>
              <a:rPr lang="fr-FR" sz="35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fr-FR" sz="3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35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fr-FR" sz="3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fr-FR" sz="35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fr-FR" sz="3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vải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29150" y="2978823"/>
            <a:ext cx="6199429" cy="1358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ctr">
              <a:lnSpc>
                <a:spcPct val="115000"/>
              </a:lnSpc>
              <a:spcBef>
                <a:spcPts val="250"/>
              </a:spcBef>
              <a:spcAft>
                <a:spcPts val="200"/>
              </a:spcAft>
              <a:tabLst>
                <a:tab pos="360045" algn="l"/>
                <a:tab pos="540385" algn="l"/>
                <a:tab pos="720090" algn="l"/>
                <a:tab pos="900430" algn="l"/>
                <a:tab pos="1080135" algn="l"/>
                <a:tab pos="1440180" algn="l"/>
                <a:tab pos="1800225" algn="l"/>
                <a:tab pos="2160270" algn="l"/>
                <a:tab pos="2520315" algn="l"/>
                <a:tab pos="2880360" algn="l"/>
                <a:tab pos="3240405" algn="l"/>
                <a:tab pos="3600450" algn="l"/>
              </a:tabLst>
            </a:pPr>
            <a:r>
              <a:rPr lang="vi-VN" sz="3500" b="1" dirty="0">
                <a:solidFill>
                  <a:srgbClr val="FF505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Đáp số: 1727 bộ quần áo </a:t>
            </a:r>
          </a:p>
          <a:p>
            <a:pPr lvl="0" indent="180340" algn="ctr">
              <a:lnSpc>
                <a:spcPct val="115000"/>
              </a:lnSpc>
              <a:spcBef>
                <a:spcPts val="250"/>
              </a:spcBef>
              <a:spcAft>
                <a:spcPts val="200"/>
              </a:spcAft>
              <a:tabLst>
                <a:tab pos="360045" algn="l"/>
                <a:tab pos="540385" algn="l"/>
                <a:tab pos="720090" algn="l"/>
                <a:tab pos="900430" algn="l"/>
                <a:tab pos="1080135" algn="l"/>
                <a:tab pos="1440180" algn="l"/>
                <a:tab pos="1800225" algn="l"/>
                <a:tab pos="2160270" algn="l"/>
                <a:tab pos="2520315" algn="l"/>
                <a:tab pos="2880360" algn="l"/>
                <a:tab pos="3240405" algn="l"/>
                <a:tab pos="3600450" algn="l"/>
              </a:tabLst>
            </a:pPr>
            <a:r>
              <a:rPr lang="vi-VN" sz="3500" b="1" dirty="0">
                <a:solidFill>
                  <a:srgbClr val="FF505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và dư 1 m vải.</a:t>
            </a:r>
          </a:p>
        </p:txBody>
      </p:sp>
    </p:spTree>
    <p:extLst>
      <p:ext uri="{BB962C8B-B14F-4D97-AF65-F5344CB8AC3E}">
        <p14:creationId xmlns:p14="http://schemas.microsoft.com/office/powerpoint/2010/main" val="12876596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2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Hình ảnh 11">
            <a:extLst>
              <a:ext uri="{FF2B5EF4-FFF2-40B4-BE49-F238E27FC236}">
                <a16:creationId xmlns:a16="http://schemas.microsoft.com/office/drawing/2014/main" xmlns="" id="{0FEF4034-59E7-6EB0-9FE9-3085BA317B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9" t="13101" r="6017" b="10040"/>
          <a:stretch/>
        </p:blipFill>
        <p:spPr>
          <a:xfrm>
            <a:off x="9657395" y="3117617"/>
            <a:ext cx="2567380" cy="3740383"/>
          </a:xfrm>
          <a:prstGeom prst="rect">
            <a:avLst/>
          </a:prstGeom>
        </p:spPr>
      </p:pic>
      <p:sp>
        <p:nvSpPr>
          <p:cNvPr id="31" name="Rectangle: Rounded Corners 2">
            <a:extLst>
              <a:ext uri="{FF2B5EF4-FFF2-40B4-BE49-F238E27FC236}">
                <a16:creationId xmlns:a16="http://schemas.microsoft.com/office/drawing/2014/main" xmlns="" id="{229C6D28-2D86-8F3B-D70A-9E403E33CDAD}"/>
              </a:ext>
            </a:extLst>
          </p:cNvPr>
          <p:cNvSpPr/>
          <p:nvPr/>
        </p:nvSpPr>
        <p:spPr>
          <a:xfrm>
            <a:off x="325372" y="263938"/>
            <a:ext cx="8465318" cy="3998779"/>
          </a:xfrm>
          <a:custGeom>
            <a:avLst/>
            <a:gdLst>
              <a:gd name="connsiteX0" fmla="*/ 0 w 8465318"/>
              <a:gd name="connsiteY0" fmla="*/ 666476 h 3998779"/>
              <a:gd name="connsiteX1" fmla="*/ 666476 w 8465318"/>
              <a:gd name="connsiteY1" fmla="*/ 0 h 3998779"/>
              <a:gd name="connsiteX2" fmla="*/ 7798842 w 8465318"/>
              <a:gd name="connsiteY2" fmla="*/ 0 h 3998779"/>
              <a:gd name="connsiteX3" fmla="*/ 8465318 w 8465318"/>
              <a:gd name="connsiteY3" fmla="*/ 666476 h 3998779"/>
              <a:gd name="connsiteX4" fmla="*/ 8465318 w 8465318"/>
              <a:gd name="connsiteY4" fmla="*/ 3332303 h 3998779"/>
              <a:gd name="connsiteX5" fmla="*/ 7798842 w 8465318"/>
              <a:gd name="connsiteY5" fmla="*/ 3998779 h 3998779"/>
              <a:gd name="connsiteX6" fmla="*/ 666476 w 8465318"/>
              <a:gd name="connsiteY6" fmla="*/ 3998779 h 3998779"/>
              <a:gd name="connsiteX7" fmla="*/ 0 w 8465318"/>
              <a:gd name="connsiteY7" fmla="*/ 3332303 h 3998779"/>
              <a:gd name="connsiteX8" fmla="*/ 0 w 8465318"/>
              <a:gd name="connsiteY8" fmla="*/ 666476 h 399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3998779" fill="none" extrusionOk="0">
                <a:moveTo>
                  <a:pt x="0" y="666476"/>
                </a:moveTo>
                <a:cubicBezTo>
                  <a:pt x="-16458" y="295729"/>
                  <a:pt x="322007" y="19314"/>
                  <a:pt x="666476" y="0"/>
                </a:cubicBezTo>
                <a:cubicBezTo>
                  <a:pt x="2019229" y="130954"/>
                  <a:pt x="6964065" y="43574"/>
                  <a:pt x="7798842" y="0"/>
                </a:cubicBezTo>
                <a:cubicBezTo>
                  <a:pt x="8186066" y="29480"/>
                  <a:pt x="8489136" y="327566"/>
                  <a:pt x="8465318" y="666476"/>
                </a:cubicBezTo>
                <a:cubicBezTo>
                  <a:pt x="8314879" y="1629907"/>
                  <a:pt x="8551197" y="2701881"/>
                  <a:pt x="8465318" y="3332303"/>
                </a:cubicBezTo>
                <a:cubicBezTo>
                  <a:pt x="8425484" y="3706929"/>
                  <a:pt x="8122255" y="3967956"/>
                  <a:pt x="7798842" y="3998779"/>
                </a:cubicBezTo>
                <a:cubicBezTo>
                  <a:pt x="5211171" y="4153976"/>
                  <a:pt x="2688830" y="4161799"/>
                  <a:pt x="666476" y="3998779"/>
                </a:cubicBezTo>
                <a:cubicBezTo>
                  <a:pt x="299232" y="3987405"/>
                  <a:pt x="-35622" y="3721188"/>
                  <a:pt x="0" y="3332303"/>
                </a:cubicBezTo>
                <a:cubicBezTo>
                  <a:pt x="64656" y="3026274"/>
                  <a:pt x="-17807" y="1173415"/>
                  <a:pt x="0" y="666476"/>
                </a:cubicBezTo>
                <a:close/>
              </a:path>
              <a:path w="8465318" h="3998779" stroke="0" extrusionOk="0">
                <a:moveTo>
                  <a:pt x="0" y="666476"/>
                </a:moveTo>
                <a:cubicBezTo>
                  <a:pt x="-35247" y="276650"/>
                  <a:pt x="251632" y="17549"/>
                  <a:pt x="666476" y="0"/>
                </a:cubicBezTo>
                <a:cubicBezTo>
                  <a:pt x="3600348" y="132882"/>
                  <a:pt x="6942167" y="-84951"/>
                  <a:pt x="7798842" y="0"/>
                </a:cubicBezTo>
                <a:cubicBezTo>
                  <a:pt x="8125555" y="40402"/>
                  <a:pt x="8458748" y="334705"/>
                  <a:pt x="8465318" y="666476"/>
                </a:cubicBezTo>
                <a:cubicBezTo>
                  <a:pt x="8485505" y="1333457"/>
                  <a:pt x="8617798" y="2755865"/>
                  <a:pt x="8465318" y="3332303"/>
                </a:cubicBezTo>
                <a:cubicBezTo>
                  <a:pt x="8498860" y="3704367"/>
                  <a:pt x="8195287" y="3940415"/>
                  <a:pt x="7798842" y="3998779"/>
                </a:cubicBezTo>
                <a:cubicBezTo>
                  <a:pt x="6257089" y="4086418"/>
                  <a:pt x="1535950" y="3926100"/>
                  <a:pt x="666476" y="3998779"/>
                </a:cubicBezTo>
                <a:cubicBezTo>
                  <a:pt x="293312" y="3950340"/>
                  <a:pt x="-37653" y="3752715"/>
                  <a:pt x="0" y="3332303"/>
                </a:cubicBezTo>
                <a:cubicBezTo>
                  <a:pt x="-38581" y="2955657"/>
                  <a:pt x="63341" y="1210820"/>
                  <a:pt x="0" y="66647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E6083E62-8B1C-361B-2A85-1EDE46DF80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036"/>
          <a:stretch/>
        </p:blipFill>
        <p:spPr>
          <a:xfrm>
            <a:off x="7355441" y="2870054"/>
            <a:ext cx="2838042" cy="43692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2D76B74-A659-5B5F-C6CA-E6A107053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150" y="406384"/>
            <a:ext cx="4682825" cy="14692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CF1A9E-AB4A-9D51-FAA4-C5DF32E0F4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964" y="2018093"/>
            <a:ext cx="7687722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8333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0" name="Hình chữ nhật: Góc Tròn 13">
            <a:extLst>
              <a:ext uri="{FF2B5EF4-FFF2-40B4-BE49-F238E27FC236}">
                <a16:creationId xmlns:a16="http://schemas.microsoft.com/office/drawing/2014/main" xmlns="" id="{B3661555-36CB-FCE4-454A-B9815472727D}"/>
              </a:ext>
            </a:extLst>
          </p:cNvPr>
          <p:cNvSpPr/>
          <p:nvPr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8426" y="514924"/>
            <a:ext cx="7653334" cy="784830"/>
            <a:chOff x="678426" y="514924"/>
            <a:chExt cx="7653334" cy="784830"/>
          </a:xfrm>
        </p:grpSpPr>
        <p:grpSp>
          <p:nvGrpSpPr>
            <p:cNvPr id="13" name="Nhóm 15">
              <a:extLst>
                <a:ext uri="{FF2B5EF4-FFF2-40B4-BE49-F238E27FC236}">
                  <a16:creationId xmlns:a16="http://schemas.microsoft.com/office/drawing/2014/main" xmlns="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5" name="Oval 22">
                <a:extLst>
                  <a:ext uri="{FF2B5EF4-FFF2-40B4-BE49-F238E27FC236}">
                    <a16:creationId xmlns:a16="http://schemas.microsoft.com/office/drawing/2014/main" xmlns="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xmlns="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1</a:t>
                </a:r>
                <a:endParaRPr kumimoji="0" lang="vi-VN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34B22C0-B9C3-AB33-E036-F58F1DD43359}"/>
                </a:ext>
              </a:extLst>
            </p:cNvPr>
            <p:cNvSpPr txBox="1"/>
            <p:nvPr/>
          </p:nvSpPr>
          <p:spPr>
            <a:xfrm>
              <a:off x="1543049" y="579150"/>
              <a:ext cx="678871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C786A"/>
                </a:buClr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Tính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ED6B53-0FE5-7142-2D6C-D5A5FA8D3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5" y="1934409"/>
            <a:ext cx="10287000" cy="270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0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0" name="Hình chữ nhật: Góc Tròn 13">
            <a:extLst>
              <a:ext uri="{FF2B5EF4-FFF2-40B4-BE49-F238E27FC236}">
                <a16:creationId xmlns:a16="http://schemas.microsoft.com/office/drawing/2014/main" xmlns="" id="{B3661555-36CB-FCE4-454A-B9815472727D}"/>
              </a:ext>
            </a:extLst>
          </p:cNvPr>
          <p:cNvSpPr/>
          <p:nvPr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56AC4E40-ACED-C962-BD75-9E24FD3EC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22" y="4510837"/>
            <a:ext cx="634779" cy="10368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161F8CB-D7D5-2AD0-D6DA-90ACBEEF409D}"/>
              </a:ext>
            </a:extLst>
          </p:cNvPr>
          <p:cNvSpPr/>
          <p:nvPr/>
        </p:nvSpPr>
        <p:spPr>
          <a:xfrm>
            <a:off x="1356633" y="1146196"/>
            <a:ext cx="2821172" cy="445450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95664F3-86CC-EC8E-B839-42A7FC1A0260}"/>
              </a:ext>
            </a:extLst>
          </p:cNvPr>
          <p:cNvSpPr txBox="1"/>
          <p:nvPr/>
        </p:nvSpPr>
        <p:spPr>
          <a:xfrm>
            <a:off x="1200442" y="247106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8DC2CB7-E4D6-500A-EB55-45FAFE77D07B}"/>
              </a:ext>
            </a:extLst>
          </p:cNvPr>
          <p:cNvSpPr txBox="1"/>
          <p:nvPr/>
        </p:nvSpPr>
        <p:spPr>
          <a:xfrm>
            <a:off x="3540301" y="188277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8000FB-F15F-68F2-E3BA-9CAD513E2115}"/>
              </a:ext>
            </a:extLst>
          </p:cNvPr>
          <p:cNvSpPr txBox="1"/>
          <p:nvPr/>
        </p:nvSpPr>
        <p:spPr>
          <a:xfrm>
            <a:off x="3285432" y="1876819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9DB96DC-3D6B-C8F1-45CE-7A75D59DB663}"/>
              </a:ext>
            </a:extLst>
          </p:cNvPr>
          <p:cNvSpPr txBox="1"/>
          <p:nvPr/>
        </p:nvSpPr>
        <p:spPr>
          <a:xfrm>
            <a:off x="561975" y="1322738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76EEAA4-6778-69BF-63CD-BCA180E6D6A1}"/>
              </a:ext>
            </a:extLst>
          </p:cNvPr>
          <p:cNvSpPr txBox="1"/>
          <p:nvPr/>
        </p:nvSpPr>
        <p:spPr>
          <a:xfrm>
            <a:off x="2301564" y="132273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FC5F23D-2F69-4323-8820-25D9CC73A292}"/>
              </a:ext>
            </a:extLst>
          </p:cNvPr>
          <p:cNvCxnSpPr>
            <a:cxnSpLocks/>
          </p:cNvCxnSpPr>
          <p:nvPr/>
        </p:nvCxnSpPr>
        <p:spPr>
          <a:xfrm>
            <a:off x="2932105" y="1912122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C1D2E496-F6B4-A4F8-CE4C-EF23E3DDD50B}"/>
              </a:ext>
            </a:extLst>
          </p:cNvPr>
          <p:cNvCxnSpPr>
            <a:cxnSpLocks/>
          </p:cNvCxnSpPr>
          <p:nvPr/>
        </p:nvCxnSpPr>
        <p:spPr>
          <a:xfrm flipV="1">
            <a:off x="2932105" y="1426867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6606B51-7FAD-98E9-EB8A-138BCE3D8B72}"/>
              </a:ext>
            </a:extLst>
          </p:cNvPr>
          <p:cNvSpPr txBox="1"/>
          <p:nvPr/>
        </p:nvSpPr>
        <p:spPr>
          <a:xfrm>
            <a:off x="2273275" y="18799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6A85C4A-50B2-AD21-B83A-B6C749EFEF93}"/>
              </a:ext>
            </a:extLst>
          </p:cNvPr>
          <p:cNvSpPr txBox="1"/>
          <p:nvPr/>
        </p:nvSpPr>
        <p:spPr>
          <a:xfrm>
            <a:off x="1860483" y="1881500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EF62C39-E145-F35F-5C4A-0A10EE7CCEA2}"/>
              </a:ext>
            </a:extLst>
          </p:cNvPr>
          <p:cNvSpPr txBox="1"/>
          <p:nvPr/>
        </p:nvSpPr>
        <p:spPr>
          <a:xfrm>
            <a:off x="1485811" y="30501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4A6B4AC-240C-F756-6CD8-5235EB3D29D4}"/>
              </a:ext>
            </a:extLst>
          </p:cNvPr>
          <p:cNvSpPr txBox="1"/>
          <p:nvPr/>
        </p:nvSpPr>
        <p:spPr>
          <a:xfrm>
            <a:off x="2194461" y="2424941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DCC7DB1-58CB-AA93-7FB5-A2C24E99EF29}"/>
              </a:ext>
            </a:extLst>
          </p:cNvPr>
          <p:cNvSpPr txBox="1"/>
          <p:nvPr/>
        </p:nvSpPr>
        <p:spPr>
          <a:xfrm>
            <a:off x="2209089" y="357890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46379490-E01D-B053-27C8-F3349CAC9186}"/>
              </a:ext>
            </a:extLst>
          </p:cNvPr>
          <p:cNvCxnSpPr/>
          <p:nvPr/>
        </p:nvCxnSpPr>
        <p:spPr>
          <a:xfrm>
            <a:off x="1850773" y="2438400"/>
            <a:ext cx="790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FF93791-2DC2-C917-42BA-97A1139D6F1E}"/>
              </a:ext>
            </a:extLst>
          </p:cNvPr>
          <p:cNvSpPr txBox="1"/>
          <p:nvPr/>
        </p:nvSpPr>
        <p:spPr>
          <a:xfrm>
            <a:off x="2238375" y="3996566"/>
            <a:ext cx="7861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endParaRPr lang="vi-VN" sz="4000" dirty="0">
              <a:solidFill>
                <a:srgbClr val="FF0000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C7738087-6434-3D31-E3A2-E6A97250D1CB}"/>
              </a:ext>
            </a:extLst>
          </p:cNvPr>
          <p:cNvCxnSpPr>
            <a:cxnSpLocks/>
          </p:cNvCxnSpPr>
          <p:nvPr/>
        </p:nvCxnSpPr>
        <p:spPr>
          <a:xfrm>
            <a:off x="1946023" y="3629025"/>
            <a:ext cx="940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BE008AF-EA15-5DFD-193F-4A14CD262443}"/>
              </a:ext>
            </a:extLst>
          </p:cNvPr>
          <p:cNvSpPr txBox="1"/>
          <p:nvPr/>
        </p:nvSpPr>
        <p:spPr>
          <a:xfrm>
            <a:off x="2485314" y="358843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4F1F49E5-981C-1B1F-239B-260DBB1D0029}"/>
              </a:ext>
            </a:extLst>
          </p:cNvPr>
          <p:cNvCxnSpPr>
            <a:cxnSpLocks/>
          </p:cNvCxnSpPr>
          <p:nvPr/>
        </p:nvCxnSpPr>
        <p:spPr>
          <a:xfrm>
            <a:off x="2050798" y="4562475"/>
            <a:ext cx="885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A7D38D8-7FB4-BFFA-F806-B00540003921}"/>
              </a:ext>
            </a:extLst>
          </p:cNvPr>
          <p:cNvSpPr txBox="1"/>
          <p:nvPr/>
        </p:nvSpPr>
        <p:spPr>
          <a:xfrm>
            <a:off x="1838236" y="45265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37CE4305-344B-6D92-A12F-E2897CBB7324}"/>
              </a:ext>
            </a:extLst>
          </p:cNvPr>
          <p:cNvSpPr/>
          <p:nvPr/>
        </p:nvSpPr>
        <p:spPr>
          <a:xfrm>
            <a:off x="4671333" y="1155721"/>
            <a:ext cx="2821172" cy="445450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42ADAC5-BF65-D386-52DB-178D97C1F130}"/>
              </a:ext>
            </a:extLst>
          </p:cNvPr>
          <p:cNvSpPr txBox="1"/>
          <p:nvPr/>
        </p:nvSpPr>
        <p:spPr>
          <a:xfrm>
            <a:off x="4515142" y="248059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0576DB0-874A-1E93-A1EC-7D984EAABC50}"/>
              </a:ext>
            </a:extLst>
          </p:cNvPr>
          <p:cNvSpPr txBox="1"/>
          <p:nvPr/>
        </p:nvSpPr>
        <p:spPr>
          <a:xfrm>
            <a:off x="6855001" y="189229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4E61649-62D5-DF97-6009-66295D249BB3}"/>
              </a:ext>
            </a:extLst>
          </p:cNvPr>
          <p:cNvSpPr txBox="1"/>
          <p:nvPr/>
        </p:nvSpPr>
        <p:spPr>
          <a:xfrm>
            <a:off x="6600132" y="1886344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DB6D743-58B6-8257-37F5-8161754DCAA3}"/>
              </a:ext>
            </a:extLst>
          </p:cNvPr>
          <p:cNvSpPr txBox="1"/>
          <p:nvPr/>
        </p:nvSpPr>
        <p:spPr>
          <a:xfrm>
            <a:off x="3876675" y="1332263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854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90E7D00-818B-B24A-05DC-B406673F2835}"/>
              </a:ext>
            </a:extLst>
          </p:cNvPr>
          <p:cNvSpPr txBox="1"/>
          <p:nvPr/>
        </p:nvSpPr>
        <p:spPr>
          <a:xfrm>
            <a:off x="5616264" y="1332263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20BE8531-DFCB-16E8-87E1-41438B096DCF}"/>
              </a:ext>
            </a:extLst>
          </p:cNvPr>
          <p:cNvCxnSpPr>
            <a:cxnSpLocks/>
          </p:cNvCxnSpPr>
          <p:nvPr/>
        </p:nvCxnSpPr>
        <p:spPr>
          <a:xfrm>
            <a:off x="6246805" y="1921647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D444104E-DBBB-E594-80E3-79ED932C5641}"/>
              </a:ext>
            </a:extLst>
          </p:cNvPr>
          <p:cNvCxnSpPr>
            <a:cxnSpLocks/>
          </p:cNvCxnSpPr>
          <p:nvPr/>
        </p:nvCxnSpPr>
        <p:spPr>
          <a:xfrm flipV="1">
            <a:off x="6246805" y="1436392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8977236-67A5-C953-B198-85CF3483A5B5}"/>
              </a:ext>
            </a:extLst>
          </p:cNvPr>
          <p:cNvSpPr txBox="1"/>
          <p:nvPr/>
        </p:nvSpPr>
        <p:spPr>
          <a:xfrm>
            <a:off x="5587975" y="18894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65C18F4-610F-4C51-233C-352963F628D2}"/>
              </a:ext>
            </a:extLst>
          </p:cNvPr>
          <p:cNvSpPr txBox="1"/>
          <p:nvPr/>
        </p:nvSpPr>
        <p:spPr>
          <a:xfrm>
            <a:off x="5175183" y="1891025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A6F0A1E-D15C-BFD6-44B9-7D450D90EB53}"/>
              </a:ext>
            </a:extLst>
          </p:cNvPr>
          <p:cNvSpPr txBox="1"/>
          <p:nvPr/>
        </p:nvSpPr>
        <p:spPr>
          <a:xfrm>
            <a:off x="4800511" y="30596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3A69E8B-60F7-52DB-CE5C-63907FCC1C2E}"/>
              </a:ext>
            </a:extLst>
          </p:cNvPr>
          <p:cNvSpPr txBox="1"/>
          <p:nvPr/>
        </p:nvSpPr>
        <p:spPr>
          <a:xfrm>
            <a:off x="5509161" y="243446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3F2639E-DA14-BAB1-A6A1-00CB5062C403}"/>
              </a:ext>
            </a:extLst>
          </p:cNvPr>
          <p:cNvSpPr txBox="1"/>
          <p:nvPr/>
        </p:nvSpPr>
        <p:spPr>
          <a:xfrm>
            <a:off x="5523789" y="358843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7B93DF9D-2876-4CE9-5C12-6CF79371DA26}"/>
              </a:ext>
            </a:extLst>
          </p:cNvPr>
          <p:cNvCxnSpPr/>
          <p:nvPr/>
        </p:nvCxnSpPr>
        <p:spPr>
          <a:xfrm>
            <a:off x="5165473" y="2447925"/>
            <a:ext cx="790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92C99951-E785-BEC8-19AC-B40F531C9C25}"/>
              </a:ext>
            </a:extLst>
          </p:cNvPr>
          <p:cNvSpPr txBox="1"/>
          <p:nvPr/>
        </p:nvSpPr>
        <p:spPr>
          <a:xfrm>
            <a:off x="5600701" y="4006091"/>
            <a:ext cx="7384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vi-VN" sz="4000" dirty="0">
              <a:solidFill>
                <a:srgbClr val="FF0000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B37A4EE1-7E3D-1DEE-A582-EAFEDEAF4CF9}"/>
              </a:ext>
            </a:extLst>
          </p:cNvPr>
          <p:cNvCxnSpPr>
            <a:cxnSpLocks/>
          </p:cNvCxnSpPr>
          <p:nvPr/>
        </p:nvCxnSpPr>
        <p:spPr>
          <a:xfrm>
            <a:off x="5260723" y="3638550"/>
            <a:ext cx="940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BDB20CD-9644-9038-911B-1678D0244B39}"/>
              </a:ext>
            </a:extLst>
          </p:cNvPr>
          <p:cNvSpPr txBox="1"/>
          <p:nvPr/>
        </p:nvSpPr>
        <p:spPr>
          <a:xfrm>
            <a:off x="5800014" y="359795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3A012001-0730-454F-67DC-B4FA368DFF7E}"/>
              </a:ext>
            </a:extLst>
          </p:cNvPr>
          <p:cNvCxnSpPr>
            <a:cxnSpLocks/>
          </p:cNvCxnSpPr>
          <p:nvPr/>
        </p:nvCxnSpPr>
        <p:spPr>
          <a:xfrm>
            <a:off x="5365498" y="4572000"/>
            <a:ext cx="885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3999292-1B60-E6F4-3C9E-0D30335B352E}"/>
              </a:ext>
            </a:extLst>
          </p:cNvPr>
          <p:cNvSpPr txBox="1"/>
          <p:nvPr/>
        </p:nvSpPr>
        <p:spPr>
          <a:xfrm>
            <a:off x="5152936" y="45360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F88608C3-5615-55E0-679B-32C5ECCC3987}"/>
              </a:ext>
            </a:extLst>
          </p:cNvPr>
          <p:cNvSpPr txBox="1"/>
          <p:nvPr/>
        </p:nvSpPr>
        <p:spPr>
          <a:xfrm>
            <a:off x="609600" y="561975"/>
            <a:ext cx="80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374C030C-972B-2396-FB51-0554895AFE15}"/>
              </a:ext>
            </a:extLst>
          </p:cNvPr>
          <p:cNvSpPr/>
          <p:nvPr/>
        </p:nvSpPr>
        <p:spPr>
          <a:xfrm>
            <a:off x="8008260" y="793771"/>
            <a:ext cx="3005817" cy="504505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E64A39C2-66F8-C248-A6F9-E814BF16EAD0}"/>
              </a:ext>
            </a:extLst>
          </p:cNvPr>
          <p:cNvSpPr txBox="1"/>
          <p:nvPr/>
        </p:nvSpPr>
        <p:spPr>
          <a:xfrm>
            <a:off x="7547270" y="205196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1FA958E6-A578-48D4-8483-F348C38AD1EA}"/>
              </a:ext>
            </a:extLst>
          </p:cNvPr>
          <p:cNvSpPr txBox="1"/>
          <p:nvPr/>
        </p:nvSpPr>
        <p:spPr>
          <a:xfrm>
            <a:off x="10191929" y="153034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46090EC5-EEF1-E814-5E49-A687A8B3E09C}"/>
              </a:ext>
            </a:extLst>
          </p:cNvPr>
          <p:cNvSpPr txBox="1"/>
          <p:nvPr/>
        </p:nvSpPr>
        <p:spPr>
          <a:xfrm>
            <a:off x="9937060" y="1524394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5046F74-681A-B897-80B9-697A19FB0B9A}"/>
              </a:ext>
            </a:extLst>
          </p:cNvPr>
          <p:cNvSpPr txBox="1"/>
          <p:nvPr/>
        </p:nvSpPr>
        <p:spPr>
          <a:xfrm>
            <a:off x="7213603" y="970313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9 848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D16CEF27-2A58-5DED-6A2B-5C7F7A6A4A82}"/>
              </a:ext>
            </a:extLst>
          </p:cNvPr>
          <p:cNvSpPr txBox="1"/>
          <p:nvPr/>
        </p:nvSpPr>
        <p:spPr>
          <a:xfrm>
            <a:off x="8953192" y="970313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87A6F194-87EB-DCF5-6137-F0B77B596BEA}"/>
              </a:ext>
            </a:extLst>
          </p:cNvPr>
          <p:cNvCxnSpPr>
            <a:cxnSpLocks/>
          </p:cNvCxnSpPr>
          <p:nvPr/>
        </p:nvCxnSpPr>
        <p:spPr>
          <a:xfrm>
            <a:off x="9583733" y="1559697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07A6851A-5382-030B-2417-F32581188F19}"/>
              </a:ext>
            </a:extLst>
          </p:cNvPr>
          <p:cNvCxnSpPr>
            <a:cxnSpLocks/>
          </p:cNvCxnSpPr>
          <p:nvPr/>
        </p:nvCxnSpPr>
        <p:spPr>
          <a:xfrm flipV="1">
            <a:off x="9583733" y="1074442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6FF7537B-A684-183F-C6D3-C31E6C989371}"/>
              </a:ext>
            </a:extLst>
          </p:cNvPr>
          <p:cNvSpPr txBox="1"/>
          <p:nvPr/>
        </p:nvSpPr>
        <p:spPr>
          <a:xfrm>
            <a:off x="8924903" y="15274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BDECA2D9-7FE3-A857-CBC4-6464F705B3FB}"/>
              </a:ext>
            </a:extLst>
          </p:cNvPr>
          <p:cNvSpPr txBox="1"/>
          <p:nvPr/>
        </p:nvSpPr>
        <p:spPr>
          <a:xfrm>
            <a:off x="8140636" y="1443350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2CB2DE73-A872-7B9A-C410-4CECE5004942}"/>
              </a:ext>
            </a:extLst>
          </p:cNvPr>
          <p:cNvSpPr txBox="1"/>
          <p:nvPr/>
        </p:nvSpPr>
        <p:spPr>
          <a:xfrm>
            <a:off x="7804064" y="24786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04739401-7C0F-160B-26F5-1102820827BC}"/>
              </a:ext>
            </a:extLst>
          </p:cNvPr>
          <p:cNvSpPr txBox="1"/>
          <p:nvPr/>
        </p:nvSpPr>
        <p:spPr>
          <a:xfrm>
            <a:off x="8541289" y="2005841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2ACF62FA-9C59-3DCB-CBB0-F2F499620462}"/>
              </a:ext>
            </a:extLst>
          </p:cNvPr>
          <p:cNvSpPr txBox="1"/>
          <p:nvPr/>
        </p:nvSpPr>
        <p:spPr>
          <a:xfrm>
            <a:off x="8536867" y="293120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xmlns="" id="{A4C51A5E-BF3B-2A64-E783-CE4B667CF72D}"/>
              </a:ext>
            </a:extLst>
          </p:cNvPr>
          <p:cNvCxnSpPr>
            <a:cxnSpLocks/>
          </p:cNvCxnSpPr>
          <p:nvPr/>
        </p:nvCxnSpPr>
        <p:spPr>
          <a:xfrm>
            <a:off x="8299453" y="2085975"/>
            <a:ext cx="9935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F60CC385-410C-6A65-7EC5-B4634580C26B}"/>
              </a:ext>
            </a:extLst>
          </p:cNvPr>
          <p:cNvSpPr txBox="1"/>
          <p:nvPr/>
        </p:nvSpPr>
        <p:spPr>
          <a:xfrm>
            <a:off x="8572500" y="3282191"/>
            <a:ext cx="779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EDBCCB42-EE57-1A2C-EADC-0FE906DC212F}"/>
              </a:ext>
            </a:extLst>
          </p:cNvPr>
          <p:cNvCxnSpPr>
            <a:cxnSpLocks/>
          </p:cNvCxnSpPr>
          <p:nvPr/>
        </p:nvCxnSpPr>
        <p:spPr>
          <a:xfrm>
            <a:off x="8369051" y="3028950"/>
            <a:ext cx="940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D507F308-6D6B-AECC-95BC-5649E3FA0192}"/>
              </a:ext>
            </a:extLst>
          </p:cNvPr>
          <p:cNvSpPr txBox="1"/>
          <p:nvPr/>
        </p:nvSpPr>
        <p:spPr>
          <a:xfrm>
            <a:off x="8813092" y="292168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xmlns="" id="{E378C37D-3AC3-3AA7-3BB5-8A3BCC4742E9}"/>
              </a:ext>
            </a:extLst>
          </p:cNvPr>
          <p:cNvCxnSpPr>
            <a:cxnSpLocks/>
          </p:cNvCxnSpPr>
          <p:nvPr/>
        </p:nvCxnSpPr>
        <p:spPr>
          <a:xfrm>
            <a:off x="8680453" y="3914775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05E9BDDB-84CC-6C0D-6160-D1EC95C0E6D9}"/>
              </a:ext>
            </a:extLst>
          </p:cNvPr>
          <p:cNvSpPr txBox="1"/>
          <p:nvPr/>
        </p:nvSpPr>
        <p:spPr>
          <a:xfrm>
            <a:off x="8166014" y="38407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7F57CC3-113C-197D-4CC0-C22A813CAD3B}"/>
              </a:ext>
            </a:extLst>
          </p:cNvPr>
          <p:cNvSpPr txBox="1"/>
          <p:nvPr/>
        </p:nvSpPr>
        <p:spPr>
          <a:xfrm>
            <a:off x="8432714" y="38502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DDAA0D4F-902D-584C-3B07-10CBA594BFA8}"/>
              </a:ext>
            </a:extLst>
          </p:cNvPr>
          <p:cNvSpPr txBox="1"/>
          <p:nvPr/>
        </p:nvSpPr>
        <p:spPr>
          <a:xfrm>
            <a:off x="10439579" y="152082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64803161-1D7F-50B8-51DD-98F5CE4184C9}"/>
              </a:ext>
            </a:extLst>
          </p:cNvPr>
          <p:cNvSpPr txBox="1"/>
          <p:nvPr/>
        </p:nvSpPr>
        <p:spPr>
          <a:xfrm>
            <a:off x="8442239" y="43550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0F5636B0-DE5F-4C22-1952-F44AFFA1BB20}"/>
              </a:ext>
            </a:extLst>
          </p:cNvPr>
          <p:cNvCxnSpPr>
            <a:cxnSpLocks/>
          </p:cNvCxnSpPr>
          <p:nvPr/>
        </p:nvCxnSpPr>
        <p:spPr>
          <a:xfrm>
            <a:off x="8747128" y="4867275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C19841AC-2CB7-2996-C3C3-16FEC692F8F8}"/>
              </a:ext>
            </a:extLst>
          </p:cNvPr>
          <p:cNvSpPr txBox="1"/>
          <p:nvPr/>
        </p:nvSpPr>
        <p:spPr>
          <a:xfrm>
            <a:off x="8480339" y="48599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496478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0"/>
                            </p:stCondLst>
                            <p:childTnLst>
                              <p:par>
                                <p:cTn id="1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500"/>
                            </p:stCondLst>
                            <p:childTnLst>
                              <p:par>
                                <p:cTn id="1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000"/>
                            </p:stCondLst>
                            <p:childTnLst>
                              <p:par>
                                <p:cTn id="1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500"/>
                            </p:stCondLst>
                            <p:childTnLst>
                              <p:par>
                                <p:cTn id="1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00"/>
                            </p:stCondLst>
                            <p:childTnLst>
                              <p:par>
                                <p:cTn id="2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9" grpId="0"/>
      <p:bldP spid="26" grpId="0"/>
      <p:bldP spid="28" grpId="0"/>
      <p:bldP spid="33" grpId="0"/>
      <p:bldP spid="36" grpId="0"/>
      <p:bldP spid="38" grpId="0"/>
      <p:bldP spid="40" grpId="0"/>
      <p:bldP spid="42" grpId="0"/>
      <p:bldP spid="44" grpId="0"/>
      <p:bldP spid="45" grpId="0"/>
      <p:bldP spid="46" grpId="0"/>
      <p:bldP spid="47" grpId="0"/>
      <p:bldP spid="48" grpId="0"/>
      <p:bldP spid="51" grpId="0"/>
      <p:bldP spid="53" grpId="0"/>
      <p:bldP spid="54" grpId="0"/>
      <p:bldP spid="55" grpId="0"/>
      <p:bldP spid="57" grpId="0"/>
      <p:bldP spid="59" grpId="0"/>
      <p:bldP spid="61" grpId="0"/>
      <p:bldP spid="83" grpId="0"/>
      <p:bldP spid="84" grpId="0"/>
      <p:bldP spid="85" grpId="0"/>
      <p:bldP spid="86" grpId="0"/>
      <p:bldP spid="87" grpId="0"/>
      <p:bldP spid="90" grpId="0"/>
      <p:bldP spid="92" grpId="0"/>
      <p:bldP spid="93" grpId="0"/>
      <p:bldP spid="94" grpId="0"/>
      <p:bldP spid="96" grpId="0"/>
      <p:bldP spid="98" grpId="0"/>
      <p:bldP spid="100" grpId="0"/>
      <p:bldP spid="101" grpId="0"/>
      <p:bldP spid="102" grpId="0"/>
      <p:bldP spid="103" grpId="0"/>
      <p:bldP spid="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0" name="Hình chữ nhật: Góc Tròn 13">
            <a:extLst>
              <a:ext uri="{FF2B5EF4-FFF2-40B4-BE49-F238E27FC236}">
                <a16:creationId xmlns:a16="http://schemas.microsoft.com/office/drawing/2014/main" xmlns="" id="{B3661555-36CB-FCE4-454A-B9815472727D}"/>
              </a:ext>
            </a:extLst>
          </p:cNvPr>
          <p:cNvSpPr/>
          <p:nvPr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374C030C-972B-2396-FB51-0554895AFE15}"/>
              </a:ext>
            </a:extLst>
          </p:cNvPr>
          <p:cNvSpPr/>
          <p:nvPr/>
        </p:nvSpPr>
        <p:spPr>
          <a:xfrm>
            <a:off x="794657" y="784246"/>
            <a:ext cx="3005817" cy="504505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E64A39C2-66F8-C248-A6F9-E814BF16EAD0}"/>
              </a:ext>
            </a:extLst>
          </p:cNvPr>
          <p:cNvSpPr txBox="1"/>
          <p:nvPr/>
        </p:nvSpPr>
        <p:spPr>
          <a:xfrm>
            <a:off x="333667" y="204244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1FA958E6-A578-48D4-8483-F348C38AD1EA}"/>
              </a:ext>
            </a:extLst>
          </p:cNvPr>
          <p:cNvSpPr txBox="1"/>
          <p:nvPr/>
        </p:nvSpPr>
        <p:spPr>
          <a:xfrm>
            <a:off x="2978326" y="152082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46090EC5-EEF1-E814-5E49-A687A8B3E09C}"/>
              </a:ext>
            </a:extLst>
          </p:cNvPr>
          <p:cNvSpPr txBox="1"/>
          <p:nvPr/>
        </p:nvSpPr>
        <p:spPr>
          <a:xfrm>
            <a:off x="2723457" y="1514869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5046F74-681A-B897-80B9-697A19FB0B9A}"/>
              </a:ext>
            </a:extLst>
          </p:cNvPr>
          <p:cNvSpPr txBox="1"/>
          <p:nvPr/>
        </p:nvSpPr>
        <p:spPr>
          <a:xfrm>
            <a:off x="0" y="960788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4 851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D16CEF27-2A58-5DED-6A2B-5C7F7A6A4A82}"/>
              </a:ext>
            </a:extLst>
          </p:cNvPr>
          <p:cNvSpPr txBox="1"/>
          <p:nvPr/>
        </p:nvSpPr>
        <p:spPr>
          <a:xfrm>
            <a:off x="1739589" y="96078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87A6F194-87EB-DCF5-6137-F0B77B596BEA}"/>
              </a:ext>
            </a:extLst>
          </p:cNvPr>
          <p:cNvCxnSpPr>
            <a:cxnSpLocks/>
          </p:cNvCxnSpPr>
          <p:nvPr/>
        </p:nvCxnSpPr>
        <p:spPr>
          <a:xfrm>
            <a:off x="2370130" y="1550172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07A6851A-5382-030B-2417-F32581188F19}"/>
              </a:ext>
            </a:extLst>
          </p:cNvPr>
          <p:cNvCxnSpPr>
            <a:cxnSpLocks/>
          </p:cNvCxnSpPr>
          <p:nvPr/>
        </p:nvCxnSpPr>
        <p:spPr>
          <a:xfrm flipV="1">
            <a:off x="2370130" y="1064917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6FF7537B-A684-183F-C6D3-C31E6C989371}"/>
              </a:ext>
            </a:extLst>
          </p:cNvPr>
          <p:cNvSpPr txBox="1"/>
          <p:nvPr/>
        </p:nvSpPr>
        <p:spPr>
          <a:xfrm>
            <a:off x="1711300" y="15179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BDECA2D9-7FE3-A857-CBC4-6464F705B3FB}"/>
              </a:ext>
            </a:extLst>
          </p:cNvPr>
          <p:cNvSpPr txBox="1"/>
          <p:nvPr/>
        </p:nvSpPr>
        <p:spPr>
          <a:xfrm>
            <a:off x="927033" y="1433825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2CB2DE73-A872-7B9A-C410-4CECE5004942}"/>
              </a:ext>
            </a:extLst>
          </p:cNvPr>
          <p:cNvSpPr txBox="1"/>
          <p:nvPr/>
        </p:nvSpPr>
        <p:spPr>
          <a:xfrm>
            <a:off x="590461" y="24691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04739401-7C0F-160B-26F5-1102820827BC}"/>
              </a:ext>
            </a:extLst>
          </p:cNvPr>
          <p:cNvSpPr txBox="1"/>
          <p:nvPr/>
        </p:nvSpPr>
        <p:spPr>
          <a:xfrm>
            <a:off x="1327686" y="199631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2ACF62FA-9C59-3DCB-CBB0-F2F499620462}"/>
              </a:ext>
            </a:extLst>
          </p:cNvPr>
          <p:cNvSpPr txBox="1"/>
          <p:nvPr/>
        </p:nvSpPr>
        <p:spPr>
          <a:xfrm>
            <a:off x="1323264" y="292168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xmlns="" id="{A4C51A5E-BF3B-2A64-E783-CE4B667CF72D}"/>
              </a:ext>
            </a:extLst>
          </p:cNvPr>
          <p:cNvCxnSpPr>
            <a:cxnSpLocks/>
          </p:cNvCxnSpPr>
          <p:nvPr/>
        </p:nvCxnSpPr>
        <p:spPr>
          <a:xfrm>
            <a:off x="1085850" y="2076450"/>
            <a:ext cx="9935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F60CC385-410C-6A65-7EC5-B4634580C26B}"/>
              </a:ext>
            </a:extLst>
          </p:cNvPr>
          <p:cNvSpPr txBox="1"/>
          <p:nvPr/>
        </p:nvSpPr>
        <p:spPr>
          <a:xfrm>
            <a:off x="1647825" y="3272666"/>
            <a:ext cx="4908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EDBCCB42-EE57-1A2C-EADC-0FE906DC212F}"/>
              </a:ext>
            </a:extLst>
          </p:cNvPr>
          <p:cNvCxnSpPr>
            <a:cxnSpLocks/>
          </p:cNvCxnSpPr>
          <p:nvPr/>
        </p:nvCxnSpPr>
        <p:spPr>
          <a:xfrm>
            <a:off x="1155448" y="3019425"/>
            <a:ext cx="940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D507F308-6D6B-AECC-95BC-5649E3FA0192}"/>
              </a:ext>
            </a:extLst>
          </p:cNvPr>
          <p:cNvSpPr txBox="1"/>
          <p:nvPr/>
        </p:nvSpPr>
        <p:spPr>
          <a:xfrm>
            <a:off x="1599489" y="291215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xmlns="" id="{E378C37D-3AC3-3AA7-3BB5-8A3BCC4742E9}"/>
              </a:ext>
            </a:extLst>
          </p:cNvPr>
          <p:cNvCxnSpPr>
            <a:cxnSpLocks/>
          </p:cNvCxnSpPr>
          <p:nvPr/>
        </p:nvCxnSpPr>
        <p:spPr>
          <a:xfrm>
            <a:off x="1466850" y="390525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05E9BDDB-84CC-6C0D-6160-D1EC95C0E6D9}"/>
              </a:ext>
            </a:extLst>
          </p:cNvPr>
          <p:cNvSpPr txBox="1"/>
          <p:nvPr/>
        </p:nvSpPr>
        <p:spPr>
          <a:xfrm>
            <a:off x="952411" y="38312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7F57CC3-113C-197D-4CC0-C22A813CAD3B}"/>
              </a:ext>
            </a:extLst>
          </p:cNvPr>
          <p:cNvSpPr txBox="1"/>
          <p:nvPr/>
        </p:nvSpPr>
        <p:spPr>
          <a:xfrm>
            <a:off x="1990725" y="3840730"/>
            <a:ext cx="31432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DDAA0D4F-902D-584C-3B07-10CBA594BFA8}"/>
              </a:ext>
            </a:extLst>
          </p:cNvPr>
          <p:cNvSpPr txBox="1"/>
          <p:nvPr/>
        </p:nvSpPr>
        <p:spPr>
          <a:xfrm>
            <a:off x="3225976" y="151129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64803161-1D7F-50B8-51DD-98F5CE4184C9}"/>
              </a:ext>
            </a:extLst>
          </p:cNvPr>
          <p:cNvSpPr txBox="1"/>
          <p:nvPr/>
        </p:nvSpPr>
        <p:spPr>
          <a:xfrm>
            <a:off x="1228636" y="43455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0F5636B0-DE5F-4C22-1952-F44AFFA1BB20}"/>
              </a:ext>
            </a:extLst>
          </p:cNvPr>
          <p:cNvCxnSpPr>
            <a:cxnSpLocks/>
          </p:cNvCxnSpPr>
          <p:nvPr/>
        </p:nvCxnSpPr>
        <p:spPr>
          <a:xfrm>
            <a:off x="1533525" y="485775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C19841AC-2CB7-2996-C3C3-16FEC692F8F8}"/>
              </a:ext>
            </a:extLst>
          </p:cNvPr>
          <p:cNvSpPr txBox="1"/>
          <p:nvPr/>
        </p:nvSpPr>
        <p:spPr>
          <a:xfrm>
            <a:off x="1266736" y="48503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129F2424-8422-25EA-1960-9A927A49E575}"/>
              </a:ext>
            </a:extLst>
          </p:cNvPr>
          <p:cNvSpPr/>
          <p:nvPr/>
        </p:nvSpPr>
        <p:spPr>
          <a:xfrm>
            <a:off x="4505325" y="403246"/>
            <a:ext cx="3162300" cy="574990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21F9A563-33FD-D5E7-F88C-6F7661B1D728}"/>
              </a:ext>
            </a:extLst>
          </p:cNvPr>
          <p:cNvSpPr txBox="1"/>
          <p:nvPr/>
        </p:nvSpPr>
        <p:spPr>
          <a:xfrm>
            <a:off x="3813470" y="162334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4FDD15D4-6D80-1575-749C-56F8A29F1C41}"/>
              </a:ext>
            </a:extLst>
          </p:cNvPr>
          <p:cNvSpPr txBox="1"/>
          <p:nvPr/>
        </p:nvSpPr>
        <p:spPr>
          <a:xfrm>
            <a:off x="6791504" y="113982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390A760-9A14-FC45-34B3-8B1ED6C032F3}"/>
              </a:ext>
            </a:extLst>
          </p:cNvPr>
          <p:cNvSpPr txBox="1"/>
          <p:nvPr/>
        </p:nvSpPr>
        <p:spPr>
          <a:xfrm>
            <a:off x="6536635" y="1133869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F0B304A-F3D6-44F9-455A-9F027ECB3153}"/>
              </a:ext>
            </a:extLst>
          </p:cNvPr>
          <p:cNvSpPr txBox="1"/>
          <p:nvPr/>
        </p:nvSpPr>
        <p:spPr>
          <a:xfrm>
            <a:off x="3813178" y="579788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36 542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A956853A-EC19-3636-E8D3-C6464EF5982A}"/>
              </a:ext>
            </a:extLst>
          </p:cNvPr>
          <p:cNvSpPr txBox="1"/>
          <p:nvPr/>
        </p:nvSpPr>
        <p:spPr>
          <a:xfrm>
            <a:off x="5552767" y="57978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9AAC44A7-692B-6A6A-E901-42A9E9EE9949}"/>
              </a:ext>
            </a:extLst>
          </p:cNvPr>
          <p:cNvCxnSpPr>
            <a:cxnSpLocks/>
          </p:cNvCxnSpPr>
          <p:nvPr/>
        </p:nvCxnSpPr>
        <p:spPr>
          <a:xfrm>
            <a:off x="6183308" y="1169172"/>
            <a:ext cx="14271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26B7E383-76C3-1037-90ED-62F6AD69D53A}"/>
              </a:ext>
            </a:extLst>
          </p:cNvPr>
          <p:cNvCxnSpPr>
            <a:cxnSpLocks/>
          </p:cNvCxnSpPr>
          <p:nvPr/>
        </p:nvCxnSpPr>
        <p:spPr>
          <a:xfrm flipV="1">
            <a:off x="6183308" y="683917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E0D47354-76C9-02D8-8F4D-566AA3036746}"/>
              </a:ext>
            </a:extLst>
          </p:cNvPr>
          <p:cNvSpPr txBox="1"/>
          <p:nvPr/>
        </p:nvSpPr>
        <p:spPr>
          <a:xfrm>
            <a:off x="5524478" y="11369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E0392FE9-E154-B95D-D16B-7114AFF33CFA}"/>
              </a:ext>
            </a:extLst>
          </p:cNvPr>
          <p:cNvSpPr txBox="1"/>
          <p:nvPr/>
        </p:nvSpPr>
        <p:spPr>
          <a:xfrm>
            <a:off x="4511611" y="1024250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1057BBAD-BAF6-EEDB-680D-3B001F74D228}"/>
              </a:ext>
            </a:extLst>
          </p:cNvPr>
          <p:cNvSpPr txBox="1"/>
          <p:nvPr/>
        </p:nvSpPr>
        <p:spPr>
          <a:xfrm>
            <a:off x="4108364" y="20405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E4591428-2BD3-8B5A-3174-5B9EF0462775}"/>
              </a:ext>
            </a:extLst>
          </p:cNvPr>
          <p:cNvSpPr txBox="1"/>
          <p:nvPr/>
        </p:nvSpPr>
        <p:spPr>
          <a:xfrm>
            <a:off x="4807489" y="157721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E471C3D6-8472-D7D8-5027-28510C19A4A0}"/>
              </a:ext>
            </a:extLst>
          </p:cNvPr>
          <p:cNvSpPr txBox="1"/>
          <p:nvPr/>
        </p:nvSpPr>
        <p:spPr>
          <a:xfrm>
            <a:off x="4869742" y="251210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8F186F26-A165-3285-346D-D05ADAFB1EB5}"/>
              </a:ext>
            </a:extLst>
          </p:cNvPr>
          <p:cNvCxnSpPr>
            <a:cxnSpLocks/>
          </p:cNvCxnSpPr>
          <p:nvPr/>
        </p:nvCxnSpPr>
        <p:spPr>
          <a:xfrm>
            <a:off x="4594228" y="1628775"/>
            <a:ext cx="9935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355631EF-0C9D-3D81-DB4B-8FD2DDE5518F}"/>
              </a:ext>
            </a:extLst>
          </p:cNvPr>
          <p:cNvSpPr txBox="1"/>
          <p:nvPr/>
        </p:nvSpPr>
        <p:spPr>
          <a:xfrm>
            <a:off x="5165728" y="2872616"/>
            <a:ext cx="5098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xmlns="" id="{4A3EF3C1-9BE0-7A29-B74D-1EFF3B0C8C8E}"/>
              </a:ext>
            </a:extLst>
          </p:cNvPr>
          <p:cNvCxnSpPr>
            <a:cxnSpLocks/>
          </p:cNvCxnSpPr>
          <p:nvPr/>
        </p:nvCxnSpPr>
        <p:spPr>
          <a:xfrm>
            <a:off x="4644776" y="2571750"/>
            <a:ext cx="940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153AC682-6927-4DC1-AA1C-D2B5FB47A6A7}"/>
              </a:ext>
            </a:extLst>
          </p:cNvPr>
          <p:cNvSpPr txBox="1"/>
          <p:nvPr/>
        </p:nvSpPr>
        <p:spPr>
          <a:xfrm>
            <a:off x="5145967" y="250258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xmlns="" id="{C41FB6B1-D089-C0C6-9496-B85F70D8BE1E}"/>
              </a:ext>
            </a:extLst>
          </p:cNvPr>
          <p:cNvCxnSpPr>
            <a:cxnSpLocks/>
          </p:cNvCxnSpPr>
          <p:nvPr/>
        </p:nvCxnSpPr>
        <p:spPr>
          <a:xfrm>
            <a:off x="4860928" y="3495675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491CDE2C-AFF7-CF94-55B3-355E9CB6F60A}"/>
              </a:ext>
            </a:extLst>
          </p:cNvPr>
          <p:cNvSpPr txBox="1"/>
          <p:nvPr/>
        </p:nvSpPr>
        <p:spPr>
          <a:xfrm>
            <a:off x="4460789" y="34311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8B10C27F-B32F-4189-A259-47FAEE113FAE}"/>
              </a:ext>
            </a:extLst>
          </p:cNvPr>
          <p:cNvSpPr txBox="1"/>
          <p:nvPr/>
        </p:nvSpPr>
        <p:spPr>
          <a:xfrm>
            <a:off x="5553075" y="3440680"/>
            <a:ext cx="26035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823DB8D7-85DA-2909-4370-973875234F63}"/>
              </a:ext>
            </a:extLst>
          </p:cNvPr>
          <p:cNvSpPr txBox="1"/>
          <p:nvPr/>
        </p:nvSpPr>
        <p:spPr>
          <a:xfrm>
            <a:off x="7039154" y="113029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434B2782-053A-3E62-46DF-AC3DE567E0BE}"/>
              </a:ext>
            </a:extLst>
          </p:cNvPr>
          <p:cNvSpPr txBox="1"/>
          <p:nvPr/>
        </p:nvSpPr>
        <p:spPr>
          <a:xfrm>
            <a:off x="4756064" y="38216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xmlns="" id="{88E88695-8401-B242-A8AB-A9564C8BE41A}"/>
              </a:ext>
            </a:extLst>
          </p:cNvPr>
          <p:cNvCxnSpPr>
            <a:cxnSpLocks/>
          </p:cNvCxnSpPr>
          <p:nvPr/>
        </p:nvCxnSpPr>
        <p:spPr>
          <a:xfrm>
            <a:off x="5241928" y="4352925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E1F47DB8-8688-B4D2-C324-0032B8A82FA6}"/>
              </a:ext>
            </a:extLst>
          </p:cNvPr>
          <p:cNvSpPr txBox="1"/>
          <p:nvPr/>
        </p:nvSpPr>
        <p:spPr>
          <a:xfrm>
            <a:off x="4813214" y="42788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BDD6EAD3-A3C0-5BF1-DD36-A5468A385E1C}"/>
              </a:ext>
            </a:extLst>
          </p:cNvPr>
          <p:cNvSpPr txBox="1"/>
          <p:nvPr/>
        </p:nvSpPr>
        <p:spPr>
          <a:xfrm>
            <a:off x="5848350" y="4278880"/>
            <a:ext cx="29845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26691081-ED0A-A1F2-6614-C5A8F8629EED}"/>
              </a:ext>
            </a:extLst>
          </p:cNvPr>
          <p:cNvSpPr txBox="1"/>
          <p:nvPr/>
        </p:nvSpPr>
        <p:spPr>
          <a:xfrm>
            <a:off x="5572124" y="4740272"/>
            <a:ext cx="60007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xmlns="" id="{728FA354-CF37-DAE4-CA2A-65250CBDD504}"/>
              </a:ext>
            </a:extLst>
          </p:cNvPr>
          <p:cNvCxnSpPr>
            <a:cxnSpLocks/>
          </p:cNvCxnSpPr>
          <p:nvPr/>
        </p:nvCxnSpPr>
        <p:spPr>
          <a:xfrm>
            <a:off x="5241928" y="5324475"/>
            <a:ext cx="9935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A94A8CCE-944D-AE5B-8693-DA001287E999}"/>
              </a:ext>
            </a:extLst>
          </p:cNvPr>
          <p:cNvSpPr txBox="1"/>
          <p:nvPr/>
        </p:nvSpPr>
        <p:spPr>
          <a:xfrm>
            <a:off x="5534204" y="5359397"/>
            <a:ext cx="60942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xmlns="" id="{B7812966-5F29-6CF6-AC66-991E1B8E0C23}"/>
              </a:ext>
            </a:extLst>
          </p:cNvPr>
          <p:cNvSpPr/>
          <p:nvPr/>
        </p:nvSpPr>
        <p:spPr>
          <a:xfrm>
            <a:off x="8153400" y="403246"/>
            <a:ext cx="3162300" cy="574990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xmlns="" id="{64BE38F9-40B4-67F8-F10D-CEDA7AC67FF1}"/>
              </a:ext>
            </a:extLst>
          </p:cNvPr>
          <p:cNvSpPr txBox="1"/>
          <p:nvPr/>
        </p:nvSpPr>
        <p:spPr>
          <a:xfrm>
            <a:off x="10439579" y="113982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xmlns="" id="{980FF3A9-F3AC-FF74-C481-76C57C57242F}"/>
              </a:ext>
            </a:extLst>
          </p:cNvPr>
          <p:cNvSpPr txBox="1"/>
          <p:nvPr/>
        </p:nvSpPr>
        <p:spPr>
          <a:xfrm>
            <a:off x="10184710" y="1133869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xmlns="" id="{DD3C591A-6C41-2327-1746-2BF17ADCDAD2}"/>
              </a:ext>
            </a:extLst>
          </p:cNvPr>
          <p:cNvSpPr txBox="1"/>
          <p:nvPr/>
        </p:nvSpPr>
        <p:spPr>
          <a:xfrm>
            <a:off x="7461253" y="579788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69 684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xmlns="" id="{55028F32-AA85-EC37-CC03-0164912426F5}"/>
              </a:ext>
            </a:extLst>
          </p:cNvPr>
          <p:cNvSpPr txBox="1"/>
          <p:nvPr/>
        </p:nvSpPr>
        <p:spPr>
          <a:xfrm>
            <a:off x="9200842" y="57978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xmlns="" id="{7A8C794C-3391-F431-A2C1-1066C7BA28C0}"/>
              </a:ext>
            </a:extLst>
          </p:cNvPr>
          <p:cNvCxnSpPr>
            <a:cxnSpLocks/>
          </p:cNvCxnSpPr>
          <p:nvPr/>
        </p:nvCxnSpPr>
        <p:spPr>
          <a:xfrm>
            <a:off x="9831383" y="1169172"/>
            <a:ext cx="14271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xmlns="" id="{DD81E451-81F7-C147-50B0-811FBC9C3FE9}"/>
              </a:ext>
            </a:extLst>
          </p:cNvPr>
          <p:cNvCxnSpPr>
            <a:cxnSpLocks/>
          </p:cNvCxnSpPr>
          <p:nvPr/>
        </p:nvCxnSpPr>
        <p:spPr>
          <a:xfrm flipV="1">
            <a:off x="9831383" y="683917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Box 243">
            <a:extLst>
              <a:ext uri="{FF2B5EF4-FFF2-40B4-BE49-F238E27FC236}">
                <a16:creationId xmlns:a16="http://schemas.microsoft.com/office/drawing/2014/main" xmlns="" id="{912B8A58-4A12-EEB7-E13E-46C7988B2E31}"/>
              </a:ext>
            </a:extLst>
          </p:cNvPr>
          <p:cNvSpPr txBox="1"/>
          <p:nvPr/>
        </p:nvSpPr>
        <p:spPr>
          <a:xfrm>
            <a:off x="9172553" y="11369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xmlns="" id="{5FEB89C1-79D6-BE76-97B0-639175D4A0B4}"/>
              </a:ext>
            </a:extLst>
          </p:cNvPr>
          <p:cNvSpPr txBox="1"/>
          <p:nvPr/>
        </p:nvSpPr>
        <p:spPr>
          <a:xfrm>
            <a:off x="8159686" y="1024250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xmlns="" id="{AE5CB4B3-D11F-B910-913A-03FEEF62D398}"/>
              </a:ext>
            </a:extLst>
          </p:cNvPr>
          <p:cNvSpPr txBox="1"/>
          <p:nvPr/>
        </p:nvSpPr>
        <p:spPr>
          <a:xfrm>
            <a:off x="7756439" y="20405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xmlns="" id="{78BFBA65-E784-2B03-4276-9FD7A5BF2FFA}"/>
              </a:ext>
            </a:extLst>
          </p:cNvPr>
          <p:cNvSpPr txBox="1"/>
          <p:nvPr/>
        </p:nvSpPr>
        <p:spPr>
          <a:xfrm>
            <a:off x="8455564" y="157721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xmlns="" id="{9539C266-488A-20D9-AA16-C63C2918754B}"/>
              </a:ext>
            </a:extLst>
          </p:cNvPr>
          <p:cNvSpPr txBox="1"/>
          <p:nvPr/>
        </p:nvSpPr>
        <p:spPr>
          <a:xfrm>
            <a:off x="8517817" y="251210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xmlns="" id="{0D9EBDB5-9867-3816-1ABE-5E7521D2753F}"/>
              </a:ext>
            </a:extLst>
          </p:cNvPr>
          <p:cNvCxnSpPr>
            <a:cxnSpLocks/>
          </p:cNvCxnSpPr>
          <p:nvPr/>
        </p:nvCxnSpPr>
        <p:spPr>
          <a:xfrm>
            <a:off x="8242303" y="1628775"/>
            <a:ext cx="9935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TextBox 249">
            <a:extLst>
              <a:ext uri="{FF2B5EF4-FFF2-40B4-BE49-F238E27FC236}">
                <a16:creationId xmlns:a16="http://schemas.microsoft.com/office/drawing/2014/main" xmlns="" id="{BD115F02-D1BF-0E22-2513-E781ABD0B621}"/>
              </a:ext>
            </a:extLst>
          </p:cNvPr>
          <p:cNvSpPr txBox="1"/>
          <p:nvPr/>
        </p:nvSpPr>
        <p:spPr>
          <a:xfrm>
            <a:off x="8572500" y="2872616"/>
            <a:ext cx="7511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36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xmlns="" id="{3A242B39-5638-508F-7960-E6E42934233E}"/>
              </a:ext>
            </a:extLst>
          </p:cNvPr>
          <p:cNvCxnSpPr>
            <a:cxnSpLocks/>
          </p:cNvCxnSpPr>
          <p:nvPr/>
        </p:nvCxnSpPr>
        <p:spPr>
          <a:xfrm>
            <a:off x="8292851" y="2571750"/>
            <a:ext cx="940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EEDF46D2-8498-D5C3-E309-D2DED5F0CFF8}"/>
              </a:ext>
            </a:extLst>
          </p:cNvPr>
          <p:cNvSpPr txBox="1"/>
          <p:nvPr/>
        </p:nvSpPr>
        <p:spPr>
          <a:xfrm>
            <a:off x="8794042" y="250258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xmlns="" id="{973FEBAB-55B7-E7A1-FD35-69885F72A52D}"/>
              </a:ext>
            </a:extLst>
          </p:cNvPr>
          <p:cNvCxnSpPr>
            <a:cxnSpLocks/>
          </p:cNvCxnSpPr>
          <p:nvPr/>
        </p:nvCxnSpPr>
        <p:spPr>
          <a:xfrm>
            <a:off x="8509003" y="3495675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53">
            <a:extLst>
              <a:ext uri="{FF2B5EF4-FFF2-40B4-BE49-F238E27FC236}">
                <a16:creationId xmlns:a16="http://schemas.microsoft.com/office/drawing/2014/main" xmlns="" id="{0D5F2E25-B1DB-C2EE-C7C8-D79BC7A0158B}"/>
              </a:ext>
            </a:extLst>
          </p:cNvPr>
          <p:cNvSpPr txBox="1"/>
          <p:nvPr/>
        </p:nvSpPr>
        <p:spPr>
          <a:xfrm>
            <a:off x="8108864" y="34311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xmlns="" id="{26E85DB9-A2C1-C21F-E442-2BB071927CC5}"/>
              </a:ext>
            </a:extLst>
          </p:cNvPr>
          <p:cNvSpPr txBox="1"/>
          <p:nvPr/>
        </p:nvSpPr>
        <p:spPr>
          <a:xfrm>
            <a:off x="9201150" y="3440680"/>
            <a:ext cx="26035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xmlns="" id="{4142C399-B459-23EA-05B3-9856D485FB16}"/>
              </a:ext>
            </a:extLst>
          </p:cNvPr>
          <p:cNvSpPr txBox="1"/>
          <p:nvPr/>
        </p:nvSpPr>
        <p:spPr>
          <a:xfrm>
            <a:off x="10687229" y="113029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xmlns="" id="{1C6973C0-617A-EA60-07F5-5B457074925D}"/>
              </a:ext>
            </a:extLst>
          </p:cNvPr>
          <p:cNvSpPr txBox="1"/>
          <p:nvPr/>
        </p:nvSpPr>
        <p:spPr>
          <a:xfrm>
            <a:off x="8404139" y="38216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xmlns="" id="{86E62334-6837-7F0E-04CA-C9DC5D7B97A0}"/>
              </a:ext>
            </a:extLst>
          </p:cNvPr>
          <p:cNvCxnSpPr>
            <a:cxnSpLocks/>
          </p:cNvCxnSpPr>
          <p:nvPr/>
        </p:nvCxnSpPr>
        <p:spPr>
          <a:xfrm>
            <a:off x="8890003" y="4352925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extBox 258">
            <a:extLst>
              <a:ext uri="{FF2B5EF4-FFF2-40B4-BE49-F238E27FC236}">
                <a16:creationId xmlns:a16="http://schemas.microsoft.com/office/drawing/2014/main" xmlns="" id="{3C44ED55-97F3-37D7-57A9-09EA919B2952}"/>
              </a:ext>
            </a:extLst>
          </p:cNvPr>
          <p:cNvSpPr txBox="1"/>
          <p:nvPr/>
        </p:nvSpPr>
        <p:spPr>
          <a:xfrm>
            <a:off x="8461289" y="42788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xmlns="" id="{27D9CB3F-2531-0DE7-EC96-0C720CF96FBF}"/>
              </a:ext>
            </a:extLst>
          </p:cNvPr>
          <p:cNvSpPr txBox="1"/>
          <p:nvPr/>
        </p:nvSpPr>
        <p:spPr>
          <a:xfrm>
            <a:off x="9496425" y="4278880"/>
            <a:ext cx="29845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xmlns="" id="{9B4C5026-7D65-5E6D-B898-078E98FCEF53}"/>
              </a:ext>
            </a:extLst>
          </p:cNvPr>
          <p:cNvSpPr txBox="1"/>
          <p:nvPr/>
        </p:nvSpPr>
        <p:spPr>
          <a:xfrm>
            <a:off x="9220199" y="4740272"/>
            <a:ext cx="60007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xmlns="" id="{21019713-56BA-8B85-37D9-105490FFE364}"/>
              </a:ext>
            </a:extLst>
          </p:cNvPr>
          <p:cNvCxnSpPr>
            <a:cxnSpLocks/>
          </p:cNvCxnSpPr>
          <p:nvPr/>
        </p:nvCxnSpPr>
        <p:spPr>
          <a:xfrm>
            <a:off x="8890003" y="5324475"/>
            <a:ext cx="9935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262">
            <a:extLst>
              <a:ext uri="{FF2B5EF4-FFF2-40B4-BE49-F238E27FC236}">
                <a16:creationId xmlns:a16="http://schemas.microsoft.com/office/drawing/2014/main" xmlns="" id="{52AFF1BF-026B-2619-5F0E-F55095A34F3D}"/>
              </a:ext>
            </a:extLst>
          </p:cNvPr>
          <p:cNvSpPr txBox="1"/>
          <p:nvPr/>
        </p:nvSpPr>
        <p:spPr>
          <a:xfrm>
            <a:off x="9182279" y="5359397"/>
            <a:ext cx="60942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xmlns="" id="{AC42F2C3-27C4-EF9F-E161-374C80704BE4}"/>
              </a:ext>
            </a:extLst>
          </p:cNvPr>
          <p:cNvSpPr txBox="1"/>
          <p:nvPr/>
        </p:nvSpPr>
        <p:spPr>
          <a:xfrm>
            <a:off x="7267754" y="113029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xmlns="" id="{1D40736E-4E80-BAF7-F229-C3D72B55B9A4}"/>
              </a:ext>
            </a:extLst>
          </p:cNvPr>
          <p:cNvSpPr txBox="1"/>
          <p:nvPr/>
        </p:nvSpPr>
        <p:spPr>
          <a:xfrm>
            <a:off x="10896779" y="113029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xmlns="" id="{A39E050D-92B2-7E46-26A3-6BA0C7395686}"/>
              </a:ext>
            </a:extLst>
          </p:cNvPr>
          <p:cNvSpPr txBox="1"/>
          <p:nvPr/>
        </p:nvSpPr>
        <p:spPr>
          <a:xfrm>
            <a:off x="7432970" y="163286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3519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00"/>
                            </p:stCondLst>
                            <p:childTnLst>
                              <p:par>
                                <p:cTn id="20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000"/>
                            </p:stCondLst>
                            <p:childTnLst>
                              <p:par>
                                <p:cTn id="2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7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00"/>
                            </p:stCondLst>
                            <p:childTnLst>
                              <p:par>
                                <p:cTn id="2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00"/>
                            </p:stCondLst>
                            <p:childTnLst>
                              <p:par>
                                <p:cTn id="2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500"/>
                            </p:stCondLst>
                            <p:childTnLst>
                              <p:par>
                                <p:cTn id="2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00"/>
                            </p:stCondLst>
                            <p:childTnLst>
                              <p:par>
                                <p:cTn id="30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000"/>
                            </p:stCondLst>
                            <p:childTnLst>
                              <p:par>
                                <p:cTn id="3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00"/>
                            </p:stCondLst>
                            <p:childTnLst>
                              <p:par>
                                <p:cTn id="3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500"/>
                            </p:stCondLst>
                            <p:childTnLst>
                              <p:par>
                                <p:cTn id="3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00"/>
                            </p:stCondLst>
                            <p:childTnLst>
                              <p:par>
                                <p:cTn id="3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500"/>
                            </p:stCondLst>
                            <p:childTnLst>
                              <p:par>
                                <p:cTn id="3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00"/>
                            </p:stCondLst>
                            <p:childTnLst>
                              <p:par>
                                <p:cTn id="3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500"/>
                            </p:stCondLst>
                            <p:childTnLst>
                              <p:par>
                                <p:cTn id="3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87" grpId="0"/>
      <p:bldP spid="90" grpId="0"/>
      <p:bldP spid="92" grpId="0"/>
      <p:bldP spid="93" grpId="0"/>
      <p:bldP spid="94" grpId="0"/>
      <p:bldP spid="96" grpId="0"/>
      <p:bldP spid="98" grpId="0"/>
      <p:bldP spid="100" grpId="0"/>
      <p:bldP spid="101" grpId="0"/>
      <p:bldP spid="102" grpId="0"/>
      <p:bldP spid="103" grpId="0"/>
      <p:bldP spid="105" grpId="0"/>
      <p:bldP spid="72" grpId="0"/>
      <p:bldP spid="73" grpId="0"/>
      <p:bldP spid="74" grpId="0"/>
      <p:bldP spid="75" grpId="0"/>
      <p:bldP spid="76" grpId="0"/>
      <p:bldP spid="79" grpId="0"/>
      <p:bldP spid="106" grpId="0"/>
      <p:bldP spid="107" grpId="0"/>
      <p:bldP spid="108" grpId="0"/>
      <p:bldP spid="110" grpId="0"/>
      <p:bldP spid="112" grpId="0"/>
      <p:bldP spid="114" grpId="0"/>
      <p:bldP spid="115" grpId="0"/>
      <p:bldP spid="116" grpId="0"/>
      <p:bldP spid="117" grpId="0"/>
      <p:bldP spid="119" grpId="0"/>
      <p:bldP spid="120" grpId="0"/>
      <p:bldP spid="122" grpId="0"/>
      <p:bldP spid="124" grpId="0"/>
      <p:bldP spid="238" grpId="0"/>
      <p:bldP spid="239" grpId="0"/>
      <p:bldP spid="240" grpId="0"/>
      <p:bldP spid="241" grpId="0"/>
      <p:bldP spid="244" grpId="0"/>
      <p:bldP spid="246" grpId="0"/>
      <p:bldP spid="247" grpId="0"/>
      <p:bldP spid="248" grpId="0"/>
      <p:bldP spid="250" grpId="0"/>
      <p:bldP spid="252" grpId="0"/>
      <p:bldP spid="254" grpId="0"/>
      <p:bldP spid="255" grpId="0"/>
      <p:bldP spid="256" grpId="0"/>
      <p:bldP spid="257" grpId="0"/>
      <p:bldP spid="259" grpId="0"/>
      <p:bldP spid="260" grpId="0"/>
      <p:bldP spid="261" grpId="0"/>
      <p:bldP spid="263" grpId="0"/>
      <p:bldP spid="264" grpId="0"/>
      <p:bldP spid="265" grpId="0"/>
      <p:bldP spid="2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" r="696"/>
          <a:stretch/>
        </p:blipFill>
        <p:spPr>
          <a:xfrm>
            <a:off x="0" y="0"/>
            <a:ext cx="12223376" cy="6858000"/>
          </a:xfrm>
          <a:prstGeom prst="rect">
            <a:avLst/>
          </a:prstGeom>
        </p:spPr>
      </p:pic>
      <p:pic>
        <p:nvPicPr>
          <p:cNvPr id="8" name="Hình ảnh 11">
            <a:extLst>
              <a:ext uri="{FF2B5EF4-FFF2-40B4-BE49-F238E27FC236}">
                <a16:creationId xmlns:a16="http://schemas.microsoft.com/office/drawing/2014/main" xmlns="" id="{0FEF4034-59E7-6EB0-9FE9-3085BA317B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9" t="13101" r="6017" b="10040"/>
          <a:stretch/>
        </p:blipFill>
        <p:spPr>
          <a:xfrm>
            <a:off x="9657395" y="3117617"/>
            <a:ext cx="2567380" cy="3740383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E6083E62-8B1C-361B-2A85-1EDE46DF80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036"/>
          <a:stretch/>
        </p:blipFill>
        <p:spPr>
          <a:xfrm>
            <a:off x="0" y="2700237"/>
            <a:ext cx="2838042" cy="436928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695599" y="2521149"/>
            <a:ext cx="3043256" cy="4140907"/>
            <a:chOff x="4695599" y="2521149"/>
            <a:chExt cx="3043256" cy="4140907"/>
          </a:xfrm>
        </p:grpSpPr>
        <p:pic>
          <p:nvPicPr>
            <p:cNvPr id="17" name="Hình ảnh 5">
              <a:extLst>
                <a:ext uri="{FF2B5EF4-FFF2-40B4-BE49-F238E27FC236}">
                  <a16:creationId xmlns:a16="http://schemas.microsoft.com/office/drawing/2014/main" xmlns="" id="{2155AD2B-28A5-CB74-582D-DFFADD48A5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143" b="94490" l="29143" r="67347">
                          <a14:foregroundMark x1="43837" y1="16327" x2="42122" y2="12143"/>
                          <a14:foregroundMark x1="47184" y1="88776" x2="54531" y2="91327"/>
                          <a14:foregroundMark x1="54041" y1="94490" x2="52245" y2="93571"/>
                          <a14:foregroundMark x1="46367" y1="94490" x2="45306" y2="94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00" t="5372" r="28803" b="2095"/>
            <a:stretch/>
          </p:blipFill>
          <p:spPr>
            <a:xfrm>
              <a:off x="4695599" y="2521149"/>
              <a:ext cx="2606540" cy="414090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4633" b="90382" l="61769" r="701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16" t="50164" r="28753" b="5149"/>
            <a:stretch/>
          </p:blipFill>
          <p:spPr>
            <a:xfrm rot="2629619">
              <a:off x="6616064" y="3460685"/>
              <a:ext cx="1122791" cy="256364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04835" y="2521149"/>
            <a:ext cx="2318927" cy="31178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34" y="818900"/>
            <a:ext cx="2689565" cy="3616222"/>
          </a:xfrm>
          <a:prstGeom prst="rect">
            <a:avLst/>
          </a:prstGeom>
        </p:spPr>
      </p:pic>
      <p:grpSp>
        <p:nvGrpSpPr>
          <p:cNvPr id="22" name="Nhóm 2">
            <a:extLst>
              <a:ext uri="{FF2B5EF4-FFF2-40B4-BE49-F238E27FC236}">
                <a16:creationId xmlns:a16="http://schemas.microsoft.com/office/drawing/2014/main" xmlns="" id="{F58F85D0-3FC6-679C-B09F-4574A6D87515}"/>
              </a:ext>
            </a:extLst>
          </p:cNvPr>
          <p:cNvGrpSpPr/>
          <p:nvPr/>
        </p:nvGrpSpPr>
        <p:grpSpPr>
          <a:xfrm flipH="1">
            <a:off x="546083" y="609096"/>
            <a:ext cx="4656417" cy="2309237"/>
            <a:chOff x="1139185" y="2161570"/>
            <a:chExt cx="7173783" cy="3152268"/>
          </a:xfrm>
        </p:grpSpPr>
        <p:sp>
          <p:nvSpPr>
            <p:cNvPr id="23" name="Bong bóng Lời nói: Hình chữ nhật với Góc Tròn 3">
              <a:extLst>
                <a:ext uri="{FF2B5EF4-FFF2-40B4-BE49-F238E27FC236}">
                  <a16:creationId xmlns:a16="http://schemas.microsoft.com/office/drawing/2014/main" xmlns="" id="{9BDBF1D1-E430-3236-B4D6-59EC1E986D00}"/>
                </a:ext>
              </a:extLst>
            </p:cNvPr>
            <p:cNvSpPr/>
            <p:nvPr/>
          </p:nvSpPr>
          <p:spPr>
            <a:xfrm flipH="1">
              <a:off x="1139185" y="2161570"/>
              <a:ext cx="7173783" cy="2662356"/>
            </a:xfrm>
            <a:prstGeom prst="wedgeRoundRectCallout">
              <a:avLst>
                <a:gd name="adj1" fmla="val -68035"/>
                <a:gd name="adj2" fmla="val 12726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 Placeholder 7">
              <a:extLst>
                <a:ext uri="{FF2B5EF4-FFF2-40B4-BE49-F238E27FC236}">
                  <a16:creationId xmlns:a16="http://schemas.microsoft.com/office/drawing/2014/main" xmlns="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>
              <a:off x="1553957" y="2325302"/>
              <a:ext cx="6213646" cy="2988536"/>
            </a:xfrm>
            <a:prstGeom prst="wedgeRoundRectCallou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Kem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ngon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tuyệt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!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Mình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sẽ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quay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lại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quán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kem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của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các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bạn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nữa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đấy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!.</a:t>
              </a:r>
            </a:p>
          </p:txBody>
        </p:sp>
      </p:grpSp>
      <p:pic>
        <p:nvPicPr>
          <p:cNvPr id="25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373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41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0" name="Hình chữ nhật: Góc Tròn 13">
            <a:extLst>
              <a:ext uri="{FF2B5EF4-FFF2-40B4-BE49-F238E27FC236}">
                <a16:creationId xmlns:a16="http://schemas.microsoft.com/office/drawing/2014/main" xmlns="" id="{B3661555-36CB-FCE4-454A-B9815472727D}"/>
              </a:ext>
            </a:extLst>
          </p:cNvPr>
          <p:cNvSpPr/>
          <p:nvPr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047" y="7446104"/>
            <a:ext cx="7440063" cy="294363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78426" y="445800"/>
            <a:ext cx="10818249" cy="1323439"/>
            <a:chOff x="678426" y="445800"/>
            <a:chExt cx="10818249" cy="1323439"/>
          </a:xfrm>
        </p:grpSpPr>
        <p:grpSp>
          <p:nvGrpSpPr>
            <p:cNvPr id="22" name="Nhóm 15">
              <a:extLst>
                <a:ext uri="{FF2B5EF4-FFF2-40B4-BE49-F238E27FC236}">
                  <a16:creationId xmlns:a16="http://schemas.microsoft.com/office/drawing/2014/main" xmlns="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34" name="Oval 22">
                <a:extLst>
                  <a:ext uri="{FF2B5EF4-FFF2-40B4-BE49-F238E27FC236}">
                    <a16:creationId xmlns:a16="http://schemas.microsoft.com/office/drawing/2014/main" xmlns="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TextBox 23">
                <a:extLst>
                  <a:ext uri="{FF2B5EF4-FFF2-40B4-BE49-F238E27FC236}">
                    <a16:creationId xmlns:a16="http://schemas.microsoft.com/office/drawing/2014/main" xmlns="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2</a:t>
                </a:r>
                <a:endParaRPr kumimoji="0" lang="vi-VN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34B22C0-B9C3-AB33-E036-F58F1DD43359}"/>
                </a:ext>
              </a:extLst>
            </p:cNvPr>
            <p:cNvSpPr txBox="1"/>
            <p:nvPr/>
          </p:nvSpPr>
          <p:spPr>
            <a:xfrm>
              <a:off x="1447801" y="445800"/>
              <a:ext cx="10048874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C786A"/>
                </a:buClr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 rồi nêu thương và số dư trong mỗi phép chia sau: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043FDE-C843-4916-721B-51D2F01F28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870" y="2057400"/>
            <a:ext cx="10590929" cy="249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80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0" name="Hình chữ nhật: Góc Tròn 13">
            <a:extLst>
              <a:ext uri="{FF2B5EF4-FFF2-40B4-BE49-F238E27FC236}">
                <a16:creationId xmlns:a16="http://schemas.microsoft.com/office/drawing/2014/main" xmlns="" id="{B3661555-36CB-FCE4-454A-B9815472727D}"/>
              </a:ext>
            </a:extLst>
          </p:cNvPr>
          <p:cNvSpPr/>
          <p:nvPr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AE683DC-C75B-CD41-9738-293B95219F38}"/>
              </a:ext>
            </a:extLst>
          </p:cNvPr>
          <p:cNvSpPr/>
          <p:nvPr/>
        </p:nvSpPr>
        <p:spPr>
          <a:xfrm>
            <a:off x="1118508" y="622321"/>
            <a:ext cx="2821172" cy="445450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EE746E-FE1E-056C-C7D2-FC0169405E7E}"/>
              </a:ext>
            </a:extLst>
          </p:cNvPr>
          <p:cNvSpPr txBox="1"/>
          <p:nvPr/>
        </p:nvSpPr>
        <p:spPr>
          <a:xfrm>
            <a:off x="962317" y="194719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562AF1-21A7-91A4-21EB-618329812DAE}"/>
              </a:ext>
            </a:extLst>
          </p:cNvPr>
          <p:cNvSpPr txBox="1"/>
          <p:nvPr/>
        </p:nvSpPr>
        <p:spPr>
          <a:xfrm>
            <a:off x="3302176" y="135889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0EAF75-75A6-234F-0C1C-B77D6DC763F5}"/>
              </a:ext>
            </a:extLst>
          </p:cNvPr>
          <p:cNvSpPr txBox="1"/>
          <p:nvPr/>
        </p:nvSpPr>
        <p:spPr>
          <a:xfrm>
            <a:off x="3047307" y="1352944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56D938-BBD9-DE5C-6D20-6D766830935C}"/>
              </a:ext>
            </a:extLst>
          </p:cNvPr>
          <p:cNvSpPr txBox="1"/>
          <p:nvPr/>
        </p:nvSpPr>
        <p:spPr>
          <a:xfrm>
            <a:off x="323850" y="798863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3CE6F7-10C3-1791-E221-49BE9ACB02D3}"/>
              </a:ext>
            </a:extLst>
          </p:cNvPr>
          <p:cNvSpPr txBox="1"/>
          <p:nvPr/>
        </p:nvSpPr>
        <p:spPr>
          <a:xfrm>
            <a:off x="2063439" y="798863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CD35127-9387-5AAD-AF76-976471B66AB9}"/>
              </a:ext>
            </a:extLst>
          </p:cNvPr>
          <p:cNvCxnSpPr>
            <a:cxnSpLocks/>
          </p:cNvCxnSpPr>
          <p:nvPr/>
        </p:nvCxnSpPr>
        <p:spPr>
          <a:xfrm>
            <a:off x="2693980" y="1388247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FAB29A4-1992-EE10-DB26-38B4724D0EDA}"/>
              </a:ext>
            </a:extLst>
          </p:cNvPr>
          <p:cNvCxnSpPr>
            <a:cxnSpLocks/>
          </p:cNvCxnSpPr>
          <p:nvPr/>
        </p:nvCxnSpPr>
        <p:spPr>
          <a:xfrm flipV="1">
            <a:off x="2693980" y="902992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488E639-9C01-BFC4-FAB7-C56ABE6811C4}"/>
              </a:ext>
            </a:extLst>
          </p:cNvPr>
          <p:cNvSpPr txBox="1"/>
          <p:nvPr/>
        </p:nvSpPr>
        <p:spPr>
          <a:xfrm>
            <a:off x="2035150" y="13560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EC78A49-6515-4CB6-FA84-5F57183E8190}"/>
              </a:ext>
            </a:extLst>
          </p:cNvPr>
          <p:cNvSpPr txBox="1"/>
          <p:nvPr/>
        </p:nvSpPr>
        <p:spPr>
          <a:xfrm>
            <a:off x="1622358" y="1357625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E1D0942-7CB7-AB12-C7D0-848A47D38BF0}"/>
              </a:ext>
            </a:extLst>
          </p:cNvPr>
          <p:cNvSpPr txBox="1"/>
          <p:nvPr/>
        </p:nvSpPr>
        <p:spPr>
          <a:xfrm>
            <a:off x="1247686" y="25262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0F979E4-6668-C20F-D07A-D3EF05F7F935}"/>
              </a:ext>
            </a:extLst>
          </p:cNvPr>
          <p:cNvSpPr txBox="1"/>
          <p:nvPr/>
        </p:nvSpPr>
        <p:spPr>
          <a:xfrm>
            <a:off x="1956336" y="190106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E3E6B6-20A8-B50C-8A2F-1019CE3AB350}"/>
              </a:ext>
            </a:extLst>
          </p:cNvPr>
          <p:cNvSpPr txBox="1"/>
          <p:nvPr/>
        </p:nvSpPr>
        <p:spPr>
          <a:xfrm>
            <a:off x="1970964" y="305503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04F71A5B-9F0E-2960-7AAB-4AA23C15EBA2}"/>
              </a:ext>
            </a:extLst>
          </p:cNvPr>
          <p:cNvCxnSpPr>
            <a:cxnSpLocks/>
          </p:cNvCxnSpPr>
          <p:nvPr/>
        </p:nvCxnSpPr>
        <p:spPr>
          <a:xfrm>
            <a:off x="1612648" y="1914525"/>
            <a:ext cx="790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C74A265-A37B-B7F3-980C-D7B97E4D4F2A}"/>
              </a:ext>
            </a:extLst>
          </p:cNvPr>
          <p:cNvSpPr txBox="1"/>
          <p:nvPr/>
        </p:nvSpPr>
        <p:spPr>
          <a:xfrm>
            <a:off x="2295525" y="3472691"/>
            <a:ext cx="4908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vi-VN" sz="4000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8C35F4CC-5D96-224B-7393-ED57957678F5}"/>
              </a:ext>
            </a:extLst>
          </p:cNvPr>
          <p:cNvCxnSpPr>
            <a:cxnSpLocks/>
          </p:cNvCxnSpPr>
          <p:nvPr/>
        </p:nvCxnSpPr>
        <p:spPr>
          <a:xfrm>
            <a:off x="1707898" y="3105150"/>
            <a:ext cx="940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D85E269-87E9-ED94-DA3A-7561F548E8B4}"/>
              </a:ext>
            </a:extLst>
          </p:cNvPr>
          <p:cNvSpPr txBox="1"/>
          <p:nvPr/>
        </p:nvSpPr>
        <p:spPr>
          <a:xfrm>
            <a:off x="2247189" y="306455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0D724C9E-62BF-A4F3-8680-BEC3BEC0B033}"/>
              </a:ext>
            </a:extLst>
          </p:cNvPr>
          <p:cNvCxnSpPr>
            <a:cxnSpLocks/>
          </p:cNvCxnSpPr>
          <p:nvPr/>
        </p:nvCxnSpPr>
        <p:spPr>
          <a:xfrm>
            <a:off x="1812673" y="4038600"/>
            <a:ext cx="885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A6042E5-08A0-BD99-9520-FF604F9EE644}"/>
              </a:ext>
            </a:extLst>
          </p:cNvPr>
          <p:cNvSpPr txBox="1"/>
          <p:nvPr/>
        </p:nvSpPr>
        <p:spPr>
          <a:xfrm>
            <a:off x="1600111" y="40026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C135272-DEAC-347C-3BB2-13D959A0B6BD}"/>
              </a:ext>
            </a:extLst>
          </p:cNvPr>
          <p:cNvSpPr txBox="1"/>
          <p:nvPr/>
        </p:nvSpPr>
        <p:spPr>
          <a:xfrm>
            <a:off x="714374" y="5429250"/>
            <a:ext cx="3952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867 : 4 = 211 (</a:t>
            </a:r>
            <a:r>
              <a:rPr lang="en-US" sz="3600" b="1" dirty="0" err="1"/>
              <a:t>dư</a:t>
            </a:r>
            <a:r>
              <a:rPr lang="en-US" sz="3600" b="1" dirty="0"/>
              <a:t> 3)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A3BE9454-C802-9C26-6E9E-D6DC7077A784}"/>
              </a:ext>
            </a:extLst>
          </p:cNvPr>
          <p:cNvSpPr/>
          <p:nvPr/>
        </p:nvSpPr>
        <p:spPr>
          <a:xfrm>
            <a:off x="7233558" y="631846"/>
            <a:ext cx="2821172" cy="445450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E27E5093-DCB8-8EFE-0FF0-DA17BB4463CB}"/>
              </a:ext>
            </a:extLst>
          </p:cNvPr>
          <p:cNvSpPr txBox="1"/>
          <p:nvPr/>
        </p:nvSpPr>
        <p:spPr>
          <a:xfrm>
            <a:off x="7077367" y="195671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740218E-9EAF-9332-384F-83C8D18CECF0}"/>
              </a:ext>
            </a:extLst>
          </p:cNvPr>
          <p:cNvSpPr txBox="1"/>
          <p:nvPr/>
        </p:nvSpPr>
        <p:spPr>
          <a:xfrm>
            <a:off x="9417226" y="136842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2DC0A8C-1973-9536-0BFB-0F17CC78F0AE}"/>
              </a:ext>
            </a:extLst>
          </p:cNvPr>
          <p:cNvSpPr txBox="1"/>
          <p:nvPr/>
        </p:nvSpPr>
        <p:spPr>
          <a:xfrm>
            <a:off x="9162357" y="1362469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20015E77-0920-5996-9164-348B30509255}"/>
              </a:ext>
            </a:extLst>
          </p:cNvPr>
          <p:cNvSpPr txBox="1"/>
          <p:nvPr/>
        </p:nvSpPr>
        <p:spPr>
          <a:xfrm>
            <a:off x="6438900" y="808388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518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FA4FABCF-D520-27F5-395E-EE46E04397B5}"/>
              </a:ext>
            </a:extLst>
          </p:cNvPr>
          <p:cNvSpPr txBox="1"/>
          <p:nvPr/>
        </p:nvSpPr>
        <p:spPr>
          <a:xfrm>
            <a:off x="8178489" y="80838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F7C4E1C9-F49B-E6D0-F824-A9966982A07F}"/>
              </a:ext>
            </a:extLst>
          </p:cNvPr>
          <p:cNvCxnSpPr>
            <a:cxnSpLocks/>
          </p:cNvCxnSpPr>
          <p:nvPr/>
        </p:nvCxnSpPr>
        <p:spPr>
          <a:xfrm>
            <a:off x="8809030" y="1397772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40322355-9308-8DA1-2110-B40FA8D4E350}"/>
              </a:ext>
            </a:extLst>
          </p:cNvPr>
          <p:cNvCxnSpPr>
            <a:cxnSpLocks/>
          </p:cNvCxnSpPr>
          <p:nvPr/>
        </p:nvCxnSpPr>
        <p:spPr>
          <a:xfrm flipV="1">
            <a:off x="8809030" y="912517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D4216A96-02B6-39D3-D429-1CF22853396E}"/>
              </a:ext>
            </a:extLst>
          </p:cNvPr>
          <p:cNvSpPr txBox="1"/>
          <p:nvPr/>
        </p:nvSpPr>
        <p:spPr>
          <a:xfrm>
            <a:off x="8150200" y="13655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F678AE8F-FACC-8A39-2541-5C55206EA8C8}"/>
              </a:ext>
            </a:extLst>
          </p:cNvPr>
          <p:cNvSpPr txBox="1"/>
          <p:nvPr/>
        </p:nvSpPr>
        <p:spPr>
          <a:xfrm>
            <a:off x="7737408" y="1367150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8B3D9DFB-E593-C722-41F7-5E31BFA8C831}"/>
              </a:ext>
            </a:extLst>
          </p:cNvPr>
          <p:cNvSpPr txBox="1"/>
          <p:nvPr/>
        </p:nvSpPr>
        <p:spPr>
          <a:xfrm>
            <a:off x="7362736" y="25358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8AC183E-E1D6-8753-B1BA-7E90F1A822B5}"/>
              </a:ext>
            </a:extLst>
          </p:cNvPr>
          <p:cNvSpPr txBox="1"/>
          <p:nvPr/>
        </p:nvSpPr>
        <p:spPr>
          <a:xfrm>
            <a:off x="8071386" y="1910591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AF11DEE-BB0A-1A8B-054A-1DD5F507E585}"/>
              </a:ext>
            </a:extLst>
          </p:cNvPr>
          <p:cNvSpPr txBox="1"/>
          <p:nvPr/>
        </p:nvSpPr>
        <p:spPr>
          <a:xfrm>
            <a:off x="8086014" y="306455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36161C41-C6AF-D051-F09C-49C1C195652E}"/>
              </a:ext>
            </a:extLst>
          </p:cNvPr>
          <p:cNvCxnSpPr>
            <a:cxnSpLocks/>
          </p:cNvCxnSpPr>
          <p:nvPr/>
        </p:nvCxnSpPr>
        <p:spPr>
          <a:xfrm>
            <a:off x="7727698" y="1924050"/>
            <a:ext cx="790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A49D8802-90D0-B3A7-8DC9-281A17CB770E}"/>
              </a:ext>
            </a:extLst>
          </p:cNvPr>
          <p:cNvSpPr txBox="1"/>
          <p:nvPr/>
        </p:nvSpPr>
        <p:spPr>
          <a:xfrm>
            <a:off x="8410575" y="3482216"/>
            <a:ext cx="4908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vi-VN" sz="4000" dirty="0">
              <a:solidFill>
                <a:srgbClr val="FF0000"/>
              </a:solidFill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2760D7C3-CC68-D4FA-D3F8-126F53609A7E}"/>
              </a:ext>
            </a:extLst>
          </p:cNvPr>
          <p:cNvCxnSpPr>
            <a:cxnSpLocks/>
          </p:cNvCxnSpPr>
          <p:nvPr/>
        </p:nvCxnSpPr>
        <p:spPr>
          <a:xfrm>
            <a:off x="7822948" y="3114675"/>
            <a:ext cx="940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A900341E-9DAD-D66E-7618-CBEEC1675D1B}"/>
              </a:ext>
            </a:extLst>
          </p:cNvPr>
          <p:cNvSpPr txBox="1"/>
          <p:nvPr/>
        </p:nvSpPr>
        <p:spPr>
          <a:xfrm>
            <a:off x="8362239" y="307408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1100091B-F891-3276-96FD-D9BED525C2AB}"/>
              </a:ext>
            </a:extLst>
          </p:cNvPr>
          <p:cNvCxnSpPr>
            <a:cxnSpLocks/>
          </p:cNvCxnSpPr>
          <p:nvPr/>
        </p:nvCxnSpPr>
        <p:spPr>
          <a:xfrm>
            <a:off x="7927723" y="4048125"/>
            <a:ext cx="885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4AB36B45-B54E-757C-98ED-84BB062EA3AB}"/>
              </a:ext>
            </a:extLst>
          </p:cNvPr>
          <p:cNvSpPr txBox="1"/>
          <p:nvPr/>
        </p:nvSpPr>
        <p:spPr>
          <a:xfrm>
            <a:off x="7715161" y="40121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6C25B991-3CC8-3A70-96DF-6090B9C585BA}"/>
              </a:ext>
            </a:extLst>
          </p:cNvPr>
          <p:cNvSpPr txBox="1"/>
          <p:nvPr/>
        </p:nvSpPr>
        <p:spPr>
          <a:xfrm>
            <a:off x="6829424" y="5438775"/>
            <a:ext cx="3952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518 : 3 = 172 (</a:t>
            </a:r>
            <a:r>
              <a:rPr lang="en-US" sz="3600" b="1" dirty="0" err="1"/>
              <a:t>dư</a:t>
            </a:r>
            <a:r>
              <a:rPr lang="en-US" sz="3600" b="1" dirty="0"/>
              <a:t> 2)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1753ADB7-54AC-D5DA-8428-7FB2A026C5F5}"/>
              </a:ext>
            </a:extLst>
          </p:cNvPr>
          <p:cNvSpPr txBox="1"/>
          <p:nvPr/>
        </p:nvSpPr>
        <p:spPr>
          <a:xfrm>
            <a:off x="428625" y="762000"/>
            <a:ext cx="71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5100571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00"/>
                            </p:stCondLst>
                            <p:childTnLst>
                              <p:par>
                                <p:cTn id="1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500"/>
                            </p:stCondLst>
                            <p:childTnLst>
                              <p:par>
                                <p:cTn id="1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0"/>
                            </p:stCondLst>
                            <p:childTnLst>
                              <p:par>
                                <p:cTn id="1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500"/>
                            </p:stCondLst>
                            <p:childTnLst>
                              <p:par>
                                <p:cTn id="1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500"/>
                            </p:stCondLst>
                            <p:childTnLst>
                              <p:par>
                                <p:cTn id="1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3" grpId="0"/>
      <p:bldP spid="15" grpId="0"/>
      <p:bldP spid="20" grpId="0"/>
      <p:bldP spid="25" grpId="0"/>
      <p:bldP spid="27" grpId="0"/>
      <p:bldP spid="29" grpId="0"/>
      <p:bldP spid="31" grpId="0"/>
      <p:bldP spid="62" grpId="0"/>
      <p:bldP spid="63" grpId="0"/>
      <p:bldP spid="64" grpId="0"/>
      <p:bldP spid="65" grpId="0"/>
      <p:bldP spid="66" grpId="0"/>
      <p:bldP spid="69" grpId="0"/>
      <p:bldP spid="71" grpId="0"/>
      <p:bldP spid="72" grpId="0"/>
      <p:bldP spid="73" grpId="0"/>
      <p:bldP spid="75" grpId="0"/>
      <p:bldP spid="77" grpId="0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0" name="Hình chữ nhật: Góc Tròn 13">
            <a:extLst>
              <a:ext uri="{FF2B5EF4-FFF2-40B4-BE49-F238E27FC236}">
                <a16:creationId xmlns:a16="http://schemas.microsoft.com/office/drawing/2014/main" xmlns="" id="{B3661555-36CB-FCE4-454A-B9815472727D}"/>
              </a:ext>
            </a:extLst>
          </p:cNvPr>
          <p:cNvSpPr/>
          <p:nvPr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4A5C53C-6FFB-C678-6938-C3E6B73B901A}"/>
              </a:ext>
            </a:extLst>
          </p:cNvPr>
          <p:cNvSpPr/>
          <p:nvPr/>
        </p:nvSpPr>
        <p:spPr>
          <a:xfrm>
            <a:off x="1207411" y="517546"/>
            <a:ext cx="3005817" cy="504505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3B79A87-907F-DB02-3532-1258575C107F}"/>
              </a:ext>
            </a:extLst>
          </p:cNvPr>
          <p:cNvSpPr txBox="1"/>
          <p:nvPr/>
        </p:nvSpPr>
        <p:spPr>
          <a:xfrm>
            <a:off x="746421" y="177574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C981C78-1448-0DDE-A40B-C07BBE8E4DD0}"/>
              </a:ext>
            </a:extLst>
          </p:cNvPr>
          <p:cNvSpPr txBox="1"/>
          <p:nvPr/>
        </p:nvSpPr>
        <p:spPr>
          <a:xfrm>
            <a:off x="3391080" y="125412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D6775E0-2A0E-3171-B8DB-39DAD8964BE7}"/>
              </a:ext>
            </a:extLst>
          </p:cNvPr>
          <p:cNvSpPr txBox="1"/>
          <p:nvPr/>
        </p:nvSpPr>
        <p:spPr>
          <a:xfrm>
            <a:off x="3136211" y="1248169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CCC2677-8F53-B3FB-E31F-59500CC7D54B}"/>
              </a:ext>
            </a:extLst>
          </p:cNvPr>
          <p:cNvSpPr txBox="1"/>
          <p:nvPr/>
        </p:nvSpPr>
        <p:spPr>
          <a:xfrm>
            <a:off x="412754" y="694088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8 479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661700B-76E4-6747-49CB-CE8D6C025F6D}"/>
              </a:ext>
            </a:extLst>
          </p:cNvPr>
          <p:cNvSpPr txBox="1"/>
          <p:nvPr/>
        </p:nvSpPr>
        <p:spPr>
          <a:xfrm>
            <a:off x="2152343" y="69408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48BC1D6-6B53-A676-51D5-BADE21BB61D2}"/>
              </a:ext>
            </a:extLst>
          </p:cNvPr>
          <p:cNvCxnSpPr>
            <a:cxnSpLocks/>
          </p:cNvCxnSpPr>
          <p:nvPr/>
        </p:nvCxnSpPr>
        <p:spPr>
          <a:xfrm>
            <a:off x="2782884" y="1283472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766E4745-F19A-0E0C-B401-049DA586483A}"/>
              </a:ext>
            </a:extLst>
          </p:cNvPr>
          <p:cNvCxnSpPr>
            <a:cxnSpLocks/>
          </p:cNvCxnSpPr>
          <p:nvPr/>
        </p:nvCxnSpPr>
        <p:spPr>
          <a:xfrm flipV="1">
            <a:off x="2782884" y="798217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220E883-95F5-CAC2-8305-CF5C1F5775E7}"/>
              </a:ext>
            </a:extLst>
          </p:cNvPr>
          <p:cNvSpPr txBox="1"/>
          <p:nvPr/>
        </p:nvSpPr>
        <p:spPr>
          <a:xfrm>
            <a:off x="2124054" y="12512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D6C0BF1-2C2E-3787-1344-767A972A963C}"/>
              </a:ext>
            </a:extLst>
          </p:cNvPr>
          <p:cNvSpPr txBox="1"/>
          <p:nvPr/>
        </p:nvSpPr>
        <p:spPr>
          <a:xfrm>
            <a:off x="1339787" y="1167125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18C27E6-9256-21B5-29D8-32056EBE9D3C}"/>
              </a:ext>
            </a:extLst>
          </p:cNvPr>
          <p:cNvSpPr txBox="1"/>
          <p:nvPr/>
        </p:nvSpPr>
        <p:spPr>
          <a:xfrm>
            <a:off x="1003215" y="22024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690DE9A-7973-0A00-6AEF-9D9407154523}"/>
              </a:ext>
            </a:extLst>
          </p:cNvPr>
          <p:cNvSpPr txBox="1"/>
          <p:nvPr/>
        </p:nvSpPr>
        <p:spPr>
          <a:xfrm>
            <a:off x="1740440" y="172961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7B8DCFE-A0DF-A3AF-BCE7-305874538057}"/>
              </a:ext>
            </a:extLst>
          </p:cNvPr>
          <p:cNvSpPr txBox="1"/>
          <p:nvPr/>
        </p:nvSpPr>
        <p:spPr>
          <a:xfrm>
            <a:off x="1736018" y="265498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8219D9DB-D627-F83A-6B9E-25DCACD6A0DE}"/>
              </a:ext>
            </a:extLst>
          </p:cNvPr>
          <p:cNvCxnSpPr>
            <a:cxnSpLocks/>
          </p:cNvCxnSpPr>
          <p:nvPr/>
        </p:nvCxnSpPr>
        <p:spPr>
          <a:xfrm>
            <a:off x="1498604" y="1809750"/>
            <a:ext cx="9935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BD56196-19C0-CB0D-B27C-5124FF3623D3}"/>
              </a:ext>
            </a:extLst>
          </p:cNvPr>
          <p:cNvSpPr txBox="1"/>
          <p:nvPr/>
        </p:nvSpPr>
        <p:spPr>
          <a:xfrm>
            <a:off x="2041529" y="3005966"/>
            <a:ext cx="5098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F2C172B3-530B-642B-CA30-4BFE39911E7B}"/>
              </a:ext>
            </a:extLst>
          </p:cNvPr>
          <p:cNvCxnSpPr>
            <a:cxnSpLocks/>
          </p:cNvCxnSpPr>
          <p:nvPr/>
        </p:nvCxnSpPr>
        <p:spPr>
          <a:xfrm>
            <a:off x="1568202" y="2752725"/>
            <a:ext cx="940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F100955-F0A4-0143-2D68-299AC2F2FC5C}"/>
              </a:ext>
            </a:extLst>
          </p:cNvPr>
          <p:cNvSpPr txBox="1"/>
          <p:nvPr/>
        </p:nvSpPr>
        <p:spPr>
          <a:xfrm>
            <a:off x="2012243" y="264545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FCC4E6D4-2F8D-F6C8-0F2B-D4A330E393F9}"/>
              </a:ext>
            </a:extLst>
          </p:cNvPr>
          <p:cNvCxnSpPr>
            <a:cxnSpLocks/>
          </p:cNvCxnSpPr>
          <p:nvPr/>
        </p:nvCxnSpPr>
        <p:spPr>
          <a:xfrm>
            <a:off x="1879604" y="363855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FF251F1-A1E3-15B6-5D8F-10E24FCF502C}"/>
              </a:ext>
            </a:extLst>
          </p:cNvPr>
          <p:cNvSpPr txBox="1"/>
          <p:nvPr/>
        </p:nvSpPr>
        <p:spPr>
          <a:xfrm>
            <a:off x="1365165" y="35645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CA00C47-F0D8-FB2B-8EA2-23D664EEDCA8}"/>
              </a:ext>
            </a:extLst>
          </p:cNvPr>
          <p:cNvSpPr txBox="1"/>
          <p:nvPr/>
        </p:nvSpPr>
        <p:spPr>
          <a:xfrm>
            <a:off x="2371725" y="3574030"/>
            <a:ext cx="3460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1750B61-6120-05EA-5B92-552739CB584D}"/>
              </a:ext>
            </a:extLst>
          </p:cNvPr>
          <p:cNvSpPr txBox="1"/>
          <p:nvPr/>
        </p:nvSpPr>
        <p:spPr>
          <a:xfrm>
            <a:off x="3638730" y="124459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B13F30C-C783-7C22-E14D-81546A5CC875}"/>
              </a:ext>
            </a:extLst>
          </p:cNvPr>
          <p:cNvSpPr txBox="1"/>
          <p:nvPr/>
        </p:nvSpPr>
        <p:spPr>
          <a:xfrm>
            <a:off x="1641390" y="40788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CEA12177-B324-91F9-25BB-10B43739CA76}"/>
              </a:ext>
            </a:extLst>
          </p:cNvPr>
          <p:cNvCxnSpPr>
            <a:cxnSpLocks/>
          </p:cNvCxnSpPr>
          <p:nvPr/>
        </p:nvCxnSpPr>
        <p:spPr>
          <a:xfrm>
            <a:off x="1946279" y="459105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13E5E6D-4ABE-3373-1B15-7C2C5BB25E57}"/>
              </a:ext>
            </a:extLst>
          </p:cNvPr>
          <p:cNvSpPr txBox="1"/>
          <p:nvPr/>
        </p:nvSpPr>
        <p:spPr>
          <a:xfrm>
            <a:off x="1679490" y="45836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61CA09C-F40D-91C5-8B94-31E62FEE06C6}"/>
              </a:ext>
            </a:extLst>
          </p:cNvPr>
          <p:cNvSpPr txBox="1"/>
          <p:nvPr/>
        </p:nvSpPr>
        <p:spPr>
          <a:xfrm>
            <a:off x="428625" y="762000"/>
            <a:ext cx="71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9B1368E-A1A9-0E27-1036-C1FD9D61D2A9}"/>
              </a:ext>
            </a:extLst>
          </p:cNvPr>
          <p:cNvSpPr txBox="1"/>
          <p:nvPr/>
        </p:nvSpPr>
        <p:spPr>
          <a:xfrm>
            <a:off x="771524" y="5629275"/>
            <a:ext cx="4705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8 479 : 7 = 1 211 (</a:t>
            </a:r>
            <a:r>
              <a:rPr lang="en-US" sz="3600" b="1" dirty="0" err="1"/>
              <a:t>dư</a:t>
            </a:r>
            <a:r>
              <a:rPr lang="en-US" sz="3600" b="1" dirty="0"/>
              <a:t> 2)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3D8A4A93-8218-2529-E370-C1E6C8692AAD}"/>
              </a:ext>
            </a:extLst>
          </p:cNvPr>
          <p:cNvSpPr/>
          <p:nvPr/>
        </p:nvSpPr>
        <p:spPr>
          <a:xfrm>
            <a:off x="7189111" y="546121"/>
            <a:ext cx="3005817" cy="504505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F5D41395-FD60-7718-01A4-939E60993D80}"/>
              </a:ext>
            </a:extLst>
          </p:cNvPr>
          <p:cNvSpPr txBox="1"/>
          <p:nvPr/>
        </p:nvSpPr>
        <p:spPr>
          <a:xfrm>
            <a:off x="6728121" y="180431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65C46FD3-5B89-057D-ABDB-02318D948FE3}"/>
              </a:ext>
            </a:extLst>
          </p:cNvPr>
          <p:cNvSpPr txBox="1"/>
          <p:nvPr/>
        </p:nvSpPr>
        <p:spPr>
          <a:xfrm>
            <a:off x="9372780" y="128269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47CBDB3-A11F-44A1-CB00-02CEBFD07B87}"/>
              </a:ext>
            </a:extLst>
          </p:cNvPr>
          <p:cNvSpPr txBox="1"/>
          <p:nvPr/>
        </p:nvSpPr>
        <p:spPr>
          <a:xfrm>
            <a:off x="9117911" y="1276744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36E09D5B-1D5E-67DB-524B-75F396C1035F}"/>
              </a:ext>
            </a:extLst>
          </p:cNvPr>
          <p:cNvSpPr txBox="1"/>
          <p:nvPr/>
        </p:nvSpPr>
        <p:spPr>
          <a:xfrm>
            <a:off x="6394454" y="722663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6 592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1FF9862-AB48-17E1-6DDF-AFA996897DCC}"/>
              </a:ext>
            </a:extLst>
          </p:cNvPr>
          <p:cNvSpPr txBox="1"/>
          <p:nvPr/>
        </p:nvSpPr>
        <p:spPr>
          <a:xfrm>
            <a:off x="8134043" y="722663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A51EFD7F-2423-6325-28A1-B0B3ED6FA637}"/>
              </a:ext>
            </a:extLst>
          </p:cNvPr>
          <p:cNvCxnSpPr>
            <a:cxnSpLocks/>
          </p:cNvCxnSpPr>
          <p:nvPr/>
        </p:nvCxnSpPr>
        <p:spPr>
          <a:xfrm>
            <a:off x="8764584" y="1312047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8AE11B2A-E6D0-07C9-5A62-DF92B76933F8}"/>
              </a:ext>
            </a:extLst>
          </p:cNvPr>
          <p:cNvCxnSpPr>
            <a:cxnSpLocks/>
          </p:cNvCxnSpPr>
          <p:nvPr/>
        </p:nvCxnSpPr>
        <p:spPr>
          <a:xfrm flipV="1">
            <a:off x="8764584" y="826792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5BF16FFD-F1A3-332A-2067-F09F9AD7917F}"/>
              </a:ext>
            </a:extLst>
          </p:cNvPr>
          <p:cNvSpPr txBox="1"/>
          <p:nvPr/>
        </p:nvSpPr>
        <p:spPr>
          <a:xfrm>
            <a:off x="8105754" y="12798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84FC054E-586A-84E3-5739-5633CA0D2611}"/>
              </a:ext>
            </a:extLst>
          </p:cNvPr>
          <p:cNvSpPr txBox="1"/>
          <p:nvPr/>
        </p:nvSpPr>
        <p:spPr>
          <a:xfrm>
            <a:off x="7321487" y="1195700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9838CD11-55B8-F2AF-0CA0-703DBC2FF418}"/>
              </a:ext>
            </a:extLst>
          </p:cNvPr>
          <p:cNvSpPr txBox="1"/>
          <p:nvPr/>
        </p:nvSpPr>
        <p:spPr>
          <a:xfrm>
            <a:off x="6984915" y="22310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C733E60F-47EA-EC7C-3D19-7A34F6ED6038}"/>
              </a:ext>
            </a:extLst>
          </p:cNvPr>
          <p:cNvSpPr txBox="1"/>
          <p:nvPr/>
        </p:nvSpPr>
        <p:spPr>
          <a:xfrm>
            <a:off x="7722140" y="1758191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BC99184D-4F56-2178-4B71-E581A4C5B65C}"/>
              </a:ext>
            </a:extLst>
          </p:cNvPr>
          <p:cNvSpPr txBox="1"/>
          <p:nvPr/>
        </p:nvSpPr>
        <p:spPr>
          <a:xfrm>
            <a:off x="7717718" y="268355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xmlns="" id="{C292D5C4-E678-3690-692C-FFD0BD3A1110}"/>
              </a:ext>
            </a:extLst>
          </p:cNvPr>
          <p:cNvCxnSpPr>
            <a:cxnSpLocks/>
          </p:cNvCxnSpPr>
          <p:nvPr/>
        </p:nvCxnSpPr>
        <p:spPr>
          <a:xfrm>
            <a:off x="7480304" y="1838325"/>
            <a:ext cx="9935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7F31AD4D-A68F-2C96-08E0-4F10DD285B2E}"/>
              </a:ext>
            </a:extLst>
          </p:cNvPr>
          <p:cNvSpPr txBox="1"/>
          <p:nvPr/>
        </p:nvSpPr>
        <p:spPr>
          <a:xfrm>
            <a:off x="8023229" y="3034541"/>
            <a:ext cx="5098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DA2DF02C-129B-86F4-0D4F-F32F6D1E8C1F}"/>
              </a:ext>
            </a:extLst>
          </p:cNvPr>
          <p:cNvCxnSpPr>
            <a:cxnSpLocks/>
          </p:cNvCxnSpPr>
          <p:nvPr/>
        </p:nvCxnSpPr>
        <p:spPr>
          <a:xfrm>
            <a:off x="7549902" y="2781300"/>
            <a:ext cx="940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E07F4D28-CC30-1677-75A9-F75D0C495587}"/>
              </a:ext>
            </a:extLst>
          </p:cNvPr>
          <p:cNvSpPr txBox="1"/>
          <p:nvPr/>
        </p:nvSpPr>
        <p:spPr>
          <a:xfrm>
            <a:off x="7993943" y="267403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xmlns="" id="{04A4FAF0-BCA5-B5DA-4329-3FD1BE445D38}"/>
              </a:ext>
            </a:extLst>
          </p:cNvPr>
          <p:cNvCxnSpPr>
            <a:cxnSpLocks/>
          </p:cNvCxnSpPr>
          <p:nvPr/>
        </p:nvCxnSpPr>
        <p:spPr>
          <a:xfrm>
            <a:off x="7861304" y="3667125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89FBD9AE-9721-0D6A-8FC0-BE3451AEC79E}"/>
              </a:ext>
            </a:extLst>
          </p:cNvPr>
          <p:cNvSpPr txBox="1"/>
          <p:nvPr/>
        </p:nvSpPr>
        <p:spPr>
          <a:xfrm>
            <a:off x="7346865" y="35930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00BE7A15-3E2B-E6B2-EB43-16A38B841838}"/>
              </a:ext>
            </a:extLst>
          </p:cNvPr>
          <p:cNvSpPr txBox="1"/>
          <p:nvPr/>
        </p:nvSpPr>
        <p:spPr>
          <a:xfrm>
            <a:off x="8353425" y="3602605"/>
            <a:ext cx="3460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966B8D1C-4EE9-7C87-0FDA-D2330AE0EEE1}"/>
              </a:ext>
            </a:extLst>
          </p:cNvPr>
          <p:cNvSpPr txBox="1"/>
          <p:nvPr/>
        </p:nvSpPr>
        <p:spPr>
          <a:xfrm>
            <a:off x="9620430" y="127317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A51A48FB-9CB4-DE32-E8D7-0D95BE523A81}"/>
              </a:ext>
            </a:extLst>
          </p:cNvPr>
          <p:cNvSpPr txBox="1"/>
          <p:nvPr/>
        </p:nvSpPr>
        <p:spPr>
          <a:xfrm>
            <a:off x="7623090" y="41074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xmlns="" id="{0882DFAA-CB5F-5EBE-8A60-361F7FF640D7}"/>
              </a:ext>
            </a:extLst>
          </p:cNvPr>
          <p:cNvCxnSpPr>
            <a:cxnSpLocks/>
          </p:cNvCxnSpPr>
          <p:nvPr/>
        </p:nvCxnSpPr>
        <p:spPr>
          <a:xfrm>
            <a:off x="7927979" y="4619625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76E7982B-FBDD-08DB-527C-37FD5320EE52}"/>
              </a:ext>
            </a:extLst>
          </p:cNvPr>
          <p:cNvSpPr txBox="1"/>
          <p:nvPr/>
        </p:nvSpPr>
        <p:spPr>
          <a:xfrm>
            <a:off x="7661190" y="46122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543EBC31-C280-5D2B-5C6A-E4265E84E2BF}"/>
              </a:ext>
            </a:extLst>
          </p:cNvPr>
          <p:cNvSpPr txBox="1"/>
          <p:nvPr/>
        </p:nvSpPr>
        <p:spPr>
          <a:xfrm>
            <a:off x="6753224" y="5657850"/>
            <a:ext cx="4705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6 592 : 5 = 1 318 (</a:t>
            </a:r>
            <a:r>
              <a:rPr lang="en-US" sz="3600" b="1" dirty="0" err="1"/>
              <a:t>dư</a:t>
            </a:r>
            <a:r>
              <a:rPr lang="en-US" sz="3600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3547821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500"/>
                            </p:stCondLst>
                            <p:childTnLst>
                              <p:par>
                                <p:cTn id="2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1" grpId="0"/>
      <p:bldP spid="24" grpId="0"/>
      <p:bldP spid="34" grpId="0"/>
      <p:bldP spid="35" grpId="0"/>
      <p:bldP spid="36" grpId="0"/>
      <p:bldP spid="38" grpId="0"/>
      <p:bldP spid="40" grpId="0"/>
      <p:bldP spid="42" grpId="0"/>
      <p:bldP spid="43" grpId="0"/>
      <p:bldP spid="44" grpId="0"/>
      <p:bldP spid="45" grpId="0"/>
      <p:bldP spid="47" grpId="0"/>
      <p:bldP spid="95" grpId="0"/>
      <p:bldP spid="96" grpId="0"/>
      <p:bldP spid="97" grpId="0"/>
      <p:bldP spid="98" grpId="0"/>
      <p:bldP spid="99" grpId="0"/>
      <p:bldP spid="102" grpId="0"/>
      <p:bldP spid="104" grpId="0"/>
      <p:bldP spid="105" grpId="0"/>
      <p:bldP spid="106" grpId="0"/>
      <p:bldP spid="108" grpId="0"/>
      <p:bldP spid="110" grpId="0"/>
      <p:bldP spid="112" grpId="0"/>
      <p:bldP spid="113" grpId="0"/>
      <p:bldP spid="114" grpId="0"/>
      <p:bldP spid="115" grpId="0"/>
      <p:bldP spid="11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406</Words>
  <Application>Microsoft Office PowerPoint</Application>
  <PresentationFormat>Custom</PresentationFormat>
  <Paragraphs>238</Paragraphs>
  <Slides>12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26</cp:revision>
  <dcterms:created xsi:type="dcterms:W3CDTF">2023-03-05T03:56:50Z</dcterms:created>
  <dcterms:modified xsi:type="dcterms:W3CDTF">2019-03-19T11:14:13Z</dcterms:modified>
</cp:coreProperties>
</file>