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9"/>
  </p:notesMasterIdLst>
  <p:sldIdLst>
    <p:sldId id="314" r:id="rId3"/>
    <p:sldId id="257" r:id="rId4"/>
    <p:sldId id="280" r:id="rId5"/>
    <p:sldId id="258" r:id="rId6"/>
    <p:sldId id="293" r:id="rId7"/>
    <p:sldId id="29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895" autoAdjust="0"/>
  </p:normalViewPr>
  <p:slideViewPr>
    <p:cSldViewPr snapToGrid="0">
      <p:cViewPr>
        <p:scale>
          <a:sx n="86" d="100"/>
          <a:sy n="86" d="100"/>
        </p:scale>
        <p:origin x="-696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DFCBB-E573-4AE2-9EEC-4D668C137431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92E920-2C69-4434-A977-CD9508516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36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793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102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33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89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66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19/03/2019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8538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19/03/2019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2224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19/03/2019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5231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19/03/2019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1717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19/03/2019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9551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19/03/2019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9263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19/03/2019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7031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19/03/2019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8918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9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19/03/2019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0339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19/03/2019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4247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19/03/2019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384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33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80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62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23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1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8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05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19/03/2019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856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xmlns="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7" name="组合 11">
            <a:extLst>
              <a:ext uri="{FF2B5EF4-FFF2-40B4-BE49-F238E27FC236}">
                <a16:creationId xmlns:a16="http://schemas.microsoft.com/office/drawing/2014/main" xmlns="" id="{E6A0F28E-BC8C-4596-B3AB-3A9BE99A70D9}"/>
              </a:ext>
            </a:extLst>
          </p:cNvPr>
          <p:cNvGrpSpPr/>
          <p:nvPr/>
        </p:nvGrpSpPr>
        <p:grpSpPr>
          <a:xfrm>
            <a:off x="2990658" y="1049538"/>
            <a:ext cx="5100339" cy="492443"/>
            <a:chOff x="2796376" y="4181475"/>
            <a:chExt cx="6086572" cy="521421"/>
          </a:xfrm>
        </p:grpSpPr>
        <p:sp>
          <p:nvSpPr>
            <p:cNvPr id="18" name="矩形: 圆角 47">
              <a:extLst>
                <a:ext uri="{FF2B5EF4-FFF2-40B4-BE49-F238E27FC236}">
                  <a16:creationId xmlns:a16="http://schemas.microsoft.com/office/drawing/2014/main" xmlns="" id="{3232F514-C144-4AC8-B485-6492AC4B6C7F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  <a:sym typeface="字魂160号-檀宋" panose="00000500000000000000" pitchFamily="2" charset="-122"/>
              </a:endParaRPr>
            </a:p>
          </p:txBody>
        </p:sp>
        <p:sp>
          <p:nvSpPr>
            <p:cNvPr id="19" name="矩形 259">
              <a:extLst>
                <a:ext uri="{FF2B5EF4-FFF2-40B4-BE49-F238E27FC236}">
                  <a16:creationId xmlns:a16="http://schemas.microsoft.com/office/drawing/2014/main" xmlns="" id="{E02D971F-DB7E-4AD2-833D-DEE5033E3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B302D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3 - BÀI 85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B302D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53CD701-5361-A78B-1500-40A6287F9E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0456" y="1946849"/>
            <a:ext cx="8364437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10475" y="352788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6E5515-D70A-F677-9108-132FFEF82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25" y="438150"/>
            <a:ext cx="1068705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6 chia 5 được 1, viết 1.</a:t>
            </a:r>
          </a:p>
          <a:p>
            <a:pPr lvl="0"/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1 nhân 5 bằng 5, 6 trừ 5 bằng 1.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733411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Hạ 8, được 18, 18 chia 5 được 3, viết 3.</a:t>
            </a:r>
            <a:endParaRPr lang="en-US" sz="3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lvl="0"/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3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5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15, 18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15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3.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8EA1A70B-4578-4545-90B2-DDA0807EE4F3}"/>
              </a:ext>
            </a:extLst>
          </p:cNvPr>
          <p:cNvSpPr/>
          <p:nvPr/>
        </p:nvSpPr>
        <p:spPr>
          <a:xfrm>
            <a:off x="4621840" y="5038753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685 : 5 = 137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Hạ 5, được 35, 35 chia 5 được 7, viết 7.</a:t>
            </a:r>
            <a:endParaRPr lang="en-US" sz="3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lvl="0"/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7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5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35, 35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35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0.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3575956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685 : 5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865CAC0-6EB9-D7B3-AA46-863CAC5B3DF0}"/>
              </a:ext>
            </a:extLst>
          </p:cNvPr>
          <p:cNvSpPr txBox="1"/>
          <p:nvPr/>
        </p:nvSpPr>
        <p:spPr>
          <a:xfrm>
            <a:off x="638467" y="253774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7D13DA-39FE-BDFA-99C3-1361745C3531}"/>
              </a:ext>
            </a:extLst>
          </p:cNvPr>
          <p:cNvSpPr txBox="1"/>
          <p:nvPr/>
        </p:nvSpPr>
        <p:spPr>
          <a:xfrm>
            <a:off x="2978326" y="19494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8D1147-9A4F-8808-89DD-97D14BBC8A99}"/>
              </a:ext>
            </a:extLst>
          </p:cNvPr>
          <p:cNvSpPr txBox="1"/>
          <p:nvPr/>
        </p:nvSpPr>
        <p:spPr>
          <a:xfrm>
            <a:off x="2723457" y="194349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AFF0FE7-360B-3A26-74AC-4C2771658359}"/>
              </a:ext>
            </a:extLst>
          </p:cNvPr>
          <p:cNvSpPr txBox="1"/>
          <p:nvPr/>
        </p:nvSpPr>
        <p:spPr>
          <a:xfrm>
            <a:off x="0" y="1389413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307AD24-51E5-E27C-EEEA-9B644E22498C}"/>
              </a:ext>
            </a:extLst>
          </p:cNvPr>
          <p:cNvSpPr txBox="1"/>
          <p:nvPr/>
        </p:nvSpPr>
        <p:spPr>
          <a:xfrm>
            <a:off x="1739589" y="138941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A81BA23-BE16-F9CB-28F2-9F5F14B1C21B}"/>
              </a:ext>
            </a:extLst>
          </p:cNvPr>
          <p:cNvCxnSpPr>
            <a:cxnSpLocks/>
          </p:cNvCxnSpPr>
          <p:nvPr/>
        </p:nvCxnSpPr>
        <p:spPr>
          <a:xfrm>
            <a:off x="2370130" y="1978797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283A500-E3E0-2C28-7B44-59DE200CD3A4}"/>
              </a:ext>
            </a:extLst>
          </p:cNvPr>
          <p:cNvCxnSpPr>
            <a:cxnSpLocks/>
          </p:cNvCxnSpPr>
          <p:nvPr/>
        </p:nvCxnSpPr>
        <p:spPr>
          <a:xfrm flipV="1">
            <a:off x="2370130" y="1493542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177BA8F-0426-1DBA-9436-10045CC4811E}"/>
              </a:ext>
            </a:extLst>
          </p:cNvPr>
          <p:cNvSpPr txBox="1"/>
          <p:nvPr/>
        </p:nvSpPr>
        <p:spPr>
          <a:xfrm>
            <a:off x="1711300" y="19465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0B9B93F-3985-0604-B749-428AE2471F05}"/>
              </a:ext>
            </a:extLst>
          </p:cNvPr>
          <p:cNvSpPr txBox="1"/>
          <p:nvPr/>
        </p:nvSpPr>
        <p:spPr>
          <a:xfrm>
            <a:off x="1298508" y="194817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CA2B979-A31A-AC16-F484-36D17C73E940}"/>
              </a:ext>
            </a:extLst>
          </p:cNvPr>
          <p:cNvSpPr txBox="1"/>
          <p:nvPr/>
        </p:nvSpPr>
        <p:spPr>
          <a:xfrm>
            <a:off x="923836" y="31168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D71E730-619A-7054-86A1-84318B8EE972}"/>
              </a:ext>
            </a:extLst>
          </p:cNvPr>
          <p:cNvSpPr txBox="1"/>
          <p:nvPr/>
        </p:nvSpPr>
        <p:spPr>
          <a:xfrm>
            <a:off x="1632486" y="249161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E09F2ED-606F-C495-B91D-D711F27747A4}"/>
              </a:ext>
            </a:extLst>
          </p:cNvPr>
          <p:cNvSpPr txBox="1"/>
          <p:nvPr/>
        </p:nvSpPr>
        <p:spPr>
          <a:xfrm>
            <a:off x="1647114" y="36455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0B3EAE3-2310-259F-F281-F862E551B0CA}"/>
              </a:ext>
            </a:extLst>
          </p:cNvPr>
          <p:cNvCxnSpPr/>
          <p:nvPr/>
        </p:nvCxnSpPr>
        <p:spPr>
          <a:xfrm>
            <a:off x="1288798" y="2505075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F6BAD03-4776-34A6-AB83-952F8501219E}"/>
              </a:ext>
            </a:extLst>
          </p:cNvPr>
          <p:cNvSpPr txBox="1"/>
          <p:nvPr/>
        </p:nvSpPr>
        <p:spPr>
          <a:xfrm>
            <a:off x="1695451" y="4063241"/>
            <a:ext cx="7670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endParaRPr lang="vi-VN" sz="4000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F1373E60-761A-B0D9-2FD4-2717C0BABA35}"/>
              </a:ext>
            </a:extLst>
          </p:cNvPr>
          <p:cNvCxnSpPr>
            <a:cxnSpLocks/>
          </p:cNvCxnSpPr>
          <p:nvPr/>
        </p:nvCxnSpPr>
        <p:spPr>
          <a:xfrm>
            <a:off x="1384048" y="3695700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E84E87C-1E88-0CF5-6538-C7B41FE01898}"/>
              </a:ext>
            </a:extLst>
          </p:cNvPr>
          <p:cNvSpPr txBox="1"/>
          <p:nvPr/>
        </p:nvSpPr>
        <p:spPr>
          <a:xfrm>
            <a:off x="1923339" y="36551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3E8D861-89D9-571C-98F6-E0DE2053C737}"/>
              </a:ext>
            </a:extLst>
          </p:cNvPr>
          <p:cNvCxnSpPr>
            <a:cxnSpLocks/>
          </p:cNvCxnSpPr>
          <p:nvPr/>
        </p:nvCxnSpPr>
        <p:spPr>
          <a:xfrm>
            <a:off x="1488823" y="46291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AA74346-6DB3-8EC0-EABF-685B1CBA6A03}"/>
              </a:ext>
            </a:extLst>
          </p:cNvPr>
          <p:cNvSpPr txBox="1"/>
          <p:nvPr/>
        </p:nvSpPr>
        <p:spPr>
          <a:xfrm>
            <a:off x="1276261" y="45932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2513BC97-76DC-0DE4-A826-5B3852D0566C}"/>
              </a:ext>
            </a:extLst>
          </p:cNvPr>
          <p:cNvCxnSpPr/>
          <p:nvPr/>
        </p:nvCxnSpPr>
        <p:spPr>
          <a:xfrm>
            <a:off x="1850571" y="1872343"/>
            <a:ext cx="0" cy="576943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B9A4C0B7-4ABD-B61C-CDDC-223FBF05344D}"/>
              </a:ext>
            </a:extLst>
          </p:cNvPr>
          <p:cNvCxnSpPr>
            <a:cxnSpLocks/>
          </p:cNvCxnSpPr>
          <p:nvPr/>
        </p:nvCxnSpPr>
        <p:spPr>
          <a:xfrm>
            <a:off x="2117271" y="1881868"/>
            <a:ext cx="0" cy="194718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6" grpId="0" animBg="1"/>
      <p:bldP spid="64" grpId="0"/>
      <p:bldP spid="65" grpId="0" animBg="1"/>
      <p:bldP spid="3" grpId="0"/>
      <p:bldP spid="4" grpId="0"/>
      <p:bldP spid="6" grpId="0"/>
      <p:bldP spid="7" grpId="0"/>
      <p:bldP spid="8" grpId="0"/>
      <p:bldP spid="11" grpId="0"/>
      <p:bldP spid="13" grpId="0"/>
      <p:bldP spid="14" grpId="0"/>
      <p:bldP spid="15" grpId="0"/>
      <p:bldP spid="17" grpId="0"/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6 SVNAdeline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0644209-86CB-4379-97F5-8C6F242EF3D4}"/>
              </a:ext>
            </a:extLst>
          </p:cNvPr>
          <p:cNvSpPr/>
          <p:nvPr/>
        </p:nvSpPr>
        <p:spPr>
          <a:xfrm>
            <a:off x="794658" y="1212871"/>
            <a:ext cx="2821172" cy="44545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5C8D7FF-8328-79C4-1E48-91FFB17BE020}"/>
              </a:ext>
            </a:extLst>
          </p:cNvPr>
          <p:cNvSpPr txBox="1"/>
          <p:nvPr/>
        </p:nvSpPr>
        <p:spPr>
          <a:xfrm>
            <a:off x="638467" y="253774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FE1E4B3-61C0-DC7E-269E-7293C30AAC71}"/>
              </a:ext>
            </a:extLst>
          </p:cNvPr>
          <p:cNvSpPr txBox="1"/>
          <p:nvPr/>
        </p:nvSpPr>
        <p:spPr>
          <a:xfrm>
            <a:off x="2978326" y="19494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8810A6-D505-478F-18F0-052DA8E162BF}"/>
              </a:ext>
            </a:extLst>
          </p:cNvPr>
          <p:cNvSpPr txBox="1"/>
          <p:nvPr/>
        </p:nvSpPr>
        <p:spPr>
          <a:xfrm>
            <a:off x="2723457" y="194349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8D6BCA-0ED4-8D82-50F2-5F85F0E75EB6}"/>
              </a:ext>
            </a:extLst>
          </p:cNvPr>
          <p:cNvSpPr txBox="1"/>
          <p:nvPr/>
        </p:nvSpPr>
        <p:spPr>
          <a:xfrm>
            <a:off x="0" y="1389413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C50B37C-B110-852D-7251-FE29428F2E04}"/>
              </a:ext>
            </a:extLst>
          </p:cNvPr>
          <p:cNvSpPr txBox="1"/>
          <p:nvPr/>
        </p:nvSpPr>
        <p:spPr>
          <a:xfrm>
            <a:off x="1739589" y="138941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AB44978-0D48-7C8F-291D-BD0D2F50C34C}"/>
              </a:ext>
            </a:extLst>
          </p:cNvPr>
          <p:cNvCxnSpPr>
            <a:cxnSpLocks/>
          </p:cNvCxnSpPr>
          <p:nvPr/>
        </p:nvCxnSpPr>
        <p:spPr>
          <a:xfrm>
            <a:off x="2370130" y="1978797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DD431E3-0007-5A85-0E12-C18728189938}"/>
              </a:ext>
            </a:extLst>
          </p:cNvPr>
          <p:cNvCxnSpPr>
            <a:cxnSpLocks/>
          </p:cNvCxnSpPr>
          <p:nvPr/>
        </p:nvCxnSpPr>
        <p:spPr>
          <a:xfrm flipV="1">
            <a:off x="2370130" y="1493542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DA4B8D-F6F2-FF9A-13A5-AE372406864F}"/>
              </a:ext>
            </a:extLst>
          </p:cNvPr>
          <p:cNvSpPr txBox="1"/>
          <p:nvPr/>
        </p:nvSpPr>
        <p:spPr>
          <a:xfrm>
            <a:off x="1711300" y="19465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936D12A-98DF-6E1B-ADBB-63D55B820A0D}"/>
              </a:ext>
            </a:extLst>
          </p:cNvPr>
          <p:cNvSpPr txBox="1"/>
          <p:nvPr/>
        </p:nvSpPr>
        <p:spPr>
          <a:xfrm>
            <a:off x="1298508" y="194817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00CE84F-DD0F-5C8F-F610-B4AC0EF77DD2}"/>
              </a:ext>
            </a:extLst>
          </p:cNvPr>
          <p:cNvSpPr txBox="1"/>
          <p:nvPr/>
        </p:nvSpPr>
        <p:spPr>
          <a:xfrm>
            <a:off x="923836" y="31168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F06F2CA-798C-DDF1-29D7-E38C48115F65}"/>
              </a:ext>
            </a:extLst>
          </p:cNvPr>
          <p:cNvSpPr txBox="1"/>
          <p:nvPr/>
        </p:nvSpPr>
        <p:spPr>
          <a:xfrm>
            <a:off x="1632486" y="249161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13E7FCF-A2B9-B337-5B31-4A4411583ABF}"/>
              </a:ext>
            </a:extLst>
          </p:cNvPr>
          <p:cNvSpPr txBox="1"/>
          <p:nvPr/>
        </p:nvSpPr>
        <p:spPr>
          <a:xfrm>
            <a:off x="1647114" y="36455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51203F9B-6314-F50D-4DE0-CA7CE35D9016}"/>
              </a:ext>
            </a:extLst>
          </p:cNvPr>
          <p:cNvCxnSpPr/>
          <p:nvPr/>
        </p:nvCxnSpPr>
        <p:spPr>
          <a:xfrm>
            <a:off x="1288798" y="2505075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EA14C4B-B7B1-5944-F848-67274BD30FB8}"/>
              </a:ext>
            </a:extLst>
          </p:cNvPr>
          <p:cNvSpPr txBox="1"/>
          <p:nvPr/>
        </p:nvSpPr>
        <p:spPr>
          <a:xfrm>
            <a:off x="1952625" y="4063241"/>
            <a:ext cx="5098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vi-VN" sz="4000" dirty="0">
              <a:solidFill>
                <a:srgbClr val="FF0000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F79E06F-40B6-0BD7-3AA7-5981832D64EE}"/>
              </a:ext>
            </a:extLst>
          </p:cNvPr>
          <p:cNvCxnSpPr>
            <a:cxnSpLocks/>
          </p:cNvCxnSpPr>
          <p:nvPr/>
        </p:nvCxnSpPr>
        <p:spPr>
          <a:xfrm>
            <a:off x="1384048" y="3695700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D181AEE-889E-CD76-AF56-22C6FCF0C3F4}"/>
              </a:ext>
            </a:extLst>
          </p:cNvPr>
          <p:cNvSpPr txBox="1"/>
          <p:nvPr/>
        </p:nvSpPr>
        <p:spPr>
          <a:xfrm>
            <a:off x="1923339" y="36551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98F63D9D-4B67-CDAB-FE7B-3095B25D56BC}"/>
              </a:ext>
            </a:extLst>
          </p:cNvPr>
          <p:cNvCxnSpPr>
            <a:cxnSpLocks/>
          </p:cNvCxnSpPr>
          <p:nvPr/>
        </p:nvCxnSpPr>
        <p:spPr>
          <a:xfrm>
            <a:off x="1488823" y="46291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955EEEF-C584-37A1-E9F1-B7C21DC6B9CE}"/>
              </a:ext>
            </a:extLst>
          </p:cNvPr>
          <p:cNvSpPr txBox="1"/>
          <p:nvPr/>
        </p:nvSpPr>
        <p:spPr>
          <a:xfrm>
            <a:off x="1276261" y="45932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24F0831B-4FCE-6CDE-B534-F45AF365EBE6}"/>
              </a:ext>
            </a:extLst>
          </p:cNvPr>
          <p:cNvSpPr/>
          <p:nvPr/>
        </p:nvSpPr>
        <p:spPr>
          <a:xfrm>
            <a:off x="4442733" y="1250971"/>
            <a:ext cx="2821172" cy="44545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8E61377-331C-5FD3-A372-EEC096CBAF5B}"/>
              </a:ext>
            </a:extLst>
          </p:cNvPr>
          <p:cNvSpPr txBox="1"/>
          <p:nvPr/>
        </p:nvSpPr>
        <p:spPr>
          <a:xfrm>
            <a:off x="4286542" y="257584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D8D43D2-CC73-A513-EB47-B7FC5D8FF8DD}"/>
              </a:ext>
            </a:extLst>
          </p:cNvPr>
          <p:cNvSpPr txBox="1"/>
          <p:nvPr/>
        </p:nvSpPr>
        <p:spPr>
          <a:xfrm>
            <a:off x="6626401" y="19875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7417890-7913-0B69-0855-AEFFF9D63FEB}"/>
              </a:ext>
            </a:extLst>
          </p:cNvPr>
          <p:cNvSpPr txBox="1"/>
          <p:nvPr/>
        </p:nvSpPr>
        <p:spPr>
          <a:xfrm>
            <a:off x="6371532" y="198159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4EB429A-853C-F85D-D8EB-EB2790D4D750}"/>
              </a:ext>
            </a:extLst>
          </p:cNvPr>
          <p:cNvSpPr txBox="1"/>
          <p:nvPr/>
        </p:nvSpPr>
        <p:spPr>
          <a:xfrm>
            <a:off x="3648075" y="1427513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DCC8411-3FAE-186E-7934-B80AEFB31898}"/>
              </a:ext>
            </a:extLst>
          </p:cNvPr>
          <p:cNvSpPr txBox="1"/>
          <p:nvPr/>
        </p:nvSpPr>
        <p:spPr>
          <a:xfrm>
            <a:off x="5387664" y="142751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03D7AF48-3C6E-EBB0-061C-BAAE220F4355}"/>
              </a:ext>
            </a:extLst>
          </p:cNvPr>
          <p:cNvCxnSpPr>
            <a:cxnSpLocks/>
          </p:cNvCxnSpPr>
          <p:nvPr/>
        </p:nvCxnSpPr>
        <p:spPr>
          <a:xfrm>
            <a:off x="6018205" y="2016897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B83A83E7-7D7D-A4A8-64AD-4520641F77D2}"/>
              </a:ext>
            </a:extLst>
          </p:cNvPr>
          <p:cNvCxnSpPr>
            <a:cxnSpLocks/>
          </p:cNvCxnSpPr>
          <p:nvPr/>
        </p:nvCxnSpPr>
        <p:spPr>
          <a:xfrm flipV="1">
            <a:off x="6018205" y="1531642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EF178BB-316B-A925-15CE-B9C6A76F8CAC}"/>
              </a:ext>
            </a:extLst>
          </p:cNvPr>
          <p:cNvSpPr txBox="1"/>
          <p:nvPr/>
        </p:nvSpPr>
        <p:spPr>
          <a:xfrm>
            <a:off x="5359375" y="19846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BD7FAE8-68F4-82F4-D8E2-DCE3CA2CD152}"/>
              </a:ext>
            </a:extLst>
          </p:cNvPr>
          <p:cNvSpPr txBox="1"/>
          <p:nvPr/>
        </p:nvSpPr>
        <p:spPr>
          <a:xfrm>
            <a:off x="4946583" y="198627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28B75BC-D68B-8489-F072-714B98AEDB26}"/>
              </a:ext>
            </a:extLst>
          </p:cNvPr>
          <p:cNvSpPr txBox="1"/>
          <p:nvPr/>
        </p:nvSpPr>
        <p:spPr>
          <a:xfrm>
            <a:off x="4571911" y="31549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F597777-A819-FFAC-5B28-11F7E84D97BD}"/>
              </a:ext>
            </a:extLst>
          </p:cNvPr>
          <p:cNvSpPr txBox="1"/>
          <p:nvPr/>
        </p:nvSpPr>
        <p:spPr>
          <a:xfrm>
            <a:off x="5280561" y="252971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EFE8560-1733-BE5D-FEC9-A1E00A70B4F7}"/>
              </a:ext>
            </a:extLst>
          </p:cNvPr>
          <p:cNvSpPr txBox="1"/>
          <p:nvPr/>
        </p:nvSpPr>
        <p:spPr>
          <a:xfrm>
            <a:off x="5295189" y="36836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3F3CC781-8D14-2CFB-14A9-A8ABBD79B2AE}"/>
              </a:ext>
            </a:extLst>
          </p:cNvPr>
          <p:cNvCxnSpPr/>
          <p:nvPr/>
        </p:nvCxnSpPr>
        <p:spPr>
          <a:xfrm>
            <a:off x="4936873" y="2543175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5700964-E881-1CCF-5804-F4CF449A2164}"/>
              </a:ext>
            </a:extLst>
          </p:cNvPr>
          <p:cNvSpPr txBox="1"/>
          <p:nvPr/>
        </p:nvSpPr>
        <p:spPr>
          <a:xfrm>
            <a:off x="5600700" y="4101341"/>
            <a:ext cx="5098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vi-VN" sz="4000" dirty="0">
              <a:solidFill>
                <a:srgbClr val="FF0000"/>
              </a:solidFill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076829F7-8ADD-2D8D-EE02-AF4221440082}"/>
              </a:ext>
            </a:extLst>
          </p:cNvPr>
          <p:cNvCxnSpPr>
            <a:cxnSpLocks/>
          </p:cNvCxnSpPr>
          <p:nvPr/>
        </p:nvCxnSpPr>
        <p:spPr>
          <a:xfrm>
            <a:off x="5032123" y="3733800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FD751209-9EE7-A950-A7D2-F0C522B0DDA8}"/>
              </a:ext>
            </a:extLst>
          </p:cNvPr>
          <p:cNvSpPr txBox="1"/>
          <p:nvPr/>
        </p:nvSpPr>
        <p:spPr>
          <a:xfrm>
            <a:off x="5571414" y="36932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01FB5CF9-9C77-C5BD-3C16-51E66A83F1C2}"/>
              </a:ext>
            </a:extLst>
          </p:cNvPr>
          <p:cNvCxnSpPr>
            <a:cxnSpLocks/>
          </p:cNvCxnSpPr>
          <p:nvPr/>
        </p:nvCxnSpPr>
        <p:spPr>
          <a:xfrm>
            <a:off x="5136898" y="46672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A563B4B8-83EE-8222-7FFB-D9B350858403}"/>
              </a:ext>
            </a:extLst>
          </p:cNvPr>
          <p:cNvSpPr txBox="1"/>
          <p:nvPr/>
        </p:nvSpPr>
        <p:spPr>
          <a:xfrm>
            <a:off x="4924336" y="46313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61B8FC0E-2751-79BD-7025-E2C6FAF95BBD}"/>
              </a:ext>
            </a:extLst>
          </p:cNvPr>
          <p:cNvSpPr/>
          <p:nvPr/>
        </p:nvSpPr>
        <p:spPr>
          <a:xfrm>
            <a:off x="8033658" y="1212871"/>
            <a:ext cx="2821172" cy="44545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9AA773C2-1706-6079-234F-48D474967BD8}"/>
              </a:ext>
            </a:extLst>
          </p:cNvPr>
          <p:cNvSpPr txBox="1"/>
          <p:nvPr/>
        </p:nvSpPr>
        <p:spPr>
          <a:xfrm>
            <a:off x="7877467" y="253774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223127A5-840E-7729-73D4-DABDFD381283}"/>
              </a:ext>
            </a:extLst>
          </p:cNvPr>
          <p:cNvSpPr txBox="1"/>
          <p:nvPr/>
        </p:nvSpPr>
        <p:spPr>
          <a:xfrm>
            <a:off x="10217326" y="19494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BD83D1F8-81E5-F3FC-094B-59910412C25D}"/>
              </a:ext>
            </a:extLst>
          </p:cNvPr>
          <p:cNvSpPr txBox="1"/>
          <p:nvPr/>
        </p:nvSpPr>
        <p:spPr>
          <a:xfrm>
            <a:off x="9962457" y="194349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6BFC7C53-5FBD-90BE-614D-47336F757335}"/>
              </a:ext>
            </a:extLst>
          </p:cNvPr>
          <p:cNvSpPr txBox="1"/>
          <p:nvPr/>
        </p:nvSpPr>
        <p:spPr>
          <a:xfrm>
            <a:off x="7239000" y="1389413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847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7A552432-E669-0703-6ACB-DFC10275303C}"/>
              </a:ext>
            </a:extLst>
          </p:cNvPr>
          <p:cNvSpPr txBox="1"/>
          <p:nvPr/>
        </p:nvSpPr>
        <p:spPr>
          <a:xfrm>
            <a:off x="8978589" y="138941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xmlns="" id="{9AB22883-4B1E-5F4C-0FF9-256D58CC1FD7}"/>
              </a:ext>
            </a:extLst>
          </p:cNvPr>
          <p:cNvCxnSpPr>
            <a:cxnSpLocks/>
          </p:cNvCxnSpPr>
          <p:nvPr/>
        </p:nvCxnSpPr>
        <p:spPr>
          <a:xfrm>
            <a:off x="9609130" y="1978797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xmlns="" id="{745F0CAA-16D3-ECA1-B210-908C47BE5E16}"/>
              </a:ext>
            </a:extLst>
          </p:cNvPr>
          <p:cNvCxnSpPr>
            <a:cxnSpLocks/>
          </p:cNvCxnSpPr>
          <p:nvPr/>
        </p:nvCxnSpPr>
        <p:spPr>
          <a:xfrm flipV="1">
            <a:off x="9609130" y="1493542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F4F3C1F4-38A4-F775-3626-A28499C246D9}"/>
              </a:ext>
            </a:extLst>
          </p:cNvPr>
          <p:cNvSpPr txBox="1"/>
          <p:nvPr/>
        </p:nvSpPr>
        <p:spPr>
          <a:xfrm>
            <a:off x="8950300" y="19465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0667743B-F208-B0AC-F097-F1C9C8F2919E}"/>
              </a:ext>
            </a:extLst>
          </p:cNvPr>
          <p:cNvSpPr txBox="1"/>
          <p:nvPr/>
        </p:nvSpPr>
        <p:spPr>
          <a:xfrm>
            <a:off x="8537508" y="194817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00967560-BD05-FCC1-14F7-4CD87019E840}"/>
              </a:ext>
            </a:extLst>
          </p:cNvPr>
          <p:cNvSpPr txBox="1"/>
          <p:nvPr/>
        </p:nvSpPr>
        <p:spPr>
          <a:xfrm>
            <a:off x="8162836" y="31168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2BD84731-B96E-A10B-E191-0EF5AD5D8FA0}"/>
              </a:ext>
            </a:extLst>
          </p:cNvPr>
          <p:cNvSpPr txBox="1"/>
          <p:nvPr/>
        </p:nvSpPr>
        <p:spPr>
          <a:xfrm>
            <a:off x="8871486" y="249161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xmlns="" id="{93B4BE76-9FF1-DD34-C01E-CEB8E32B3D5A}"/>
              </a:ext>
            </a:extLst>
          </p:cNvPr>
          <p:cNvSpPr txBox="1"/>
          <p:nvPr/>
        </p:nvSpPr>
        <p:spPr>
          <a:xfrm>
            <a:off x="8886114" y="36455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xmlns="" id="{F6EB1128-8221-88CE-8930-25CDD4271DFA}"/>
              </a:ext>
            </a:extLst>
          </p:cNvPr>
          <p:cNvCxnSpPr/>
          <p:nvPr/>
        </p:nvCxnSpPr>
        <p:spPr>
          <a:xfrm>
            <a:off x="8527798" y="2505075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xmlns="" id="{B68D9180-F130-F879-9401-58583401035C}"/>
              </a:ext>
            </a:extLst>
          </p:cNvPr>
          <p:cNvSpPr txBox="1"/>
          <p:nvPr/>
        </p:nvSpPr>
        <p:spPr>
          <a:xfrm>
            <a:off x="9143999" y="4063241"/>
            <a:ext cx="5575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vi-VN" sz="4000" dirty="0">
              <a:solidFill>
                <a:srgbClr val="FF0000"/>
              </a:solidFill>
            </a:endParaRP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xmlns="" id="{CF13FEB4-349D-D753-2C58-4673648963AC}"/>
              </a:ext>
            </a:extLst>
          </p:cNvPr>
          <p:cNvCxnSpPr>
            <a:cxnSpLocks/>
          </p:cNvCxnSpPr>
          <p:nvPr/>
        </p:nvCxnSpPr>
        <p:spPr>
          <a:xfrm>
            <a:off x="8623048" y="3695700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14D5A1D9-BE9E-A2BB-5352-FDBBDDF33986}"/>
              </a:ext>
            </a:extLst>
          </p:cNvPr>
          <p:cNvSpPr txBox="1"/>
          <p:nvPr/>
        </p:nvSpPr>
        <p:spPr>
          <a:xfrm>
            <a:off x="9162339" y="36551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xmlns="" id="{977EBC9C-38D9-BBBC-3D0D-ED521E8B8E08}"/>
              </a:ext>
            </a:extLst>
          </p:cNvPr>
          <p:cNvCxnSpPr>
            <a:cxnSpLocks/>
          </p:cNvCxnSpPr>
          <p:nvPr/>
        </p:nvCxnSpPr>
        <p:spPr>
          <a:xfrm>
            <a:off x="8727823" y="46291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xmlns="" id="{671A0611-4867-3BE6-121D-195CAE7D9AE9}"/>
              </a:ext>
            </a:extLst>
          </p:cNvPr>
          <p:cNvSpPr txBox="1"/>
          <p:nvPr/>
        </p:nvSpPr>
        <p:spPr>
          <a:xfrm>
            <a:off x="8515261" y="45932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4493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0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500"/>
                            </p:stCondLst>
                            <p:childTnLst>
                              <p:par>
                                <p:cTn id="1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500"/>
                            </p:stCondLst>
                            <p:childTnLst>
                              <p:par>
                                <p:cTn id="19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000"/>
                            </p:stCondLst>
                            <p:childTnLst>
                              <p:par>
                                <p:cTn id="20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500"/>
                            </p:stCondLst>
                            <p:childTnLst>
                              <p:par>
                                <p:cTn id="2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500"/>
                            </p:stCondLst>
                            <p:childTnLst>
                              <p:par>
                                <p:cTn id="2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  <p:bldP spid="5" grpId="0"/>
      <p:bldP spid="7" grpId="0"/>
      <p:bldP spid="9" grpId="0"/>
      <p:bldP spid="13" grpId="0"/>
      <p:bldP spid="15" grpId="0"/>
      <p:bldP spid="22" grpId="0"/>
      <p:bldP spid="23" grpId="0"/>
      <p:bldP spid="27" grpId="0"/>
      <p:bldP spid="29" grpId="0"/>
      <p:bldP spid="31" grpId="0"/>
      <p:bldP spid="35" grpId="0"/>
      <p:bldP spid="36" grpId="0"/>
      <p:bldP spid="37" grpId="0"/>
      <p:bldP spid="38" grpId="0"/>
      <p:bldP spid="46" grpId="0"/>
      <p:bldP spid="49" grpId="0"/>
      <p:bldP spid="51" grpId="0"/>
      <p:bldP spid="52" grpId="0"/>
      <p:bldP spid="53" grpId="0"/>
      <p:bldP spid="55" grpId="0"/>
      <p:bldP spid="57" grpId="0"/>
      <p:bldP spid="59" grpId="0"/>
      <p:bldP spid="63" grpId="0"/>
      <p:bldP spid="96" grpId="0"/>
      <p:bldP spid="97" grpId="0"/>
      <p:bldP spid="98" grpId="0"/>
      <p:bldP spid="99" grpId="0"/>
      <p:bldP spid="111" grpId="0"/>
      <p:bldP spid="145" grpId="0"/>
      <p:bldP spid="146" grpId="0"/>
      <p:bldP spid="147" grpId="0"/>
      <p:bldP spid="150" grpId="0"/>
      <p:bldP spid="152" grpId="0"/>
      <p:bldP spid="1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6 SVNAdeline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0644209-86CB-4379-97F5-8C6F242EF3D4}"/>
              </a:ext>
            </a:extLst>
          </p:cNvPr>
          <p:cNvSpPr/>
          <p:nvPr/>
        </p:nvSpPr>
        <p:spPr>
          <a:xfrm>
            <a:off x="794658" y="1212871"/>
            <a:ext cx="2821172" cy="44545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5C8D7FF-8328-79C4-1E48-91FFB17BE020}"/>
              </a:ext>
            </a:extLst>
          </p:cNvPr>
          <p:cNvSpPr txBox="1"/>
          <p:nvPr/>
        </p:nvSpPr>
        <p:spPr>
          <a:xfrm>
            <a:off x="638467" y="253774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FE1E4B3-61C0-DC7E-269E-7293C30AAC71}"/>
              </a:ext>
            </a:extLst>
          </p:cNvPr>
          <p:cNvSpPr txBox="1"/>
          <p:nvPr/>
        </p:nvSpPr>
        <p:spPr>
          <a:xfrm>
            <a:off x="2978326" y="19494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8810A6-D505-478F-18F0-052DA8E162BF}"/>
              </a:ext>
            </a:extLst>
          </p:cNvPr>
          <p:cNvSpPr txBox="1"/>
          <p:nvPr/>
        </p:nvSpPr>
        <p:spPr>
          <a:xfrm>
            <a:off x="2723457" y="194349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8D6BCA-0ED4-8D82-50F2-5F85F0E75EB6}"/>
              </a:ext>
            </a:extLst>
          </p:cNvPr>
          <p:cNvSpPr txBox="1"/>
          <p:nvPr/>
        </p:nvSpPr>
        <p:spPr>
          <a:xfrm>
            <a:off x="0" y="1389413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896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C50B37C-B110-852D-7251-FE29428F2E04}"/>
              </a:ext>
            </a:extLst>
          </p:cNvPr>
          <p:cNvSpPr txBox="1"/>
          <p:nvPr/>
        </p:nvSpPr>
        <p:spPr>
          <a:xfrm>
            <a:off x="1739589" y="138941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AB44978-0D48-7C8F-291D-BD0D2F50C34C}"/>
              </a:ext>
            </a:extLst>
          </p:cNvPr>
          <p:cNvCxnSpPr>
            <a:cxnSpLocks/>
          </p:cNvCxnSpPr>
          <p:nvPr/>
        </p:nvCxnSpPr>
        <p:spPr>
          <a:xfrm>
            <a:off x="2370130" y="1978797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DD431E3-0007-5A85-0E12-C18728189938}"/>
              </a:ext>
            </a:extLst>
          </p:cNvPr>
          <p:cNvCxnSpPr>
            <a:cxnSpLocks/>
          </p:cNvCxnSpPr>
          <p:nvPr/>
        </p:nvCxnSpPr>
        <p:spPr>
          <a:xfrm flipV="1">
            <a:off x="2370130" y="1493542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DA4B8D-F6F2-FF9A-13A5-AE372406864F}"/>
              </a:ext>
            </a:extLst>
          </p:cNvPr>
          <p:cNvSpPr txBox="1"/>
          <p:nvPr/>
        </p:nvSpPr>
        <p:spPr>
          <a:xfrm>
            <a:off x="1711300" y="19465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936D12A-98DF-6E1B-ADBB-63D55B820A0D}"/>
              </a:ext>
            </a:extLst>
          </p:cNvPr>
          <p:cNvSpPr txBox="1"/>
          <p:nvPr/>
        </p:nvSpPr>
        <p:spPr>
          <a:xfrm>
            <a:off x="1298508" y="194817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00CE84F-DD0F-5C8F-F610-B4AC0EF77DD2}"/>
              </a:ext>
            </a:extLst>
          </p:cNvPr>
          <p:cNvSpPr txBox="1"/>
          <p:nvPr/>
        </p:nvSpPr>
        <p:spPr>
          <a:xfrm>
            <a:off x="923836" y="31168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F06F2CA-798C-DDF1-29D7-E38C48115F65}"/>
              </a:ext>
            </a:extLst>
          </p:cNvPr>
          <p:cNvSpPr txBox="1"/>
          <p:nvPr/>
        </p:nvSpPr>
        <p:spPr>
          <a:xfrm>
            <a:off x="1632486" y="249161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13E7FCF-A2B9-B337-5B31-4A4411583ABF}"/>
              </a:ext>
            </a:extLst>
          </p:cNvPr>
          <p:cNvSpPr txBox="1"/>
          <p:nvPr/>
        </p:nvSpPr>
        <p:spPr>
          <a:xfrm>
            <a:off x="1647114" y="36455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51203F9B-6314-F50D-4DE0-CA7CE35D9016}"/>
              </a:ext>
            </a:extLst>
          </p:cNvPr>
          <p:cNvCxnSpPr/>
          <p:nvPr/>
        </p:nvCxnSpPr>
        <p:spPr>
          <a:xfrm>
            <a:off x="1288798" y="2505075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EA14C4B-B7B1-5944-F848-67274BD30FB8}"/>
              </a:ext>
            </a:extLst>
          </p:cNvPr>
          <p:cNvSpPr txBox="1"/>
          <p:nvPr/>
        </p:nvSpPr>
        <p:spPr>
          <a:xfrm>
            <a:off x="1685925" y="4063241"/>
            <a:ext cx="7765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F79E06F-40B6-0BD7-3AA7-5981832D64EE}"/>
              </a:ext>
            </a:extLst>
          </p:cNvPr>
          <p:cNvCxnSpPr>
            <a:cxnSpLocks/>
          </p:cNvCxnSpPr>
          <p:nvPr/>
        </p:nvCxnSpPr>
        <p:spPr>
          <a:xfrm>
            <a:off x="1384048" y="3695700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D181AEE-889E-CD76-AF56-22C6FCF0C3F4}"/>
              </a:ext>
            </a:extLst>
          </p:cNvPr>
          <p:cNvSpPr txBox="1"/>
          <p:nvPr/>
        </p:nvSpPr>
        <p:spPr>
          <a:xfrm>
            <a:off x="1923339" y="36551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98F63D9D-4B67-CDAB-FE7B-3095B25D56BC}"/>
              </a:ext>
            </a:extLst>
          </p:cNvPr>
          <p:cNvCxnSpPr>
            <a:cxnSpLocks/>
          </p:cNvCxnSpPr>
          <p:nvPr/>
        </p:nvCxnSpPr>
        <p:spPr>
          <a:xfrm>
            <a:off x="1488823" y="46291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955EEEF-C584-37A1-E9F1-B7C21DC6B9CE}"/>
              </a:ext>
            </a:extLst>
          </p:cNvPr>
          <p:cNvSpPr txBox="1"/>
          <p:nvPr/>
        </p:nvSpPr>
        <p:spPr>
          <a:xfrm>
            <a:off x="1276261" y="45932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61B8FC0E-2751-79BD-7025-E2C6FAF95BBD}"/>
              </a:ext>
            </a:extLst>
          </p:cNvPr>
          <p:cNvSpPr/>
          <p:nvPr/>
        </p:nvSpPr>
        <p:spPr>
          <a:xfrm>
            <a:off x="4899933" y="1241446"/>
            <a:ext cx="2821172" cy="44545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9AA773C2-1706-6079-234F-48D474967BD8}"/>
              </a:ext>
            </a:extLst>
          </p:cNvPr>
          <p:cNvSpPr txBox="1"/>
          <p:nvPr/>
        </p:nvSpPr>
        <p:spPr>
          <a:xfrm>
            <a:off x="4743742" y="256631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223127A5-840E-7729-73D4-DABDFD381283}"/>
              </a:ext>
            </a:extLst>
          </p:cNvPr>
          <p:cNvSpPr txBox="1"/>
          <p:nvPr/>
        </p:nvSpPr>
        <p:spPr>
          <a:xfrm>
            <a:off x="7083601" y="19780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BD83D1F8-81E5-F3FC-094B-59910412C25D}"/>
              </a:ext>
            </a:extLst>
          </p:cNvPr>
          <p:cNvSpPr txBox="1"/>
          <p:nvPr/>
        </p:nvSpPr>
        <p:spPr>
          <a:xfrm>
            <a:off x="6828732" y="197206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6BFC7C53-5FBD-90BE-614D-47336F757335}"/>
              </a:ext>
            </a:extLst>
          </p:cNvPr>
          <p:cNvSpPr txBox="1"/>
          <p:nvPr/>
        </p:nvSpPr>
        <p:spPr>
          <a:xfrm>
            <a:off x="4105275" y="141798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651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7A552432-E669-0703-6ACB-DFC10275303C}"/>
              </a:ext>
            </a:extLst>
          </p:cNvPr>
          <p:cNvSpPr txBox="1"/>
          <p:nvPr/>
        </p:nvSpPr>
        <p:spPr>
          <a:xfrm>
            <a:off x="5844864" y="141798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xmlns="" id="{9AB22883-4B1E-5F4C-0FF9-256D58CC1FD7}"/>
              </a:ext>
            </a:extLst>
          </p:cNvPr>
          <p:cNvCxnSpPr>
            <a:cxnSpLocks/>
          </p:cNvCxnSpPr>
          <p:nvPr/>
        </p:nvCxnSpPr>
        <p:spPr>
          <a:xfrm>
            <a:off x="6475405" y="2007372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xmlns="" id="{745F0CAA-16D3-ECA1-B210-908C47BE5E16}"/>
              </a:ext>
            </a:extLst>
          </p:cNvPr>
          <p:cNvCxnSpPr>
            <a:cxnSpLocks/>
          </p:cNvCxnSpPr>
          <p:nvPr/>
        </p:nvCxnSpPr>
        <p:spPr>
          <a:xfrm flipV="1">
            <a:off x="6475405" y="152211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F4F3C1F4-38A4-F775-3626-A28499C246D9}"/>
              </a:ext>
            </a:extLst>
          </p:cNvPr>
          <p:cNvSpPr txBox="1"/>
          <p:nvPr/>
        </p:nvSpPr>
        <p:spPr>
          <a:xfrm>
            <a:off x="5816575" y="19751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0667743B-F208-B0AC-F097-F1C9C8F2919E}"/>
              </a:ext>
            </a:extLst>
          </p:cNvPr>
          <p:cNvSpPr txBox="1"/>
          <p:nvPr/>
        </p:nvSpPr>
        <p:spPr>
          <a:xfrm>
            <a:off x="5403783" y="1976750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00967560-BD05-FCC1-14F7-4CD87019E840}"/>
              </a:ext>
            </a:extLst>
          </p:cNvPr>
          <p:cNvSpPr txBox="1"/>
          <p:nvPr/>
        </p:nvSpPr>
        <p:spPr>
          <a:xfrm>
            <a:off x="5029111" y="31454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2BD84731-B96E-A10B-E191-0EF5AD5D8FA0}"/>
              </a:ext>
            </a:extLst>
          </p:cNvPr>
          <p:cNvSpPr txBox="1"/>
          <p:nvPr/>
        </p:nvSpPr>
        <p:spPr>
          <a:xfrm>
            <a:off x="5737761" y="252019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xmlns="" id="{93B4BE76-9FF1-DD34-C01E-CEB8E32B3D5A}"/>
              </a:ext>
            </a:extLst>
          </p:cNvPr>
          <p:cNvSpPr txBox="1"/>
          <p:nvPr/>
        </p:nvSpPr>
        <p:spPr>
          <a:xfrm>
            <a:off x="5752389" y="36741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xmlns="" id="{F6EB1128-8221-88CE-8930-25CDD4271DFA}"/>
              </a:ext>
            </a:extLst>
          </p:cNvPr>
          <p:cNvCxnSpPr/>
          <p:nvPr/>
        </p:nvCxnSpPr>
        <p:spPr>
          <a:xfrm>
            <a:off x="5394073" y="2533650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xmlns="" id="{B68D9180-F130-F879-9401-58583401035C}"/>
              </a:ext>
            </a:extLst>
          </p:cNvPr>
          <p:cNvSpPr txBox="1"/>
          <p:nvPr/>
        </p:nvSpPr>
        <p:spPr>
          <a:xfrm>
            <a:off x="5772150" y="4091816"/>
            <a:ext cx="795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xmlns="" id="{CF13FEB4-349D-D753-2C58-4673648963AC}"/>
              </a:ext>
            </a:extLst>
          </p:cNvPr>
          <p:cNvCxnSpPr>
            <a:cxnSpLocks/>
          </p:cNvCxnSpPr>
          <p:nvPr/>
        </p:nvCxnSpPr>
        <p:spPr>
          <a:xfrm>
            <a:off x="5489323" y="3724275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14D5A1D9-BE9E-A2BB-5352-FDBBDDF33986}"/>
              </a:ext>
            </a:extLst>
          </p:cNvPr>
          <p:cNvSpPr txBox="1"/>
          <p:nvPr/>
        </p:nvSpPr>
        <p:spPr>
          <a:xfrm>
            <a:off x="6028614" y="36836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xmlns="" id="{977EBC9C-38D9-BBBC-3D0D-ED521E8B8E08}"/>
              </a:ext>
            </a:extLst>
          </p:cNvPr>
          <p:cNvCxnSpPr>
            <a:cxnSpLocks/>
          </p:cNvCxnSpPr>
          <p:nvPr/>
        </p:nvCxnSpPr>
        <p:spPr>
          <a:xfrm>
            <a:off x="5594098" y="4657725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xmlns="" id="{671A0611-4867-3BE6-121D-195CAE7D9AE9}"/>
              </a:ext>
            </a:extLst>
          </p:cNvPr>
          <p:cNvSpPr txBox="1"/>
          <p:nvPr/>
        </p:nvSpPr>
        <p:spPr>
          <a:xfrm>
            <a:off x="5381536" y="46217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F828229-1627-8FBD-159F-9510DCAD6BAD}"/>
              </a:ext>
            </a:extLst>
          </p:cNvPr>
          <p:cNvSpPr/>
          <p:nvPr/>
        </p:nvSpPr>
        <p:spPr>
          <a:xfrm>
            <a:off x="8595633" y="1250971"/>
            <a:ext cx="2821172" cy="44545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2E1B625-C997-5383-FAE5-05A124540484}"/>
              </a:ext>
            </a:extLst>
          </p:cNvPr>
          <p:cNvSpPr txBox="1"/>
          <p:nvPr/>
        </p:nvSpPr>
        <p:spPr>
          <a:xfrm>
            <a:off x="8439442" y="257584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127A20E-C131-728B-B2B3-85FF01D0A34C}"/>
              </a:ext>
            </a:extLst>
          </p:cNvPr>
          <p:cNvSpPr txBox="1"/>
          <p:nvPr/>
        </p:nvSpPr>
        <p:spPr>
          <a:xfrm>
            <a:off x="10779301" y="19875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C9A54CC-B71E-6E93-8904-E6377D88C13D}"/>
              </a:ext>
            </a:extLst>
          </p:cNvPr>
          <p:cNvSpPr txBox="1"/>
          <p:nvPr/>
        </p:nvSpPr>
        <p:spPr>
          <a:xfrm>
            <a:off x="10524432" y="198159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E5F929F-37E6-3105-44E5-F867E15A2025}"/>
              </a:ext>
            </a:extLst>
          </p:cNvPr>
          <p:cNvSpPr txBox="1"/>
          <p:nvPr/>
        </p:nvSpPr>
        <p:spPr>
          <a:xfrm>
            <a:off x="7800975" y="1427513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846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692871D-3A3A-420D-1E6B-6FFE27E03CF6}"/>
              </a:ext>
            </a:extLst>
          </p:cNvPr>
          <p:cNvSpPr txBox="1"/>
          <p:nvPr/>
        </p:nvSpPr>
        <p:spPr>
          <a:xfrm>
            <a:off x="9540564" y="142751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65960C3A-F835-CA1B-B61D-E3A2F965FE76}"/>
              </a:ext>
            </a:extLst>
          </p:cNvPr>
          <p:cNvCxnSpPr>
            <a:cxnSpLocks/>
          </p:cNvCxnSpPr>
          <p:nvPr/>
        </p:nvCxnSpPr>
        <p:spPr>
          <a:xfrm>
            <a:off x="10171105" y="2016897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957DD476-FBC8-C9A0-D8A3-4286D28724F9}"/>
              </a:ext>
            </a:extLst>
          </p:cNvPr>
          <p:cNvCxnSpPr>
            <a:cxnSpLocks/>
          </p:cNvCxnSpPr>
          <p:nvPr/>
        </p:nvCxnSpPr>
        <p:spPr>
          <a:xfrm flipV="1">
            <a:off x="10171105" y="1531642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205F4E82-3E77-901A-8D6F-FCB699EE9B06}"/>
              </a:ext>
            </a:extLst>
          </p:cNvPr>
          <p:cNvSpPr txBox="1"/>
          <p:nvPr/>
        </p:nvSpPr>
        <p:spPr>
          <a:xfrm>
            <a:off x="9512275" y="19846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896066DE-6F71-0646-286D-976FCE9E6CC3}"/>
              </a:ext>
            </a:extLst>
          </p:cNvPr>
          <p:cNvSpPr txBox="1"/>
          <p:nvPr/>
        </p:nvSpPr>
        <p:spPr>
          <a:xfrm>
            <a:off x="9099483" y="198627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489F3E28-8B9D-A3CA-B5DA-77824EF94147}"/>
              </a:ext>
            </a:extLst>
          </p:cNvPr>
          <p:cNvSpPr txBox="1"/>
          <p:nvPr/>
        </p:nvSpPr>
        <p:spPr>
          <a:xfrm>
            <a:off x="8724811" y="31549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7022512C-69E7-94F8-8421-D4ED9770A6BE}"/>
              </a:ext>
            </a:extLst>
          </p:cNvPr>
          <p:cNvSpPr txBox="1"/>
          <p:nvPr/>
        </p:nvSpPr>
        <p:spPr>
          <a:xfrm>
            <a:off x="9433461" y="252971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92370996-021B-B583-A88D-8BEC25323723}"/>
              </a:ext>
            </a:extLst>
          </p:cNvPr>
          <p:cNvSpPr txBox="1"/>
          <p:nvPr/>
        </p:nvSpPr>
        <p:spPr>
          <a:xfrm>
            <a:off x="9448089" y="36836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xmlns="" id="{83E48CC9-789D-A524-A4DC-BD7F1DBC2DE7}"/>
              </a:ext>
            </a:extLst>
          </p:cNvPr>
          <p:cNvCxnSpPr/>
          <p:nvPr/>
        </p:nvCxnSpPr>
        <p:spPr>
          <a:xfrm>
            <a:off x="9089773" y="2543175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214B4854-26AA-C576-610C-23FD26406A56}"/>
              </a:ext>
            </a:extLst>
          </p:cNvPr>
          <p:cNvSpPr txBox="1"/>
          <p:nvPr/>
        </p:nvSpPr>
        <p:spPr>
          <a:xfrm>
            <a:off x="9753600" y="4101341"/>
            <a:ext cx="5098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0270A591-2163-4847-7A2F-1F72B3CD2021}"/>
              </a:ext>
            </a:extLst>
          </p:cNvPr>
          <p:cNvCxnSpPr>
            <a:cxnSpLocks/>
          </p:cNvCxnSpPr>
          <p:nvPr/>
        </p:nvCxnSpPr>
        <p:spPr>
          <a:xfrm>
            <a:off x="9185023" y="3733800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E0B3A76A-0037-D942-1A8A-36B00CC401A3}"/>
              </a:ext>
            </a:extLst>
          </p:cNvPr>
          <p:cNvSpPr txBox="1"/>
          <p:nvPr/>
        </p:nvSpPr>
        <p:spPr>
          <a:xfrm>
            <a:off x="9724314" y="36932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xmlns="" id="{2C8CF04E-3985-9D74-D26B-AE3CC4D29CC2}"/>
              </a:ext>
            </a:extLst>
          </p:cNvPr>
          <p:cNvCxnSpPr>
            <a:cxnSpLocks/>
          </p:cNvCxnSpPr>
          <p:nvPr/>
        </p:nvCxnSpPr>
        <p:spPr>
          <a:xfrm>
            <a:off x="9289798" y="46672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E6FEFB8A-5ECB-885A-A128-4DF4F91106CA}"/>
              </a:ext>
            </a:extLst>
          </p:cNvPr>
          <p:cNvSpPr txBox="1"/>
          <p:nvPr/>
        </p:nvSpPr>
        <p:spPr>
          <a:xfrm>
            <a:off x="9077236" y="46313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0497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0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500"/>
                            </p:stCondLst>
                            <p:childTnLst>
                              <p:par>
                                <p:cTn id="1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500"/>
                            </p:stCondLst>
                            <p:childTnLst>
                              <p:par>
                                <p:cTn id="19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000"/>
                            </p:stCondLst>
                            <p:childTnLst>
                              <p:par>
                                <p:cTn id="20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500"/>
                            </p:stCondLst>
                            <p:childTnLst>
                              <p:par>
                                <p:cTn id="2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500"/>
                            </p:stCondLst>
                            <p:childTnLst>
                              <p:par>
                                <p:cTn id="2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  <p:bldP spid="5" grpId="0"/>
      <p:bldP spid="7" grpId="0"/>
      <p:bldP spid="9" grpId="0"/>
      <p:bldP spid="13" grpId="0"/>
      <p:bldP spid="15" grpId="0"/>
      <p:bldP spid="22" grpId="0"/>
      <p:bldP spid="23" grpId="0"/>
      <p:bldP spid="27" grpId="0"/>
      <p:bldP spid="29" grpId="0"/>
      <p:bldP spid="31" grpId="0"/>
      <p:bldP spid="63" grpId="0"/>
      <p:bldP spid="96" grpId="0"/>
      <p:bldP spid="97" grpId="0"/>
      <p:bldP spid="98" grpId="0"/>
      <p:bldP spid="99" grpId="0"/>
      <p:bldP spid="111" grpId="0"/>
      <p:bldP spid="145" grpId="0"/>
      <p:bldP spid="146" grpId="0"/>
      <p:bldP spid="147" grpId="0"/>
      <p:bldP spid="150" grpId="0"/>
      <p:bldP spid="152" grpId="0"/>
      <p:bldP spid="154" grpId="0"/>
      <p:bldP spid="33" grpId="0"/>
      <p:bldP spid="39" grpId="0"/>
      <p:bldP spid="41" grpId="0"/>
      <p:bldP spid="42" grpId="0"/>
      <p:bldP spid="43" grpId="0"/>
      <p:bldP spid="60" grpId="0"/>
      <p:bldP spid="102" grpId="0"/>
      <p:bldP spid="103" grpId="0"/>
      <p:bldP spid="104" grpId="0"/>
      <p:bldP spid="106" grpId="0"/>
      <p:bldP spid="108" grpId="0"/>
      <p:bldP spid="11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218</Words>
  <Application>Microsoft Office PowerPoint</Application>
  <PresentationFormat>Custom</PresentationFormat>
  <Paragraphs>112</Paragraphs>
  <Slides>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15</cp:revision>
  <dcterms:created xsi:type="dcterms:W3CDTF">2023-03-05T02:08:07Z</dcterms:created>
  <dcterms:modified xsi:type="dcterms:W3CDTF">2019-03-19T11:09:41Z</dcterms:modified>
</cp:coreProperties>
</file>