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24" r:id="rId4"/>
  </p:sldMasterIdLst>
  <p:notesMasterIdLst>
    <p:notesMasterId r:id="rId16"/>
  </p:notesMasterIdLst>
  <p:sldIdLst>
    <p:sldId id="375" r:id="rId5"/>
    <p:sldId id="300" r:id="rId6"/>
    <p:sldId id="295" r:id="rId7"/>
    <p:sldId id="309" r:id="rId8"/>
    <p:sldId id="3237" r:id="rId9"/>
    <p:sldId id="3243" r:id="rId10"/>
    <p:sldId id="3238" r:id="rId11"/>
    <p:sldId id="3240" r:id="rId12"/>
    <p:sldId id="3245" r:id="rId13"/>
    <p:sldId id="264" r:id="rId14"/>
    <p:sldId id="32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76" autoAdjust="0"/>
  </p:normalViewPr>
  <p:slideViewPr>
    <p:cSldViewPr snapToGrid="0">
      <p:cViewPr>
        <p:scale>
          <a:sx n="80" d="100"/>
          <a:sy n="80" d="100"/>
        </p:scale>
        <p:origin x="-9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3F0B-763A-4879-870C-1E0F6A4AE66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A06B2-E86E-4864-BF69-F1560830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2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71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4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7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62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67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65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87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5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81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2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xmlns="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78377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5303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17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0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3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6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6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28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1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8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50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55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2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55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xmlns="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411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2873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06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34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06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80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66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9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3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81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2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A20A9150-B01C-4199-AD0F-327596459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120" y="-557742"/>
            <a:ext cx="3605741" cy="3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9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A20A9150-B01C-4199-AD0F-327596459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120" y="-557742"/>
            <a:ext cx="3605741" cy="3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36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xmlns="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64569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9900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5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xmlns="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1940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2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xmlns="" id="{684C7A04-A69C-4DFF-A852-8682B232666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A5D48340-1132-476E-ACAF-E8C13498080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4189992" y="4636709"/>
            <a:ext cx="4059055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TNXH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620409A-0FED-4E99-81E2-BE9BDFE2827C}"/>
              </a:ext>
            </a:extLst>
          </p:cNvPr>
          <p:cNvGrpSpPr/>
          <p:nvPr/>
        </p:nvGrpSpPr>
        <p:grpSpPr>
          <a:xfrm>
            <a:off x="3568470" y="276828"/>
            <a:ext cx="5895279" cy="5108259"/>
            <a:chOff x="-298680" y="124428"/>
            <a:chExt cx="5895279" cy="5108259"/>
          </a:xfrm>
        </p:grpSpPr>
        <p:pic>
          <p:nvPicPr>
            <p:cNvPr id="11" name="Picture 10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xmlns="" id="{DD414C9A-4622-46F0-A97E-4536F2FFA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98680" y="124428"/>
              <a:ext cx="5895279" cy="510825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BB2B2F9-FE65-433F-A1D9-1B9996AE2BC9}"/>
                </a:ext>
              </a:extLst>
            </p:cNvPr>
            <p:cNvSpPr txBox="1"/>
            <p:nvPr/>
          </p:nvSpPr>
          <p:spPr>
            <a:xfrm>
              <a:off x="409575" y="845117"/>
              <a:ext cx="4400549" cy="20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latin typeface="Aảial"/>
                  <a:ea typeface="Times New Roman" panose="02020603050405020304" pitchFamily="18" charset="0"/>
                </a:rPr>
                <a:t>B</a:t>
              </a:r>
              <a:r>
                <a:rPr lang="vi-VN" sz="3600" b="1" dirty="0">
                  <a:effectLst/>
                  <a:latin typeface="Aảial"/>
                  <a:ea typeface="Times New Roman" panose="02020603050405020304" pitchFamily="18" charset="0"/>
                </a:rPr>
                <a:t>áo cáo các thông tin đã thu thập được trong nhóm.</a:t>
              </a:r>
              <a:endParaRPr lang="en-US" sz="3600" b="1" dirty="0">
                <a:effectLst/>
                <a:latin typeface="Aảial"/>
                <a:ea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112F03CF-8411-49A1-BD60-2FAFF2D81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7757" y="3722556"/>
            <a:ext cx="3961599" cy="33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69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ular Callout 9">
            <a:extLst>
              <a:ext uri="{FF2B5EF4-FFF2-40B4-BE49-F238E27FC236}">
                <a16:creationId xmlns:a16="http://schemas.microsoft.com/office/drawing/2014/main" xmlns="" id="{D988B452-85E3-6A31-91C6-B0649498C114}"/>
              </a:ext>
            </a:extLst>
          </p:cNvPr>
          <p:cNvSpPr/>
          <p:nvPr/>
        </p:nvSpPr>
        <p:spPr>
          <a:xfrm>
            <a:off x="1252479" y="178246"/>
            <a:ext cx="9729846" cy="926654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solidFill>
            <a:srgbClr val="FFFF00"/>
          </a:solidFill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ác nhóm báo cáo trước lớp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FDD849-BF85-10C9-AD9C-7EEBF2CB3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628775"/>
            <a:ext cx="68961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7BE682-72CD-BAE5-AC8C-8074EAC4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556837"/>
            <a:ext cx="4233862" cy="38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CFE92D4-9EB3-4363-9320-C7FA5B7B2ED3}"/>
              </a:ext>
            </a:extLst>
          </p:cNvPr>
          <p:cNvSpPr/>
          <p:nvPr/>
        </p:nvSpPr>
        <p:spPr>
          <a:xfrm>
            <a:off x="5252484" y="535406"/>
            <a:ext cx="6678589" cy="5567681"/>
          </a:xfrm>
          <a:custGeom>
            <a:avLst/>
            <a:gdLst>
              <a:gd name="connsiteX0" fmla="*/ 0 w 6678589"/>
              <a:gd name="connsiteY0" fmla="*/ 927965 h 5567681"/>
              <a:gd name="connsiteX1" fmla="*/ 927965 w 6678589"/>
              <a:gd name="connsiteY1" fmla="*/ 0 h 5567681"/>
              <a:gd name="connsiteX2" fmla="*/ 5750624 w 6678589"/>
              <a:gd name="connsiteY2" fmla="*/ 0 h 5567681"/>
              <a:gd name="connsiteX3" fmla="*/ 6678589 w 6678589"/>
              <a:gd name="connsiteY3" fmla="*/ 927965 h 5567681"/>
              <a:gd name="connsiteX4" fmla="*/ 6678589 w 6678589"/>
              <a:gd name="connsiteY4" fmla="*/ 4639716 h 5567681"/>
              <a:gd name="connsiteX5" fmla="*/ 5750624 w 6678589"/>
              <a:gd name="connsiteY5" fmla="*/ 5567681 h 5567681"/>
              <a:gd name="connsiteX6" fmla="*/ 927965 w 6678589"/>
              <a:gd name="connsiteY6" fmla="*/ 5567681 h 5567681"/>
              <a:gd name="connsiteX7" fmla="*/ 0 w 6678589"/>
              <a:gd name="connsiteY7" fmla="*/ 4639716 h 5567681"/>
              <a:gd name="connsiteX8" fmla="*/ 0 w 6678589"/>
              <a:gd name="connsiteY8" fmla="*/ 927965 h 556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8589" h="5567681" fill="none" extrusionOk="0">
                <a:moveTo>
                  <a:pt x="0" y="927965"/>
                </a:moveTo>
                <a:cubicBezTo>
                  <a:pt x="-49754" y="425337"/>
                  <a:pt x="432987" y="-4946"/>
                  <a:pt x="927965" y="0"/>
                </a:cubicBezTo>
                <a:cubicBezTo>
                  <a:pt x="2942146" y="-1478"/>
                  <a:pt x="5063416" y="142551"/>
                  <a:pt x="5750624" y="0"/>
                </a:cubicBezTo>
                <a:cubicBezTo>
                  <a:pt x="6303564" y="38417"/>
                  <a:pt x="6686244" y="419630"/>
                  <a:pt x="6678589" y="927965"/>
                </a:cubicBezTo>
                <a:cubicBezTo>
                  <a:pt x="6546434" y="1692249"/>
                  <a:pt x="6686579" y="3972730"/>
                  <a:pt x="6678589" y="4639716"/>
                </a:cubicBezTo>
                <a:cubicBezTo>
                  <a:pt x="6692530" y="5221769"/>
                  <a:pt x="6253933" y="5518609"/>
                  <a:pt x="5750624" y="5567681"/>
                </a:cubicBezTo>
                <a:cubicBezTo>
                  <a:pt x="3965756" y="5496670"/>
                  <a:pt x="1811196" y="5577084"/>
                  <a:pt x="927965" y="5567681"/>
                </a:cubicBezTo>
                <a:cubicBezTo>
                  <a:pt x="448732" y="5512286"/>
                  <a:pt x="-39487" y="5085338"/>
                  <a:pt x="0" y="4639716"/>
                </a:cubicBezTo>
                <a:cubicBezTo>
                  <a:pt x="156397" y="3041313"/>
                  <a:pt x="-144901" y="1711649"/>
                  <a:pt x="0" y="927965"/>
                </a:cubicBezTo>
                <a:close/>
              </a:path>
              <a:path w="6678589" h="5567681" stroke="0" extrusionOk="0">
                <a:moveTo>
                  <a:pt x="0" y="927965"/>
                </a:moveTo>
                <a:cubicBezTo>
                  <a:pt x="15659" y="433506"/>
                  <a:pt x="502560" y="-20598"/>
                  <a:pt x="927965" y="0"/>
                </a:cubicBezTo>
                <a:cubicBezTo>
                  <a:pt x="1804316" y="125070"/>
                  <a:pt x="3942658" y="-120515"/>
                  <a:pt x="5750624" y="0"/>
                </a:cubicBezTo>
                <a:cubicBezTo>
                  <a:pt x="6238811" y="74649"/>
                  <a:pt x="6723212" y="501673"/>
                  <a:pt x="6678589" y="927965"/>
                </a:cubicBezTo>
                <a:cubicBezTo>
                  <a:pt x="6592151" y="1734113"/>
                  <a:pt x="6634109" y="3635156"/>
                  <a:pt x="6678589" y="4639716"/>
                </a:cubicBezTo>
                <a:cubicBezTo>
                  <a:pt x="6687361" y="5154921"/>
                  <a:pt x="6219842" y="5651682"/>
                  <a:pt x="5750624" y="5567681"/>
                </a:cubicBezTo>
                <a:cubicBezTo>
                  <a:pt x="4180818" y="5414617"/>
                  <a:pt x="1499866" y="5512155"/>
                  <a:pt x="927965" y="5567681"/>
                </a:cubicBezTo>
                <a:cubicBezTo>
                  <a:pt x="390113" y="5576641"/>
                  <a:pt x="7868" y="5229606"/>
                  <a:pt x="0" y="4639716"/>
                </a:cubicBezTo>
                <a:cubicBezTo>
                  <a:pt x="-91422" y="3471184"/>
                  <a:pt x="-77704" y="2268023"/>
                  <a:pt x="0" y="9279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BB9FF"/>
            </a:solidFill>
            <a:extLst>
              <a:ext uri="{C807C97D-BFC1-408E-A445-0C87EB9F89A2}">
                <ask:lineSketchStyleProps xmlns:ask="http://schemas.microsoft.com/office/drawing/2018/sketchyshapes" xmlns="" sd="84437144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CCDD4D4-BA18-422E-8589-B2DD81EDDAB0}"/>
              </a:ext>
            </a:extLst>
          </p:cNvPr>
          <p:cNvGrpSpPr/>
          <p:nvPr/>
        </p:nvGrpSpPr>
        <p:grpSpPr>
          <a:xfrm>
            <a:off x="5822941" y="1011733"/>
            <a:ext cx="5318657" cy="1239002"/>
            <a:chOff x="6201903" y="1735381"/>
            <a:chExt cx="5318657" cy="1239002"/>
          </a:xfrm>
        </p:grpSpPr>
        <p:pic>
          <p:nvPicPr>
            <p:cNvPr id="17" name="Picture 16" descr="Shape, arrow&#10;&#10;Description automatically generated">
              <a:extLst>
                <a:ext uri="{FF2B5EF4-FFF2-40B4-BE49-F238E27FC236}">
                  <a16:creationId xmlns:a16="http://schemas.microsoft.com/office/drawing/2014/main" xmlns="" id="{B54421C8-FB9A-4354-897E-23850704C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71" b="46246"/>
            <a:stretch/>
          </p:blipFill>
          <p:spPr>
            <a:xfrm>
              <a:off x="6201903" y="1735381"/>
              <a:ext cx="5318657" cy="12390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BD5A6D2-9823-401E-9FA1-200719D53002}"/>
                </a:ext>
              </a:extLst>
            </p:cNvPr>
            <p:cNvSpPr txBox="1"/>
            <p:nvPr/>
          </p:nvSpPr>
          <p:spPr>
            <a:xfrm>
              <a:off x="7195115" y="1853709"/>
              <a:ext cx="353638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1200" cap="none" spc="0" normalizeH="0" baseline="0" noProof="0" dirty="0" err="1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Tự</a:t>
              </a:r>
              <a:r>
                <a:rPr kumimoji="0" lang="en-US" sz="3100" b="0" i="0" u="none" strike="noStrike" kern="1200" cap="none" spc="0" normalizeH="0" baseline="0" noProof="0" dirty="0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100" b="0" i="0" u="none" strike="noStrike" kern="1200" cap="none" spc="0" normalizeH="0" baseline="0" noProof="0" dirty="0" err="1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nhiên</a:t>
              </a:r>
              <a:r>
                <a:rPr kumimoji="0" lang="en-US" sz="3100" b="0" i="0" u="none" strike="noStrike" kern="1200" cap="none" spc="0" normalizeH="0" baseline="0" noProof="0" dirty="0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100" b="0" i="0" u="none" strike="noStrike" kern="1200" cap="none" spc="0" normalizeH="0" baseline="0" noProof="0" dirty="0" err="1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và</a:t>
              </a:r>
              <a:r>
                <a:rPr kumimoji="0" lang="en-US" sz="3100" b="0" i="0" u="none" strike="noStrike" kern="1200" cap="none" spc="0" normalizeH="0" baseline="0" noProof="0" dirty="0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100" b="0" i="0" u="none" strike="noStrike" kern="1200" cap="none" spc="0" normalizeH="0" baseline="0" noProof="0" dirty="0" err="1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Xã</a:t>
              </a:r>
              <a:r>
                <a:rPr kumimoji="0" lang="en-US" sz="3100" b="0" i="0" u="none" strike="noStrike" kern="1200" cap="none" spc="0" normalizeH="0" baseline="0" noProof="0" dirty="0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100" b="0" i="0" u="none" strike="noStrike" kern="1200" cap="none" spc="0" normalizeH="0" baseline="0" noProof="0" dirty="0" err="1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hội</a:t>
              </a:r>
              <a:endParaRPr kumimoji="0" lang="en-US" sz="3100" b="0" i="0" u="none" strike="noStrike" kern="1200" cap="none" spc="0" normalizeH="0" baseline="0" noProof="0" dirty="0">
                <a:ln>
                  <a:solidFill>
                    <a:srgbClr val="FF478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E7802C-BCD9-4C61-9187-503B56C743D5}"/>
              </a:ext>
            </a:extLst>
          </p:cNvPr>
          <p:cNvSpPr/>
          <p:nvPr/>
        </p:nvSpPr>
        <p:spPr>
          <a:xfrm>
            <a:off x="32254" y="1858934"/>
            <a:ext cx="1010634" cy="1591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Shelf Library Clipart, Explore Pictures - Cartoon Books On Shelf, HD Png  Download , Transparent Png Image - PNGitem">
            <a:extLst>
              <a:ext uri="{FF2B5EF4-FFF2-40B4-BE49-F238E27FC236}">
                <a16:creationId xmlns:a16="http://schemas.microsoft.com/office/drawing/2014/main" xmlns="" id="{8EB390E1-45AF-4CF7-8BE8-138639CB1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628" l="54070" r="95116">
                        <a14:foregroundMark x1="79884" y1="32093" x2="81860" y2="40930"/>
                        <a14:foregroundMark x1="88953" y1="78837" x2="93605" y2="91628"/>
                        <a14:foregroundMark x1="92442" y1="83023" x2="94535" y2="90000"/>
                        <a14:foregroundMark x1="80233" y1="30698" x2="79419" y2="37674"/>
                        <a14:foregroundMark x1="76860" y1="32093" x2="80116" y2="41860"/>
                        <a14:foregroundMark x1="61744" y1="14651" x2="61512" y2="69535"/>
                        <a14:foregroundMark x1="61512" y1="69535" x2="59070" y2="84884"/>
                        <a14:foregroundMark x1="55581" y1="34419" x2="56163" y2="54186"/>
                        <a14:foregroundMark x1="56163" y1="54186" x2="54070" y2="82558"/>
                        <a14:foregroundMark x1="54070" y1="82558" x2="54070" y2="82558"/>
                        <a14:foregroundMark x1="86860" y1="79535" x2="92326" y2="89070"/>
                        <a14:foregroundMark x1="92326" y1="89070" x2="92442" y2="89535"/>
                        <a14:foregroundMark x1="92674" y1="83488" x2="94070" y2="87442"/>
                        <a14:foregroundMark x1="93605" y1="82326" x2="95116" y2="8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9"/>
          <a:stretch/>
        </p:blipFill>
        <p:spPr bwMode="auto">
          <a:xfrm flipH="1">
            <a:off x="249790" y="1091192"/>
            <a:ext cx="835836" cy="8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47 Xương rồng ý tưởng | cây xương rồng, stickers, dễ thương">
            <a:extLst>
              <a:ext uri="{FF2B5EF4-FFF2-40B4-BE49-F238E27FC236}">
                <a16:creationId xmlns:a16="http://schemas.microsoft.com/office/drawing/2014/main" xmlns="" id="{1BFEAD8F-4E2C-4A05-88A0-2DFB8A6A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64" b="92727" l="9607" r="89520">
                        <a14:foregroundMark x1="50655" y1="6364" x2="50655" y2="6364"/>
                        <a14:foregroundMark x1="48908" y1="92727" x2="48908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99" y="1373770"/>
            <a:ext cx="535994" cy="5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D94FE3-9F12-5076-2D92-2D155CAAD1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0319" y="2858148"/>
            <a:ext cx="6389162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BD3EBD3-8787-4366-BC3C-C9F5B8AE0F45}"/>
              </a:ext>
            </a:extLst>
          </p:cNvPr>
          <p:cNvGrpSpPr/>
          <p:nvPr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A7E78CB-14BC-49F5-BC39-7F80DCD7D0B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92A9F15-C516-4519-9D74-8A227BC29F61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7AEC855-319A-47D4-B0A5-0E711496B79B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B5B9A0E-2A38-4EF3-8083-AE07A90DB2DA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DB68E064-7CC2-4628-A187-AB10089A61E7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5BAD4100-E865-4A9B-8B01-91A047AEE905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ECAA6E99-C3BB-4076-BF46-94B47FB8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9" y="473736"/>
            <a:ext cx="2519716" cy="2043013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xmlns="" id="{7C4561A7-8072-411E-B2F1-A61D9217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10807778" y="198685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5" name="Picture 24" descr="A picture containing text, clock&#10;&#10;Description automatically generated">
            <a:extLst>
              <a:ext uri="{FF2B5EF4-FFF2-40B4-BE49-F238E27FC236}">
                <a16:creationId xmlns:a16="http://schemas.microsoft.com/office/drawing/2014/main" xmlns="" id="{123AFFE0-F49E-4521-A4DC-1EC7B8CC42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35" y="227413"/>
            <a:ext cx="950290" cy="949529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BC43D03-8728-4C3D-965E-1A0002FFBDC9}"/>
              </a:ext>
            </a:extLst>
          </p:cNvPr>
          <p:cNvGrpSpPr/>
          <p:nvPr/>
        </p:nvGrpSpPr>
        <p:grpSpPr>
          <a:xfrm>
            <a:off x="438115" y="3227168"/>
            <a:ext cx="2863524" cy="3326388"/>
            <a:chOff x="438115" y="3035956"/>
            <a:chExt cx="2863524" cy="33263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5B0D4D0D-F658-45E8-9B15-F3B398C79BF0}"/>
                </a:ext>
              </a:extLst>
            </p:cNvPr>
            <p:cNvGrpSpPr/>
            <p:nvPr/>
          </p:nvGrpSpPr>
          <p:grpSpPr>
            <a:xfrm>
              <a:off x="864614" y="3276853"/>
              <a:ext cx="242566" cy="959721"/>
              <a:chOff x="1885573" y="3215073"/>
              <a:chExt cx="242566" cy="95972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9053FD4C-8F24-4042-B96E-110460D2E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77" y="3224421"/>
                <a:ext cx="45568" cy="6589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4A4C134C-7045-4235-85D1-F9A49C646ECA}"/>
                  </a:ext>
                </a:extLst>
              </p:cNvPr>
              <p:cNvGrpSpPr/>
              <p:nvPr/>
            </p:nvGrpSpPr>
            <p:grpSpPr>
              <a:xfrm>
                <a:off x="1885573" y="3215073"/>
                <a:ext cx="242566" cy="959721"/>
                <a:chOff x="1885573" y="3215073"/>
                <a:chExt cx="242566" cy="959721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9B610D09-9EB7-4FAC-9A60-133F4689E691}"/>
                    </a:ext>
                  </a:extLst>
                </p:cNvPr>
                <p:cNvSpPr/>
                <p:nvPr/>
              </p:nvSpPr>
              <p:spPr>
                <a:xfrm>
                  <a:off x="1885573" y="3506038"/>
                  <a:ext cx="242566" cy="668756"/>
                </a:xfrm>
                <a:custGeom>
                  <a:avLst/>
                  <a:gdLst>
                    <a:gd name="connsiteX0" fmla="*/ 72549 w 242566"/>
                    <a:gd name="connsiteY0" fmla="*/ 916 h 641201"/>
                    <a:gd name="connsiteX1" fmla="*/ 67469 w 242566"/>
                    <a:gd name="connsiteY1" fmla="*/ 66956 h 641201"/>
                    <a:gd name="connsiteX2" fmla="*/ 31909 w 242566"/>
                    <a:gd name="connsiteY2" fmla="*/ 193956 h 641201"/>
                    <a:gd name="connsiteX3" fmla="*/ 31909 w 242566"/>
                    <a:gd name="connsiteY3" fmla="*/ 564796 h 641201"/>
                    <a:gd name="connsiteX4" fmla="*/ 11589 w 242566"/>
                    <a:gd name="connsiteY4" fmla="*/ 635916 h 641201"/>
                    <a:gd name="connsiteX5" fmla="*/ 235109 w 242566"/>
                    <a:gd name="connsiteY5" fmla="*/ 625756 h 641201"/>
                    <a:gd name="connsiteX6" fmla="*/ 189389 w 242566"/>
                    <a:gd name="connsiteY6" fmla="*/ 544476 h 641201"/>
                    <a:gd name="connsiteX7" fmla="*/ 189389 w 242566"/>
                    <a:gd name="connsiteY7" fmla="*/ 112676 h 641201"/>
                    <a:gd name="connsiteX8" fmla="*/ 72549 w 242566"/>
                    <a:gd name="connsiteY8" fmla="*/ 916 h 641201"/>
                    <a:gd name="connsiteX0" fmla="*/ 72549 w 242566"/>
                    <a:gd name="connsiteY0" fmla="*/ 1365 h 641650"/>
                    <a:gd name="connsiteX1" fmla="*/ 67469 w 242566"/>
                    <a:gd name="connsiteY1" fmla="*/ 67405 h 641650"/>
                    <a:gd name="connsiteX2" fmla="*/ 31909 w 242566"/>
                    <a:gd name="connsiteY2" fmla="*/ 194405 h 641650"/>
                    <a:gd name="connsiteX3" fmla="*/ 31909 w 242566"/>
                    <a:gd name="connsiteY3" fmla="*/ 565245 h 641650"/>
                    <a:gd name="connsiteX4" fmla="*/ 11589 w 242566"/>
                    <a:gd name="connsiteY4" fmla="*/ 636365 h 641650"/>
                    <a:gd name="connsiteX5" fmla="*/ 235109 w 242566"/>
                    <a:gd name="connsiteY5" fmla="*/ 626205 h 641650"/>
                    <a:gd name="connsiteX6" fmla="*/ 189389 w 242566"/>
                    <a:gd name="connsiteY6" fmla="*/ 544925 h 641650"/>
                    <a:gd name="connsiteX7" fmla="*/ 171162 w 242566"/>
                    <a:gd name="connsiteY7" fmla="*/ 125276 h 641650"/>
                    <a:gd name="connsiteX8" fmla="*/ 72549 w 242566"/>
                    <a:gd name="connsiteY8" fmla="*/ 1365 h 641650"/>
                    <a:gd name="connsiteX0" fmla="*/ 115079 w 242566"/>
                    <a:gd name="connsiteY0" fmla="*/ 947 h 668573"/>
                    <a:gd name="connsiteX1" fmla="*/ 67469 w 242566"/>
                    <a:gd name="connsiteY1" fmla="*/ 94328 h 668573"/>
                    <a:gd name="connsiteX2" fmla="*/ 31909 w 242566"/>
                    <a:gd name="connsiteY2" fmla="*/ 221328 h 668573"/>
                    <a:gd name="connsiteX3" fmla="*/ 31909 w 242566"/>
                    <a:gd name="connsiteY3" fmla="*/ 592168 h 668573"/>
                    <a:gd name="connsiteX4" fmla="*/ 11589 w 242566"/>
                    <a:gd name="connsiteY4" fmla="*/ 663288 h 668573"/>
                    <a:gd name="connsiteX5" fmla="*/ 235109 w 242566"/>
                    <a:gd name="connsiteY5" fmla="*/ 653128 h 668573"/>
                    <a:gd name="connsiteX6" fmla="*/ 189389 w 242566"/>
                    <a:gd name="connsiteY6" fmla="*/ 571848 h 668573"/>
                    <a:gd name="connsiteX7" fmla="*/ 171162 w 242566"/>
                    <a:gd name="connsiteY7" fmla="*/ 152199 h 668573"/>
                    <a:gd name="connsiteX8" fmla="*/ 115079 w 242566"/>
                    <a:gd name="connsiteY8" fmla="*/ 947 h 668573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566" h="668756">
                      <a:moveTo>
                        <a:pt x="115079" y="1130"/>
                      </a:moveTo>
                      <a:cubicBezTo>
                        <a:pt x="100328" y="-9528"/>
                        <a:pt x="81331" y="57781"/>
                        <a:pt x="67469" y="94511"/>
                      </a:cubicBezTo>
                      <a:cubicBezTo>
                        <a:pt x="53607" y="131241"/>
                        <a:pt x="37836" y="138538"/>
                        <a:pt x="31909" y="221511"/>
                      </a:cubicBezTo>
                      <a:cubicBezTo>
                        <a:pt x="25982" y="304484"/>
                        <a:pt x="35296" y="518691"/>
                        <a:pt x="31909" y="592351"/>
                      </a:cubicBezTo>
                      <a:cubicBezTo>
                        <a:pt x="28522" y="666011"/>
                        <a:pt x="-22278" y="653311"/>
                        <a:pt x="11589" y="663471"/>
                      </a:cubicBezTo>
                      <a:cubicBezTo>
                        <a:pt x="45456" y="673631"/>
                        <a:pt x="205476" y="668551"/>
                        <a:pt x="235109" y="653311"/>
                      </a:cubicBezTo>
                      <a:cubicBezTo>
                        <a:pt x="264742" y="638071"/>
                        <a:pt x="197009" y="657544"/>
                        <a:pt x="189389" y="572031"/>
                      </a:cubicBezTo>
                      <a:cubicBezTo>
                        <a:pt x="181769" y="486518"/>
                        <a:pt x="174433" y="253608"/>
                        <a:pt x="155973" y="158458"/>
                      </a:cubicBezTo>
                      <a:cubicBezTo>
                        <a:pt x="137513" y="63308"/>
                        <a:pt x="129830" y="11788"/>
                        <a:pt x="115079" y="1130"/>
                      </a:cubicBezTo>
                      <a:close/>
                    </a:path>
                  </a:pathLst>
                </a:custGeom>
                <a:solidFill>
                  <a:srgbClr val="4561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11C594CF-FDC4-4C6A-B770-871AF17F7CCD}"/>
                    </a:ext>
                  </a:extLst>
                </p:cNvPr>
                <p:cNvSpPr/>
                <p:nvPr/>
              </p:nvSpPr>
              <p:spPr>
                <a:xfrm>
                  <a:off x="1950720" y="3419545"/>
                  <a:ext cx="71120" cy="172987"/>
                </a:xfrm>
                <a:prstGeom prst="rect">
                  <a:avLst/>
                </a:prstGeom>
                <a:solidFill>
                  <a:srgbClr val="2743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EF5409BB-8212-45AC-8F44-2A038571D161}"/>
                    </a:ext>
                  </a:extLst>
                </p:cNvPr>
                <p:cNvCxnSpPr>
                  <a:endCxn id="31" idx="0"/>
                </p:cNvCxnSpPr>
                <p:nvPr/>
              </p:nvCxnSpPr>
              <p:spPr>
                <a:xfrm>
                  <a:off x="1986280" y="3251874"/>
                  <a:ext cx="0" cy="16767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39698731-0CFB-4C46-8846-F94FDAF0598A}"/>
                    </a:ext>
                  </a:extLst>
                </p:cNvPr>
                <p:cNvCxnSpPr/>
                <p:nvPr/>
              </p:nvCxnSpPr>
              <p:spPr>
                <a:xfrm>
                  <a:off x="1975940" y="3215073"/>
                  <a:ext cx="152199" cy="12701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xmlns="" id="{C71C46B1-6CED-4997-843F-5FBBB86C2585}"/>
                    </a:ext>
                  </a:extLst>
                </p:cNvPr>
                <p:cNvSpPr/>
                <p:nvPr/>
              </p:nvSpPr>
              <p:spPr>
                <a:xfrm>
                  <a:off x="1950720" y="390502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id="{1ECC894F-2CCD-402B-B829-983DE345F193}"/>
                    </a:ext>
                  </a:extLst>
                </p:cNvPr>
                <p:cNvSpPr/>
                <p:nvPr/>
              </p:nvSpPr>
              <p:spPr>
                <a:xfrm>
                  <a:off x="1950720" y="395938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70EFE42-FA94-4C79-8DDE-06D1016120F5}"/>
                </a:ext>
              </a:extLst>
            </p:cNvPr>
            <p:cNvSpPr/>
            <p:nvPr/>
          </p:nvSpPr>
          <p:spPr>
            <a:xfrm>
              <a:off x="2231006" y="3035956"/>
              <a:ext cx="523462" cy="1172542"/>
            </a:xfrm>
            <a:custGeom>
              <a:avLst/>
              <a:gdLst>
                <a:gd name="connsiteX0" fmla="*/ 50858 w 523462"/>
                <a:gd name="connsiteY0" fmla="*/ 495774 h 1172542"/>
                <a:gd name="connsiteX1" fmla="*/ 101658 w 523462"/>
                <a:gd name="connsiteY1" fmla="*/ 251934 h 1172542"/>
                <a:gd name="connsiteX2" fmla="*/ 213418 w 523462"/>
                <a:gd name="connsiteY2" fmla="*/ 84294 h 1172542"/>
                <a:gd name="connsiteX3" fmla="*/ 345498 w 523462"/>
                <a:gd name="connsiteY3" fmla="*/ 262094 h 1172542"/>
                <a:gd name="connsiteX4" fmla="*/ 416618 w 523462"/>
                <a:gd name="connsiteY4" fmla="*/ 1039334 h 1172542"/>
                <a:gd name="connsiteX5" fmla="*/ 442018 w 523462"/>
                <a:gd name="connsiteY5" fmla="*/ 1140934 h 1172542"/>
                <a:gd name="connsiteX6" fmla="*/ 523298 w 523462"/>
                <a:gd name="connsiteY6" fmla="*/ 1146014 h 1172542"/>
                <a:gd name="connsiteX7" fmla="*/ 462338 w 523462"/>
                <a:gd name="connsiteY7" fmla="*/ 820894 h 1172542"/>
                <a:gd name="connsiteX8" fmla="*/ 436938 w 523462"/>
                <a:gd name="connsiteY8" fmla="*/ 511014 h 1172542"/>
                <a:gd name="connsiteX9" fmla="*/ 370898 w 523462"/>
                <a:gd name="connsiteY9" fmla="*/ 211294 h 1172542"/>
                <a:gd name="connsiteX10" fmla="*/ 304858 w 523462"/>
                <a:gd name="connsiteY10" fmla="*/ 28414 h 1172542"/>
                <a:gd name="connsiteX11" fmla="*/ 203258 w 523462"/>
                <a:gd name="connsiteY11" fmla="*/ 3014 h 1172542"/>
                <a:gd name="connsiteX12" fmla="*/ 127058 w 523462"/>
                <a:gd name="connsiteY12" fmla="*/ 53814 h 1172542"/>
                <a:gd name="connsiteX13" fmla="*/ 55938 w 523462"/>
                <a:gd name="connsiteY13" fmla="*/ 241774 h 1172542"/>
                <a:gd name="connsiteX14" fmla="*/ 58 w 523462"/>
                <a:gd name="connsiteY14" fmla="*/ 475454 h 1172542"/>
                <a:gd name="connsiteX15" fmla="*/ 50858 w 523462"/>
                <a:gd name="connsiteY15" fmla="*/ 495774 h 11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462" h="1172542">
                  <a:moveTo>
                    <a:pt x="50858" y="495774"/>
                  </a:moveTo>
                  <a:cubicBezTo>
                    <a:pt x="67791" y="458521"/>
                    <a:pt x="74565" y="320514"/>
                    <a:pt x="101658" y="251934"/>
                  </a:cubicBezTo>
                  <a:cubicBezTo>
                    <a:pt x="128751" y="183354"/>
                    <a:pt x="172778" y="82601"/>
                    <a:pt x="213418" y="84294"/>
                  </a:cubicBezTo>
                  <a:cubicBezTo>
                    <a:pt x="254058" y="85987"/>
                    <a:pt x="311631" y="102921"/>
                    <a:pt x="345498" y="262094"/>
                  </a:cubicBezTo>
                  <a:cubicBezTo>
                    <a:pt x="379365" y="421267"/>
                    <a:pt x="400531" y="892861"/>
                    <a:pt x="416618" y="1039334"/>
                  </a:cubicBezTo>
                  <a:cubicBezTo>
                    <a:pt x="432705" y="1185807"/>
                    <a:pt x="424238" y="1123154"/>
                    <a:pt x="442018" y="1140934"/>
                  </a:cubicBezTo>
                  <a:cubicBezTo>
                    <a:pt x="459798" y="1158714"/>
                    <a:pt x="519911" y="1199354"/>
                    <a:pt x="523298" y="1146014"/>
                  </a:cubicBezTo>
                  <a:cubicBezTo>
                    <a:pt x="526685" y="1092674"/>
                    <a:pt x="476731" y="926727"/>
                    <a:pt x="462338" y="820894"/>
                  </a:cubicBezTo>
                  <a:cubicBezTo>
                    <a:pt x="447945" y="715061"/>
                    <a:pt x="452178" y="612614"/>
                    <a:pt x="436938" y="511014"/>
                  </a:cubicBezTo>
                  <a:cubicBezTo>
                    <a:pt x="421698" y="409414"/>
                    <a:pt x="392911" y="291727"/>
                    <a:pt x="370898" y="211294"/>
                  </a:cubicBezTo>
                  <a:cubicBezTo>
                    <a:pt x="348885" y="130861"/>
                    <a:pt x="332798" y="63127"/>
                    <a:pt x="304858" y="28414"/>
                  </a:cubicBezTo>
                  <a:cubicBezTo>
                    <a:pt x="276918" y="-6299"/>
                    <a:pt x="232891" y="-1219"/>
                    <a:pt x="203258" y="3014"/>
                  </a:cubicBezTo>
                  <a:cubicBezTo>
                    <a:pt x="173625" y="7247"/>
                    <a:pt x="151611" y="14021"/>
                    <a:pt x="127058" y="53814"/>
                  </a:cubicBezTo>
                  <a:cubicBezTo>
                    <a:pt x="102505" y="93607"/>
                    <a:pt x="77105" y="171501"/>
                    <a:pt x="55938" y="241774"/>
                  </a:cubicBezTo>
                  <a:cubicBezTo>
                    <a:pt x="34771" y="312047"/>
                    <a:pt x="1751" y="434814"/>
                    <a:pt x="58" y="475454"/>
                  </a:cubicBezTo>
                  <a:cubicBezTo>
                    <a:pt x="-1635" y="516094"/>
                    <a:pt x="33925" y="533027"/>
                    <a:pt x="50858" y="495774"/>
                  </a:cubicBezTo>
                  <a:close/>
                </a:path>
              </a:pathLst>
            </a:custGeom>
            <a:solidFill>
              <a:srgbClr val="96A3BE"/>
            </a:solidFill>
            <a:ln>
              <a:solidFill>
                <a:srgbClr val="8191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483029F-041D-451A-A4AF-7F4DD5ADE2EA}"/>
                </a:ext>
              </a:extLst>
            </p:cNvPr>
            <p:cNvGrpSpPr/>
            <p:nvPr/>
          </p:nvGrpSpPr>
          <p:grpSpPr>
            <a:xfrm>
              <a:off x="438115" y="4162977"/>
              <a:ext cx="2863524" cy="2199367"/>
              <a:chOff x="5817379" y="1082698"/>
              <a:chExt cx="2468320" cy="1941239"/>
            </a:xfrm>
            <a:effectLst>
              <a:outerShdw blurRad="50800" dist="76200" dir="4200000" sx="107000" sy="107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A5D7446-97C4-495A-A79F-945F940A44A1}"/>
                  </a:ext>
                </a:extLst>
              </p:cNvPr>
              <p:cNvSpPr/>
              <p:nvPr/>
            </p:nvSpPr>
            <p:spPr>
              <a:xfrm>
                <a:off x="5919538" y="1219200"/>
                <a:ext cx="2261937" cy="1804737"/>
              </a:xfrm>
              <a:prstGeom prst="rect">
                <a:avLst/>
              </a:prstGeom>
              <a:solidFill>
                <a:srgbClr val="F1F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60A7187F-6FDF-47B6-AE90-BDBDD536B025}"/>
                  </a:ext>
                </a:extLst>
              </p:cNvPr>
              <p:cNvCxnSpPr>
                <a:cxnSpLocks/>
                <a:stCxn id="13" idx="0"/>
                <a:endCxn id="13" idx="2"/>
              </p:cNvCxnSpPr>
              <p:nvPr/>
            </p:nvCxnSpPr>
            <p:spPr>
              <a:xfrm>
                <a:off x="7050506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43902857-AA4B-4265-939B-1BEC378B5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8927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A2AC812B-92D2-4844-B639-68F2DC87C9AE}"/>
                  </a:ext>
                </a:extLst>
              </p:cNvPr>
              <p:cNvSpPr/>
              <p:nvPr/>
            </p:nvSpPr>
            <p:spPr>
              <a:xfrm>
                <a:off x="5817379" y="1082698"/>
                <a:ext cx="2468320" cy="13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16D6E8B4-8D25-41C1-8DE2-4E1790A5D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4064" y="1692442"/>
                <a:ext cx="0" cy="1331495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6265A7D9-B7D3-442C-A2BA-B74D3EF6A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9537" y="1219200"/>
                <a:ext cx="2261937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92CD6E40-75A6-41B1-9BB7-53119ECEF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0506" y="1692442"/>
                <a:ext cx="1130968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AA0AAED-9077-44C5-B957-CA7EF25E058F}"/>
                  </a:ext>
                </a:extLst>
              </p:cNvPr>
              <p:cNvSpPr/>
              <p:nvPr/>
            </p:nvSpPr>
            <p:spPr>
              <a:xfrm>
                <a:off x="7606366" y="1399675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2973AB1-43B6-4A0F-8CE1-B45804908C9A}"/>
                  </a:ext>
                </a:extLst>
              </p:cNvPr>
              <p:cNvSpPr/>
              <p:nvPr/>
            </p:nvSpPr>
            <p:spPr>
              <a:xfrm>
                <a:off x="6503751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325E7E2A-6158-4CAD-92AC-0AD26CEB21DD}"/>
                  </a:ext>
                </a:extLst>
              </p:cNvPr>
              <p:cNvSpPr/>
              <p:nvPr/>
            </p:nvSpPr>
            <p:spPr>
              <a:xfrm>
                <a:off x="6348385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23E8823C-5A32-4334-8617-EFCAD072B3A0}"/>
                  </a:ext>
                </a:extLst>
              </p:cNvPr>
              <p:cNvSpPr/>
              <p:nvPr/>
            </p:nvSpPr>
            <p:spPr>
              <a:xfrm>
                <a:off x="7698083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C87FB2A6-3C4F-4953-873C-FD5F0519750D}"/>
                  </a:ext>
                </a:extLst>
              </p:cNvPr>
              <p:cNvSpPr/>
              <p:nvPr/>
            </p:nvSpPr>
            <p:spPr>
              <a:xfrm>
                <a:off x="7542717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25EB57BB-87E8-40E0-B601-748137832FEC}"/>
                </a:ext>
              </a:extLst>
            </p:cNvPr>
            <p:cNvSpPr/>
            <p:nvPr/>
          </p:nvSpPr>
          <p:spPr>
            <a:xfrm>
              <a:off x="2318675" y="3965125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xmlns="" id="{7CDC303D-37F9-4EB4-AA9C-6ED6801665B9}"/>
                </a:ext>
              </a:extLst>
            </p:cNvPr>
            <p:cNvSpPr/>
            <p:nvPr/>
          </p:nvSpPr>
          <p:spPr>
            <a:xfrm>
              <a:off x="2931445" y="3964533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0" name="Picture 69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728E61AA-B7AD-4F1F-9671-ECEC99114D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9413900" y="3438840"/>
            <a:ext cx="2935503" cy="329753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1DB880FE-F0EE-4DD2-90CF-263EC2362BA5}"/>
              </a:ext>
            </a:extLst>
          </p:cNvPr>
          <p:cNvGrpSpPr/>
          <p:nvPr/>
        </p:nvGrpSpPr>
        <p:grpSpPr>
          <a:xfrm>
            <a:off x="3482751" y="707231"/>
            <a:ext cx="6745950" cy="5740116"/>
            <a:chOff x="3482751" y="707231"/>
            <a:chExt cx="6745950" cy="5740116"/>
          </a:xfrm>
        </p:grpSpPr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xmlns="" id="{947BA601-E5B3-4E82-AAF2-711BEB2E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750"/>
            <a:stretch/>
          </p:blipFill>
          <p:spPr>
            <a:xfrm rot="21354838" flipH="1">
              <a:off x="3482751" y="707231"/>
              <a:ext cx="6745950" cy="41533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8D86789-1F8C-44EB-A902-3063F7E80EA9}"/>
                </a:ext>
              </a:extLst>
            </p:cNvPr>
            <p:cNvSpPr txBox="1"/>
            <p:nvPr/>
          </p:nvSpPr>
          <p:spPr>
            <a:xfrm>
              <a:off x="4276725" y="1999057"/>
              <a:ext cx="577885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Lựa</a:t>
              </a: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chọn</a:t>
              </a: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</a:t>
              </a: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hoạch</a:t>
              </a: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thu</a:t>
              </a: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thập</a:t>
              </a: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thông</a:t>
              </a:r>
              <a:r>
                <a:rPr kumimoji="0" lang="en-US" sz="40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tin. </a:t>
              </a:r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xmlns="" id="{A4927F30-568F-4E31-92E3-E228991A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57"/>
            <a:stretch/>
          </p:blipFill>
          <p:spPr>
            <a:xfrm rot="10800000" flipV="1">
              <a:off x="6375087" y="4782210"/>
              <a:ext cx="3762493" cy="1665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903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139D49-E2E5-44F0-975A-6F9E3DE2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722" y="3742295"/>
            <a:ext cx="2968088" cy="2948436"/>
          </a:xfrm>
          <a:prstGeom prst="rect">
            <a:avLst/>
          </a:prstGeom>
        </p:spPr>
      </p:pic>
      <p:sp>
        <p:nvSpPr>
          <p:cNvPr id="2" name="Rounded Rectangular Callout 9">
            <a:extLst>
              <a:ext uri="{FF2B5EF4-FFF2-40B4-BE49-F238E27FC236}">
                <a16:creationId xmlns:a16="http://schemas.microsoft.com/office/drawing/2014/main" xmlns="" id="{D988B452-85E3-6A31-91C6-B0649498C114}"/>
              </a:ext>
            </a:extLst>
          </p:cNvPr>
          <p:cNvSpPr/>
          <p:nvPr/>
        </p:nvSpPr>
        <p:spPr>
          <a:xfrm>
            <a:off x="1252479" y="178246"/>
            <a:ext cx="9729846" cy="764730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solidFill>
            <a:srgbClr val="FFFF00"/>
          </a:solidFill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621460-C74C-36F3-3A02-89F5A902C24E}"/>
              </a:ext>
            </a:extLst>
          </p:cNvPr>
          <p:cNvSpPr txBox="1"/>
          <p:nvPr/>
        </p:nvSpPr>
        <p:spPr>
          <a:xfrm>
            <a:off x="1152525" y="1638300"/>
            <a:ext cx="8524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 của thuốc lá đến cơ quan tiêu hóa hoặc tuần hoàn.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 của rượu đến cơ quan tiêu hóa hoặc thần kinh.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 của ma túy đến cơ quan thần kinh hoặc tuần hoàn.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DA372A-4840-AE45-6922-B98A1330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34" y="4429125"/>
            <a:ext cx="1895221" cy="23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F8F5C0B-47E7-4B2E-E607-D7DB9D692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7358"/>
              </p:ext>
            </p:extLst>
          </p:nvPr>
        </p:nvGraphicFramePr>
        <p:xfrm>
          <a:off x="1600200" y="1228725"/>
          <a:ext cx="9163049" cy="3950208"/>
        </p:xfrm>
        <a:graphic>
          <a:graphicData uri="http://schemas.openxmlformats.org/drawingml/2006/table">
            <a:tbl>
              <a:tblPr firstRow="1" firstCol="1" bandRow="1"/>
              <a:tblGrid>
                <a:gridCol w="9163049">
                  <a:extLst>
                    <a:ext uri="{9D8B030D-6E8A-4147-A177-3AD203B41FA5}">
                      <a16:colId xmlns:a16="http://schemas.microsoft.com/office/drawing/2014/main" xmlns="" val="1597627221"/>
                    </a:ext>
                  </a:extLst>
                </a:gridCol>
              </a:tblGrid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1: Tác hại của thuốc lá đến CQ tiêu hóa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4946571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2: Tác hại của thuốc lá đến CQ tuần hoàn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8889264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3: Tác hại của rượu đến CQ tiêu hóa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8919197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4: Tác hại của rượu đến CQ thần kinh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6508799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5: Tác hại của ma túy đến CQ tuần hoàn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4546180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6: Tác hại của ma túy đến CQ thần kinh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987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675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ular Callout 9">
            <a:extLst>
              <a:ext uri="{FF2B5EF4-FFF2-40B4-BE49-F238E27FC236}">
                <a16:creationId xmlns:a16="http://schemas.microsoft.com/office/drawing/2014/main" xmlns="" id="{D988B452-85E3-6A31-91C6-B0649498C114}"/>
              </a:ext>
            </a:extLst>
          </p:cNvPr>
          <p:cNvSpPr/>
          <p:nvPr/>
        </p:nvSpPr>
        <p:spPr>
          <a:xfrm>
            <a:off x="1252479" y="178246"/>
            <a:ext cx="9729846" cy="926654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solidFill>
            <a:srgbClr val="FFFF00"/>
          </a:solidFill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9F21E5-06A9-CA52-528B-6DE47462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00225"/>
            <a:ext cx="101917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39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BD3EBD3-8787-4366-BC3C-C9F5B8AE0F45}"/>
              </a:ext>
            </a:extLst>
          </p:cNvPr>
          <p:cNvGrpSpPr/>
          <p:nvPr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A7E78CB-14BC-49F5-BC39-7F80DCD7D0B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92A9F15-C516-4519-9D74-8A227BC29F61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7AEC855-319A-47D4-B0A5-0E711496B79B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B5B9A0E-2A38-4EF3-8083-AE07A90DB2DA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DB68E064-7CC2-4628-A187-AB10089A61E7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5BAD4100-E865-4A9B-8B01-91A047AEE905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ECAA6E99-C3BB-4076-BF46-94B47FB8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9" y="473736"/>
            <a:ext cx="2519716" cy="2043013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xmlns="" id="{7C4561A7-8072-411E-B2F1-A61D9217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10807778" y="198685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5" name="Picture 24" descr="A picture containing text, clock&#10;&#10;Description automatically generated">
            <a:extLst>
              <a:ext uri="{FF2B5EF4-FFF2-40B4-BE49-F238E27FC236}">
                <a16:creationId xmlns:a16="http://schemas.microsoft.com/office/drawing/2014/main" xmlns="" id="{123AFFE0-F49E-4521-A4DC-1EC7B8CC42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35" y="227413"/>
            <a:ext cx="950290" cy="949529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BC43D03-8728-4C3D-965E-1A0002FFBDC9}"/>
              </a:ext>
            </a:extLst>
          </p:cNvPr>
          <p:cNvGrpSpPr/>
          <p:nvPr/>
        </p:nvGrpSpPr>
        <p:grpSpPr>
          <a:xfrm>
            <a:off x="438115" y="3227168"/>
            <a:ext cx="2863524" cy="3326388"/>
            <a:chOff x="438115" y="3035956"/>
            <a:chExt cx="2863524" cy="33263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5B0D4D0D-F658-45E8-9B15-F3B398C79BF0}"/>
                </a:ext>
              </a:extLst>
            </p:cNvPr>
            <p:cNvGrpSpPr/>
            <p:nvPr/>
          </p:nvGrpSpPr>
          <p:grpSpPr>
            <a:xfrm>
              <a:off x="864614" y="3276853"/>
              <a:ext cx="242566" cy="959721"/>
              <a:chOff x="1885573" y="3215073"/>
              <a:chExt cx="242566" cy="95972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9053FD4C-8F24-4042-B96E-110460D2E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77" y="3224421"/>
                <a:ext cx="45568" cy="6589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4A4C134C-7045-4235-85D1-F9A49C646ECA}"/>
                  </a:ext>
                </a:extLst>
              </p:cNvPr>
              <p:cNvGrpSpPr/>
              <p:nvPr/>
            </p:nvGrpSpPr>
            <p:grpSpPr>
              <a:xfrm>
                <a:off x="1885573" y="3215073"/>
                <a:ext cx="242566" cy="959721"/>
                <a:chOff x="1885573" y="3215073"/>
                <a:chExt cx="242566" cy="959721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9B610D09-9EB7-4FAC-9A60-133F4689E691}"/>
                    </a:ext>
                  </a:extLst>
                </p:cNvPr>
                <p:cNvSpPr/>
                <p:nvPr/>
              </p:nvSpPr>
              <p:spPr>
                <a:xfrm>
                  <a:off x="1885573" y="3506038"/>
                  <a:ext cx="242566" cy="668756"/>
                </a:xfrm>
                <a:custGeom>
                  <a:avLst/>
                  <a:gdLst>
                    <a:gd name="connsiteX0" fmla="*/ 72549 w 242566"/>
                    <a:gd name="connsiteY0" fmla="*/ 916 h 641201"/>
                    <a:gd name="connsiteX1" fmla="*/ 67469 w 242566"/>
                    <a:gd name="connsiteY1" fmla="*/ 66956 h 641201"/>
                    <a:gd name="connsiteX2" fmla="*/ 31909 w 242566"/>
                    <a:gd name="connsiteY2" fmla="*/ 193956 h 641201"/>
                    <a:gd name="connsiteX3" fmla="*/ 31909 w 242566"/>
                    <a:gd name="connsiteY3" fmla="*/ 564796 h 641201"/>
                    <a:gd name="connsiteX4" fmla="*/ 11589 w 242566"/>
                    <a:gd name="connsiteY4" fmla="*/ 635916 h 641201"/>
                    <a:gd name="connsiteX5" fmla="*/ 235109 w 242566"/>
                    <a:gd name="connsiteY5" fmla="*/ 625756 h 641201"/>
                    <a:gd name="connsiteX6" fmla="*/ 189389 w 242566"/>
                    <a:gd name="connsiteY6" fmla="*/ 544476 h 641201"/>
                    <a:gd name="connsiteX7" fmla="*/ 189389 w 242566"/>
                    <a:gd name="connsiteY7" fmla="*/ 112676 h 641201"/>
                    <a:gd name="connsiteX8" fmla="*/ 72549 w 242566"/>
                    <a:gd name="connsiteY8" fmla="*/ 916 h 641201"/>
                    <a:gd name="connsiteX0" fmla="*/ 72549 w 242566"/>
                    <a:gd name="connsiteY0" fmla="*/ 1365 h 641650"/>
                    <a:gd name="connsiteX1" fmla="*/ 67469 w 242566"/>
                    <a:gd name="connsiteY1" fmla="*/ 67405 h 641650"/>
                    <a:gd name="connsiteX2" fmla="*/ 31909 w 242566"/>
                    <a:gd name="connsiteY2" fmla="*/ 194405 h 641650"/>
                    <a:gd name="connsiteX3" fmla="*/ 31909 w 242566"/>
                    <a:gd name="connsiteY3" fmla="*/ 565245 h 641650"/>
                    <a:gd name="connsiteX4" fmla="*/ 11589 w 242566"/>
                    <a:gd name="connsiteY4" fmla="*/ 636365 h 641650"/>
                    <a:gd name="connsiteX5" fmla="*/ 235109 w 242566"/>
                    <a:gd name="connsiteY5" fmla="*/ 626205 h 641650"/>
                    <a:gd name="connsiteX6" fmla="*/ 189389 w 242566"/>
                    <a:gd name="connsiteY6" fmla="*/ 544925 h 641650"/>
                    <a:gd name="connsiteX7" fmla="*/ 171162 w 242566"/>
                    <a:gd name="connsiteY7" fmla="*/ 125276 h 641650"/>
                    <a:gd name="connsiteX8" fmla="*/ 72549 w 242566"/>
                    <a:gd name="connsiteY8" fmla="*/ 1365 h 641650"/>
                    <a:gd name="connsiteX0" fmla="*/ 115079 w 242566"/>
                    <a:gd name="connsiteY0" fmla="*/ 947 h 668573"/>
                    <a:gd name="connsiteX1" fmla="*/ 67469 w 242566"/>
                    <a:gd name="connsiteY1" fmla="*/ 94328 h 668573"/>
                    <a:gd name="connsiteX2" fmla="*/ 31909 w 242566"/>
                    <a:gd name="connsiteY2" fmla="*/ 221328 h 668573"/>
                    <a:gd name="connsiteX3" fmla="*/ 31909 w 242566"/>
                    <a:gd name="connsiteY3" fmla="*/ 592168 h 668573"/>
                    <a:gd name="connsiteX4" fmla="*/ 11589 w 242566"/>
                    <a:gd name="connsiteY4" fmla="*/ 663288 h 668573"/>
                    <a:gd name="connsiteX5" fmla="*/ 235109 w 242566"/>
                    <a:gd name="connsiteY5" fmla="*/ 653128 h 668573"/>
                    <a:gd name="connsiteX6" fmla="*/ 189389 w 242566"/>
                    <a:gd name="connsiteY6" fmla="*/ 571848 h 668573"/>
                    <a:gd name="connsiteX7" fmla="*/ 171162 w 242566"/>
                    <a:gd name="connsiteY7" fmla="*/ 152199 h 668573"/>
                    <a:gd name="connsiteX8" fmla="*/ 115079 w 242566"/>
                    <a:gd name="connsiteY8" fmla="*/ 947 h 668573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566" h="668756">
                      <a:moveTo>
                        <a:pt x="115079" y="1130"/>
                      </a:moveTo>
                      <a:cubicBezTo>
                        <a:pt x="100328" y="-9528"/>
                        <a:pt x="81331" y="57781"/>
                        <a:pt x="67469" y="94511"/>
                      </a:cubicBezTo>
                      <a:cubicBezTo>
                        <a:pt x="53607" y="131241"/>
                        <a:pt x="37836" y="138538"/>
                        <a:pt x="31909" y="221511"/>
                      </a:cubicBezTo>
                      <a:cubicBezTo>
                        <a:pt x="25982" y="304484"/>
                        <a:pt x="35296" y="518691"/>
                        <a:pt x="31909" y="592351"/>
                      </a:cubicBezTo>
                      <a:cubicBezTo>
                        <a:pt x="28522" y="666011"/>
                        <a:pt x="-22278" y="653311"/>
                        <a:pt x="11589" y="663471"/>
                      </a:cubicBezTo>
                      <a:cubicBezTo>
                        <a:pt x="45456" y="673631"/>
                        <a:pt x="205476" y="668551"/>
                        <a:pt x="235109" y="653311"/>
                      </a:cubicBezTo>
                      <a:cubicBezTo>
                        <a:pt x="264742" y="638071"/>
                        <a:pt x="197009" y="657544"/>
                        <a:pt x="189389" y="572031"/>
                      </a:cubicBezTo>
                      <a:cubicBezTo>
                        <a:pt x="181769" y="486518"/>
                        <a:pt x="174433" y="253608"/>
                        <a:pt x="155973" y="158458"/>
                      </a:cubicBezTo>
                      <a:cubicBezTo>
                        <a:pt x="137513" y="63308"/>
                        <a:pt x="129830" y="11788"/>
                        <a:pt x="115079" y="1130"/>
                      </a:cubicBezTo>
                      <a:close/>
                    </a:path>
                  </a:pathLst>
                </a:custGeom>
                <a:solidFill>
                  <a:srgbClr val="4561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11C594CF-FDC4-4C6A-B770-871AF17F7CCD}"/>
                    </a:ext>
                  </a:extLst>
                </p:cNvPr>
                <p:cNvSpPr/>
                <p:nvPr/>
              </p:nvSpPr>
              <p:spPr>
                <a:xfrm>
                  <a:off x="1950720" y="3419545"/>
                  <a:ext cx="71120" cy="172987"/>
                </a:xfrm>
                <a:prstGeom prst="rect">
                  <a:avLst/>
                </a:prstGeom>
                <a:solidFill>
                  <a:srgbClr val="2743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EF5409BB-8212-45AC-8F44-2A038571D161}"/>
                    </a:ext>
                  </a:extLst>
                </p:cNvPr>
                <p:cNvCxnSpPr>
                  <a:endCxn id="31" idx="0"/>
                </p:cNvCxnSpPr>
                <p:nvPr/>
              </p:nvCxnSpPr>
              <p:spPr>
                <a:xfrm>
                  <a:off x="1986280" y="3251874"/>
                  <a:ext cx="0" cy="16767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39698731-0CFB-4C46-8846-F94FDAF0598A}"/>
                    </a:ext>
                  </a:extLst>
                </p:cNvPr>
                <p:cNvCxnSpPr/>
                <p:nvPr/>
              </p:nvCxnSpPr>
              <p:spPr>
                <a:xfrm>
                  <a:off x="1975940" y="3215073"/>
                  <a:ext cx="152199" cy="12701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xmlns="" id="{C71C46B1-6CED-4997-843F-5FBBB86C2585}"/>
                    </a:ext>
                  </a:extLst>
                </p:cNvPr>
                <p:cNvSpPr/>
                <p:nvPr/>
              </p:nvSpPr>
              <p:spPr>
                <a:xfrm>
                  <a:off x="1950720" y="390502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id="{1ECC894F-2CCD-402B-B829-983DE345F193}"/>
                    </a:ext>
                  </a:extLst>
                </p:cNvPr>
                <p:cNvSpPr/>
                <p:nvPr/>
              </p:nvSpPr>
              <p:spPr>
                <a:xfrm>
                  <a:off x="1950720" y="395938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70EFE42-FA94-4C79-8DDE-06D1016120F5}"/>
                </a:ext>
              </a:extLst>
            </p:cNvPr>
            <p:cNvSpPr/>
            <p:nvPr/>
          </p:nvSpPr>
          <p:spPr>
            <a:xfrm>
              <a:off x="2231006" y="3035956"/>
              <a:ext cx="523462" cy="1172542"/>
            </a:xfrm>
            <a:custGeom>
              <a:avLst/>
              <a:gdLst>
                <a:gd name="connsiteX0" fmla="*/ 50858 w 523462"/>
                <a:gd name="connsiteY0" fmla="*/ 495774 h 1172542"/>
                <a:gd name="connsiteX1" fmla="*/ 101658 w 523462"/>
                <a:gd name="connsiteY1" fmla="*/ 251934 h 1172542"/>
                <a:gd name="connsiteX2" fmla="*/ 213418 w 523462"/>
                <a:gd name="connsiteY2" fmla="*/ 84294 h 1172542"/>
                <a:gd name="connsiteX3" fmla="*/ 345498 w 523462"/>
                <a:gd name="connsiteY3" fmla="*/ 262094 h 1172542"/>
                <a:gd name="connsiteX4" fmla="*/ 416618 w 523462"/>
                <a:gd name="connsiteY4" fmla="*/ 1039334 h 1172542"/>
                <a:gd name="connsiteX5" fmla="*/ 442018 w 523462"/>
                <a:gd name="connsiteY5" fmla="*/ 1140934 h 1172542"/>
                <a:gd name="connsiteX6" fmla="*/ 523298 w 523462"/>
                <a:gd name="connsiteY6" fmla="*/ 1146014 h 1172542"/>
                <a:gd name="connsiteX7" fmla="*/ 462338 w 523462"/>
                <a:gd name="connsiteY7" fmla="*/ 820894 h 1172542"/>
                <a:gd name="connsiteX8" fmla="*/ 436938 w 523462"/>
                <a:gd name="connsiteY8" fmla="*/ 511014 h 1172542"/>
                <a:gd name="connsiteX9" fmla="*/ 370898 w 523462"/>
                <a:gd name="connsiteY9" fmla="*/ 211294 h 1172542"/>
                <a:gd name="connsiteX10" fmla="*/ 304858 w 523462"/>
                <a:gd name="connsiteY10" fmla="*/ 28414 h 1172542"/>
                <a:gd name="connsiteX11" fmla="*/ 203258 w 523462"/>
                <a:gd name="connsiteY11" fmla="*/ 3014 h 1172542"/>
                <a:gd name="connsiteX12" fmla="*/ 127058 w 523462"/>
                <a:gd name="connsiteY12" fmla="*/ 53814 h 1172542"/>
                <a:gd name="connsiteX13" fmla="*/ 55938 w 523462"/>
                <a:gd name="connsiteY13" fmla="*/ 241774 h 1172542"/>
                <a:gd name="connsiteX14" fmla="*/ 58 w 523462"/>
                <a:gd name="connsiteY14" fmla="*/ 475454 h 1172542"/>
                <a:gd name="connsiteX15" fmla="*/ 50858 w 523462"/>
                <a:gd name="connsiteY15" fmla="*/ 495774 h 11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462" h="1172542">
                  <a:moveTo>
                    <a:pt x="50858" y="495774"/>
                  </a:moveTo>
                  <a:cubicBezTo>
                    <a:pt x="67791" y="458521"/>
                    <a:pt x="74565" y="320514"/>
                    <a:pt x="101658" y="251934"/>
                  </a:cubicBezTo>
                  <a:cubicBezTo>
                    <a:pt x="128751" y="183354"/>
                    <a:pt x="172778" y="82601"/>
                    <a:pt x="213418" y="84294"/>
                  </a:cubicBezTo>
                  <a:cubicBezTo>
                    <a:pt x="254058" y="85987"/>
                    <a:pt x="311631" y="102921"/>
                    <a:pt x="345498" y="262094"/>
                  </a:cubicBezTo>
                  <a:cubicBezTo>
                    <a:pt x="379365" y="421267"/>
                    <a:pt x="400531" y="892861"/>
                    <a:pt x="416618" y="1039334"/>
                  </a:cubicBezTo>
                  <a:cubicBezTo>
                    <a:pt x="432705" y="1185807"/>
                    <a:pt x="424238" y="1123154"/>
                    <a:pt x="442018" y="1140934"/>
                  </a:cubicBezTo>
                  <a:cubicBezTo>
                    <a:pt x="459798" y="1158714"/>
                    <a:pt x="519911" y="1199354"/>
                    <a:pt x="523298" y="1146014"/>
                  </a:cubicBezTo>
                  <a:cubicBezTo>
                    <a:pt x="526685" y="1092674"/>
                    <a:pt x="476731" y="926727"/>
                    <a:pt x="462338" y="820894"/>
                  </a:cubicBezTo>
                  <a:cubicBezTo>
                    <a:pt x="447945" y="715061"/>
                    <a:pt x="452178" y="612614"/>
                    <a:pt x="436938" y="511014"/>
                  </a:cubicBezTo>
                  <a:cubicBezTo>
                    <a:pt x="421698" y="409414"/>
                    <a:pt x="392911" y="291727"/>
                    <a:pt x="370898" y="211294"/>
                  </a:cubicBezTo>
                  <a:cubicBezTo>
                    <a:pt x="348885" y="130861"/>
                    <a:pt x="332798" y="63127"/>
                    <a:pt x="304858" y="28414"/>
                  </a:cubicBezTo>
                  <a:cubicBezTo>
                    <a:pt x="276918" y="-6299"/>
                    <a:pt x="232891" y="-1219"/>
                    <a:pt x="203258" y="3014"/>
                  </a:cubicBezTo>
                  <a:cubicBezTo>
                    <a:pt x="173625" y="7247"/>
                    <a:pt x="151611" y="14021"/>
                    <a:pt x="127058" y="53814"/>
                  </a:cubicBezTo>
                  <a:cubicBezTo>
                    <a:pt x="102505" y="93607"/>
                    <a:pt x="77105" y="171501"/>
                    <a:pt x="55938" y="241774"/>
                  </a:cubicBezTo>
                  <a:cubicBezTo>
                    <a:pt x="34771" y="312047"/>
                    <a:pt x="1751" y="434814"/>
                    <a:pt x="58" y="475454"/>
                  </a:cubicBezTo>
                  <a:cubicBezTo>
                    <a:pt x="-1635" y="516094"/>
                    <a:pt x="33925" y="533027"/>
                    <a:pt x="50858" y="495774"/>
                  </a:cubicBezTo>
                  <a:close/>
                </a:path>
              </a:pathLst>
            </a:custGeom>
            <a:solidFill>
              <a:srgbClr val="96A3BE"/>
            </a:solidFill>
            <a:ln>
              <a:solidFill>
                <a:srgbClr val="8191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483029F-041D-451A-A4AF-7F4DD5ADE2EA}"/>
                </a:ext>
              </a:extLst>
            </p:cNvPr>
            <p:cNvGrpSpPr/>
            <p:nvPr/>
          </p:nvGrpSpPr>
          <p:grpSpPr>
            <a:xfrm>
              <a:off x="438115" y="4162977"/>
              <a:ext cx="2863524" cy="2199367"/>
              <a:chOff x="5817379" y="1082698"/>
              <a:chExt cx="2468320" cy="1941239"/>
            </a:xfrm>
            <a:effectLst>
              <a:outerShdw blurRad="50800" dist="76200" dir="4200000" sx="107000" sy="107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A5D7446-97C4-495A-A79F-945F940A44A1}"/>
                  </a:ext>
                </a:extLst>
              </p:cNvPr>
              <p:cNvSpPr/>
              <p:nvPr/>
            </p:nvSpPr>
            <p:spPr>
              <a:xfrm>
                <a:off x="5919538" y="1219200"/>
                <a:ext cx="2261937" cy="1804737"/>
              </a:xfrm>
              <a:prstGeom prst="rect">
                <a:avLst/>
              </a:prstGeom>
              <a:solidFill>
                <a:srgbClr val="F1F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60A7187F-6FDF-47B6-AE90-BDBDD536B025}"/>
                  </a:ext>
                </a:extLst>
              </p:cNvPr>
              <p:cNvCxnSpPr>
                <a:cxnSpLocks/>
                <a:stCxn id="13" idx="0"/>
                <a:endCxn id="13" idx="2"/>
              </p:cNvCxnSpPr>
              <p:nvPr/>
            </p:nvCxnSpPr>
            <p:spPr>
              <a:xfrm>
                <a:off x="7050506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43902857-AA4B-4265-939B-1BEC378B5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8927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A2AC812B-92D2-4844-B639-68F2DC87C9AE}"/>
                  </a:ext>
                </a:extLst>
              </p:cNvPr>
              <p:cNvSpPr/>
              <p:nvPr/>
            </p:nvSpPr>
            <p:spPr>
              <a:xfrm>
                <a:off x="5817379" y="1082698"/>
                <a:ext cx="2468320" cy="13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16D6E8B4-8D25-41C1-8DE2-4E1790A5D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4064" y="1692442"/>
                <a:ext cx="0" cy="1331495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6265A7D9-B7D3-442C-A2BA-B74D3EF6A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9537" y="1219200"/>
                <a:ext cx="2261937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92CD6E40-75A6-41B1-9BB7-53119ECEF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0506" y="1692442"/>
                <a:ext cx="1130968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AA0AAED-9077-44C5-B957-CA7EF25E058F}"/>
                  </a:ext>
                </a:extLst>
              </p:cNvPr>
              <p:cNvSpPr/>
              <p:nvPr/>
            </p:nvSpPr>
            <p:spPr>
              <a:xfrm>
                <a:off x="7606366" y="1399675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2973AB1-43B6-4A0F-8CE1-B45804908C9A}"/>
                  </a:ext>
                </a:extLst>
              </p:cNvPr>
              <p:cNvSpPr/>
              <p:nvPr/>
            </p:nvSpPr>
            <p:spPr>
              <a:xfrm>
                <a:off x="6503751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325E7E2A-6158-4CAD-92AC-0AD26CEB21DD}"/>
                  </a:ext>
                </a:extLst>
              </p:cNvPr>
              <p:cNvSpPr/>
              <p:nvPr/>
            </p:nvSpPr>
            <p:spPr>
              <a:xfrm>
                <a:off x="6348385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23E8823C-5A32-4334-8617-EFCAD072B3A0}"/>
                  </a:ext>
                </a:extLst>
              </p:cNvPr>
              <p:cNvSpPr/>
              <p:nvPr/>
            </p:nvSpPr>
            <p:spPr>
              <a:xfrm>
                <a:off x="7698083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C87FB2A6-3C4F-4953-873C-FD5F0519750D}"/>
                  </a:ext>
                </a:extLst>
              </p:cNvPr>
              <p:cNvSpPr/>
              <p:nvPr/>
            </p:nvSpPr>
            <p:spPr>
              <a:xfrm>
                <a:off x="7542717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25EB57BB-87E8-40E0-B601-748137832FEC}"/>
                </a:ext>
              </a:extLst>
            </p:cNvPr>
            <p:cNvSpPr/>
            <p:nvPr/>
          </p:nvSpPr>
          <p:spPr>
            <a:xfrm>
              <a:off x="2318675" y="3965125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xmlns="" id="{7CDC303D-37F9-4EB4-AA9C-6ED6801665B9}"/>
                </a:ext>
              </a:extLst>
            </p:cNvPr>
            <p:cNvSpPr/>
            <p:nvPr/>
          </p:nvSpPr>
          <p:spPr>
            <a:xfrm>
              <a:off x="2931445" y="3964533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0" name="Picture 69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728E61AA-B7AD-4F1F-9671-ECEC99114D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9413900" y="3438840"/>
            <a:ext cx="2935503" cy="329753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1DB880FE-F0EE-4DD2-90CF-263EC2362BA5}"/>
              </a:ext>
            </a:extLst>
          </p:cNvPr>
          <p:cNvGrpSpPr/>
          <p:nvPr/>
        </p:nvGrpSpPr>
        <p:grpSpPr>
          <a:xfrm>
            <a:off x="3482751" y="707231"/>
            <a:ext cx="6745950" cy="5740116"/>
            <a:chOff x="3482751" y="707231"/>
            <a:chExt cx="6745950" cy="5740116"/>
          </a:xfrm>
        </p:grpSpPr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xmlns="" id="{947BA601-E5B3-4E82-AAF2-711BEB2E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750"/>
            <a:stretch/>
          </p:blipFill>
          <p:spPr>
            <a:xfrm rot="21354838" flipH="1">
              <a:off x="3482751" y="707231"/>
              <a:ext cx="6745950" cy="41533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8D86789-1F8C-44EB-A902-3063F7E80EA9}"/>
                </a:ext>
              </a:extLst>
            </p:cNvPr>
            <p:cNvSpPr txBox="1"/>
            <p:nvPr/>
          </p:nvSpPr>
          <p:spPr>
            <a:xfrm>
              <a:off x="3925313" y="1999057"/>
              <a:ext cx="613026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54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54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54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</a:t>
              </a:r>
              <a:r>
                <a:rPr kumimoji="0" lang="en-US" sz="54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hoạch</a:t>
              </a:r>
              <a:endPara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xmlns="" id="{A4927F30-568F-4E31-92E3-E228991A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57"/>
            <a:stretch/>
          </p:blipFill>
          <p:spPr>
            <a:xfrm rot="10800000" flipV="1">
              <a:off x="6375087" y="4782210"/>
              <a:ext cx="3762493" cy="1665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17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5A55ABE-39F6-9101-E620-20A3827BDB86}"/>
              </a:ext>
            </a:extLst>
          </p:cNvPr>
          <p:cNvSpPr/>
          <p:nvPr/>
        </p:nvSpPr>
        <p:spPr>
          <a:xfrm>
            <a:off x="784225" y="1901246"/>
            <a:ext cx="10756900" cy="3028536"/>
          </a:xfrm>
          <a:custGeom>
            <a:avLst/>
            <a:gdLst>
              <a:gd name="connsiteX0" fmla="*/ 0 w 10756900"/>
              <a:gd name="connsiteY0" fmla="*/ 504766 h 3028536"/>
              <a:gd name="connsiteX1" fmla="*/ 504766 w 10756900"/>
              <a:gd name="connsiteY1" fmla="*/ 0 h 3028536"/>
              <a:gd name="connsiteX2" fmla="*/ 10252134 w 10756900"/>
              <a:gd name="connsiteY2" fmla="*/ 0 h 3028536"/>
              <a:gd name="connsiteX3" fmla="*/ 10756900 w 10756900"/>
              <a:gd name="connsiteY3" fmla="*/ 504766 h 3028536"/>
              <a:gd name="connsiteX4" fmla="*/ 10756900 w 10756900"/>
              <a:gd name="connsiteY4" fmla="*/ 2523770 h 3028536"/>
              <a:gd name="connsiteX5" fmla="*/ 10252134 w 10756900"/>
              <a:gd name="connsiteY5" fmla="*/ 3028536 h 3028536"/>
              <a:gd name="connsiteX6" fmla="*/ 504766 w 10756900"/>
              <a:gd name="connsiteY6" fmla="*/ 3028536 h 3028536"/>
              <a:gd name="connsiteX7" fmla="*/ 0 w 10756900"/>
              <a:gd name="connsiteY7" fmla="*/ 2523770 h 3028536"/>
              <a:gd name="connsiteX8" fmla="*/ 0 w 10756900"/>
              <a:gd name="connsiteY8" fmla="*/ 504766 h 302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3028536" fill="none" extrusionOk="0">
                <a:moveTo>
                  <a:pt x="0" y="504766"/>
                </a:moveTo>
                <a:cubicBezTo>
                  <a:pt x="666" y="244031"/>
                  <a:pt x="251278" y="42440"/>
                  <a:pt x="504766" y="0"/>
                </a:cubicBezTo>
                <a:cubicBezTo>
                  <a:pt x="3365643" y="72427"/>
                  <a:pt x="8203175" y="61419"/>
                  <a:pt x="10252134" y="0"/>
                </a:cubicBezTo>
                <a:cubicBezTo>
                  <a:pt x="10528270" y="-18168"/>
                  <a:pt x="10712813" y="212656"/>
                  <a:pt x="10756900" y="504766"/>
                </a:cubicBezTo>
                <a:cubicBezTo>
                  <a:pt x="10857776" y="1130630"/>
                  <a:pt x="10649587" y="1551884"/>
                  <a:pt x="10756900" y="2523770"/>
                </a:cubicBezTo>
                <a:cubicBezTo>
                  <a:pt x="10761017" y="2781650"/>
                  <a:pt x="10500362" y="2994292"/>
                  <a:pt x="10252134" y="3028536"/>
                </a:cubicBezTo>
                <a:cubicBezTo>
                  <a:pt x="9167908" y="3058363"/>
                  <a:pt x="4134211" y="2949230"/>
                  <a:pt x="504766" y="3028536"/>
                </a:cubicBezTo>
                <a:cubicBezTo>
                  <a:pt x="244546" y="3026438"/>
                  <a:pt x="-4388" y="2803413"/>
                  <a:pt x="0" y="2523770"/>
                </a:cubicBezTo>
                <a:cubicBezTo>
                  <a:pt x="50037" y="1958075"/>
                  <a:pt x="770" y="1151803"/>
                  <a:pt x="0" y="504766"/>
                </a:cubicBezTo>
                <a:close/>
              </a:path>
              <a:path w="10756900" h="3028536" stroke="0" extrusionOk="0">
                <a:moveTo>
                  <a:pt x="0" y="504766"/>
                </a:moveTo>
                <a:cubicBezTo>
                  <a:pt x="39495" y="236757"/>
                  <a:pt x="242021" y="33397"/>
                  <a:pt x="504766" y="0"/>
                </a:cubicBezTo>
                <a:cubicBezTo>
                  <a:pt x="2120684" y="123000"/>
                  <a:pt x="7374435" y="-96860"/>
                  <a:pt x="10252134" y="0"/>
                </a:cubicBezTo>
                <a:cubicBezTo>
                  <a:pt x="10502374" y="-21748"/>
                  <a:pt x="10776962" y="185545"/>
                  <a:pt x="10756900" y="504766"/>
                </a:cubicBezTo>
                <a:cubicBezTo>
                  <a:pt x="10760073" y="910013"/>
                  <a:pt x="10851167" y="2206067"/>
                  <a:pt x="10756900" y="2523770"/>
                </a:cubicBezTo>
                <a:cubicBezTo>
                  <a:pt x="10705295" y="2821241"/>
                  <a:pt x="10511932" y="3025430"/>
                  <a:pt x="10252134" y="3028536"/>
                </a:cubicBezTo>
                <a:cubicBezTo>
                  <a:pt x="6720411" y="2867829"/>
                  <a:pt x="2344050" y="3068203"/>
                  <a:pt x="504766" y="3028536"/>
                </a:cubicBezTo>
                <a:cubicBezTo>
                  <a:pt x="173321" y="3017898"/>
                  <a:pt x="-8751" y="2798580"/>
                  <a:pt x="0" y="2523770"/>
                </a:cubicBezTo>
                <a:cubicBezTo>
                  <a:pt x="32216" y="1958272"/>
                  <a:pt x="57206" y="1259736"/>
                  <a:pt x="0" y="504766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7BE60E-D6D5-825C-67AE-36881D27A6D2}"/>
              </a:ext>
            </a:extLst>
          </p:cNvPr>
          <p:cNvSpPr txBox="1"/>
          <p:nvPr/>
        </p:nvSpPr>
        <p:spPr>
          <a:xfrm>
            <a:off x="1809749" y="2404408"/>
            <a:ext cx="9180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iến hành thực hiện thu thập thông tin theo nhiệm vụ đã được phân công.</a:t>
            </a:r>
          </a:p>
        </p:txBody>
      </p:sp>
      <p:pic>
        <p:nvPicPr>
          <p:cNvPr id="4" name="Picture 2" descr="Emotion,art,happiness - Girl Thinking Cartoon Png, Transparent Png - vhv">
            <a:extLst>
              <a:ext uri="{FF2B5EF4-FFF2-40B4-BE49-F238E27FC236}">
                <a16:creationId xmlns:a16="http://schemas.microsoft.com/office/drawing/2014/main" xmlns="" id="{B9A34A41-E72A-B4DE-990A-D8CDE9A1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5" b="92410" l="10000" r="90000">
                        <a14:foregroundMark x1="62907" y1="8675" x2="62907" y2="8675"/>
                        <a14:foregroundMark x1="78837" y1="24819" x2="78837" y2="24819"/>
                        <a14:foregroundMark x1="81395" y1="22048" x2="85814" y2="31205"/>
                        <a14:foregroundMark x1="28023" y1="25783" x2="28023" y2="25783"/>
                        <a14:foregroundMark x1="59651" y1="58554" x2="60814" y2="63494"/>
                        <a14:foregroundMark x1="56744" y1="54940" x2="56163" y2="66867"/>
                        <a14:foregroundMark x1="58488" y1="92410" x2="58488" y2="92410"/>
                        <a14:foregroundMark x1="56744" y1="81687" x2="56744" y2="81687"/>
                        <a14:foregroundMark x1="56163" y1="77470" x2="57093" y2="87229"/>
                        <a14:foregroundMark x1="14767" y1="44578" x2="14767" y2="44578"/>
                        <a14:foregroundMark x1="15349" y1="40964" x2="15349" y2="46145"/>
                        <a14:foregroundMark x1="27674" y1="27229" x2="27674" y2="27229"/>
                        <a14:foregroundMark x1="28837" y1="25783" x2="26744" y2="3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08" y="914400"/>
            <a:ext cx="2548402" cy="24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690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BD3EBD3-8787-4366-BC3C-C9F5B8AE0F45}"/>
              </a:ext>
            </a:extLst>
          </p:cNvPr>
          <p:cNvGrpSpPr/>
          <p:nvPr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A7E78CB-14BC-49F5-BC39-7F80DCD7D0B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92A9F15-C516-4519-9D74-8A227BC29F61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7AEC855-319A-47D4-B0A5-0E711496B79B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B5B9A0E-2A38-4EF3-8083-AE07A90DB2DA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DB68E064-7CC2-4628-A187-AB10089A61E7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5BAD4100-E865-4A9B-8B01-91A047AEE905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ECAA6E99-C3BB-4076-BF46-94B47FB8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9" y="473736"/>
            <a:ext cx="2519716" cy="2043013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xmlns="" id="{7C4561A7-8072-411E-B2F1-A61D9217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10807778" y="198685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5" name="Picture 24" descr="A picture containing text, clock&#10;&#10;Description automatically generated">
            <a:extLst>
              <a:ext uri="{FF2B5EF4-FFF2-40B4-BE49-F238E27FC236}">
                <a16:creationId xmlns:a16="http://schemas.microsoft.com/office/drawing/2014/main" xmlns="" id="{123AFFE0-F49E-4521-A4DC-1EC7B8CC42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35" y="227413"/>
            <a:ext cx="950290" cy="949529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BC43D03-8728-4C3D-965E-1A0002FFBDC9}"/>
              </a:ext>
            </a:extLst>
          </p:cNvPr>
          <p:cNvGrpSpPr/>
          <p:nvPr/>
        </p:nvGrpSpPr>
        <p:grpSpPr>
          <a:xfrm>
            <a:off x="438115" y="3227168"/>
            <a:ext cx="2863524" cy="3326388"/>
            <a:chOff x="438115" y="3035956"/>
            <a:chExt cx="2863524" cy="33263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5B0D4D0D-F658-45E8-9B15-F3B398C79BF0}"/>
                </a:ext>
              </a:extLst>
            </p:cNvPr>
            <p:cNvGrpSpPr/>
            <p:nvPr/>
          </p:nvGrpSpPr>
          <p:grpSpPr>
            <a:xfrm>
              <a:off x="864614" y="3276853"/>
              <a:ext cx="242566" cy="959721"/>
              <a:chOff x="1885573" y="3215073"/>
              <a:chExt cx="242566" cy="95972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9053FD4C-8F24-4042-B96E-110460D2E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77" y="3224421"/>
                <a:ext cx="45568" cy="6589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4A4C134C-7045-4235-85D1-F9A49C646ECA}"/>
                  </a:ext>
                </a:extLst>
              </p:cNvPr>
              <p:cNvGrpSpPr/>
              <p:nvPr/>
            </p:nvGrpSpPr>
            <p:grpSpPr>
              <a:xfrm>
                <a:off x="1885573" y="3215073"/>
                <a:ext cx="242566" cy="959721"/>
                <a:chOff x="1885573" y="3215073"/>
                <a:chExt cx="242566" cy="959721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9B610D09-9EB7-4FAC-9A60-133F4689E691}"/>
                    </a:ext>
                  </a:extLst>
                </p:cNvPr>
                <p:cNvSpPr/>
                <p:nvPr/>
              </p:nvSpPr>
              <p:spPr>
                <a:xfrm>
                  <a:off x="1885573" y="3506038"/>
                  <a:ext cx="242566" cy="668756"/>
                </a:xfrm>
                <a:custGeom>
                  <a:avLst/>
                  <a:gdLst>
                    <a:gd name="connsiteX0" fmla="*/ 72549 w 242566"/>
                    <a:gd name="connsiteY0" fmla="*/ 916 h 641201"/>
                    <a:gd name="connsiteX1" fmla="*/ 67469 w 242566"/>
                    <a:gd name="connsiteY1" fmla="*/ 66956 h 641201"/>
                    <a:gd name="connsiteX2" fmla="*/ 31909 w 242566"/>
                    <a:gd name="connsiteY2" fmla="*/ 193956 h 641201"/>
                    <a:gd name="connsiteX3" fmla="*/ 31909 w 242566"/>
                    <a:gd name="connsiteY3" fmla="*/ 564796 h 641201"/>
                    <a:gd name="connsiteX4" fmla="*/ 11589 w 242566"/>
                    <a:gd name="connsiteY4" fmla="*/ 635916 h 641201"/>
                    <a:gd name="connsiteX5" fmla="*/ 235109 w 242566"/>
                    <a:gd name="connsiteY5" fmla="*/ 625756 h 641201"/>
                    <a:gd name="connsiteX6" fmla="*/ 189389 w 242566"/>
                    <a:gd name="connsiteY6" fmla="*/ 544476 h 641201"/>
                    <a:gd name="connsiteX7" fmla="*/ 189389 w 242566"/>
                    <a:gd name="connsiteY7" fmla="*/ 112676 h 641201"/>
                    <a:gd name="connsiteX8" fmla="*/ 72549 w 242566"/>
                    <a:gd name="connsiteY8" fmla="*/ 916 h 641201"/>
                    <a:gd name="connsiteX0" fmla="*/ 72549 w 242566"/>
                    <a:gd name="connsiteY0" fmla="*/ 1365 h 641650"/>
                    <a:gd name="connsiteX1" fmla="*/ 67469 w 242566"/>
                    <a:gd name="connsiteY1" fmla="*/ 67405 h 641650"/>
                    <a:gd name="connsiteX2" fmla="*/ 31909 w 242566"/>
                    <a:gd name="connsiteY2" fmla="*/ 194405 h 641650"/>
                    <a:gd name="connsiteX3" fmla="*/ 31909 w 242566"/>
                    <a:gd name="connsiteY3" fmla="*/ 565245 h 641650"/>
                    <a:gd name="connsiteX4" fmla="*/ 11589 w 242566"/>
                    <a:gd name="connsiteY4" fmla="*/ 636365 h 641650"/>
                    <a:gd name="connsiteX5" fmla="*/ 235109 w 242566"/>
                    <a:gd name="connsiteY5" fmla="*/ 626205 h 641650"/>
                    <a:gd name="connsiteX6" fmla="*/ 189389 w 242566"/>
                    <a:gd name="connsiteY6" fmla="*/ 544925 h 641650"/>
                    <a:gd name="connsiteX7" fmla="*/ 171162 w 242566"/>
                    <a:gd name="connsiteY7" fmla="*/ 125276 h 641650"/>
                    <a:gd name="connsiteX8" fmla="*/ 72549 w 242566"/>
                    <a:gd name="connsiteY8" fmla="*/ 1365 h 641650"/>
                    <a:gd name="connsiteX0" fmla="*/ 115079 w 242566"/>
                    <a:gd name="connsiteY0" fmla="*/ 947 h 668573"/>
                    <a:gd name="connsiteX1" fmla="*/ 67469 w 242566"/>
                    <a:gd name="connsiteY1" fmla="*/ 94328 h 668573"/>
                    <a:gd name="connsiteX2" fmla="*/ 31909 w 242566"/>
                    <a:gd name="connsiteY2" fmla="*/ 221328 h 668573"/>
                    <a:gd name="connsiteX3" fmla="*/ 31909 w 242566"/>
                    <a:gd name="connsiteY3" fmla="*/ 592168 h 668573"/>
                    <a:gd name="connsiteX4" fmla="*/ 11589 w 242566"/>
                    <a:gd name="connsiteY4" fmla="*/ 663288 h 668573"/>
                    <a:gd name="connsiteX5" fmla="*/ 235109 w 242566"/>
                    <a:gd name="connsiteY5" fmla="*/ 653128 h 668573"/>
                    <a:gd name="connsiteX6" fmla="*/ 189389 w 242566"/>
                    <a:gd name="connsiteY6" fmla="*/ 571848 h 668573"/>
                    <a:gd name="connsiteX7" fmla="*/ 171162 w 242566"/>
                    <a:gd name="connsiteY7" fmla="*/ 152199 h 668573"/>
                    <a:gd name="connsiteX8" fmla="*/ 115079 w 242566"/>
                    <a:gd name="connsiteY8" fmla="*/ 947 h 668573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566" h="668756">
                      <a:moveTo>
                        <a:pt x="115079" y="1130"/>
                      </a:moveTo>
                      <a:cubicBezTo>
                        <a:pt x="100328" y="-9528"/>
                        <a:pt x="81331" y="57781"/>
                        <a:pt x="67469" y="94511"/>
                      </a:cubicBezTo>
                      <a:cubicBezTo>
                        <a:pt x="53607" y="131241"/>
                        <a:pt x="37836" y="138538"/>
                        <a:pt x="31909" y="221511"/>
                      </a:cubicBezTo>
                      <a:cubicBezTo>
                        <a:pt x="25982" y="304484"/>
                        <a:pt x="35296" y="518691"/>
                        <a:pt x="31909" y="592351"/>
                      </a:cubicBezTo>
                      <a:cubicBezTo>
                        <a:pt x="28522" y="666011"/>
                        <a:pt x="-22278" y="653311"/>
                        <a:pt x="11589" y="663471"/>
                      </a:cubicBezTo>
                      <a:cubicBezTo>
                        <a:pt x="45456" y="673631"/>
                        <a:pt x="205476" y="668551"/>
                        <a:pt x="235109" y="653311"/>
                      </a:cubicBezTo>
                      <a:cubicBezTo>
                        <a:pt x="264742" y="638071"/>
                        <a:pt x="197009" y="657544"/>
                        <a:pt x="189389" y="572031"/>
                      </a:cubicBezTo>
                      <a:cubicBezTo>
                        <a:pt x="181769" y="486518"/>
                        <a:pt x="174433" y="253608"/>
                        <a:pt x="155973" y="158458"/>
                      </a:cubicBezTo>
                      <a:cubicBezTo>
                        <a:pt x="137513" y="63308"/>
                        <a:pt x="129830" y="11788"/>
                        <a:pt x="115079" y="1130"/>
                      </a:cubicBezTo>
                      <a:close/>
                    </a:path>
                  </a:pathLst>
                </a:custGeom>
                <a:solidFill>
                  <a:srgbClr val="4561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11C594CF-FDC4-4C6A-B770-871AF17F7CCD}"/>
                    </a:ext>
                  </a:extLst>
                </p:cNvPr>
                <p:cNvSpPr/>
                <p:nvPr/>
              </p:nvSpPr>
              <p:spPr>
                <a:xfrm>
                  <a:off x="1950720" y="3419545"/>
                  <a:ext cx="71120" cy="172987"/>
                </a:xfrm>
                <a:prstGeom prst="rect">
                  <a:avLst/>
                </a:prstGeom>
                <a:solidFill>
                  <a:srgbClr val="2743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EF5409BB-8212-45AC-8F44-2A038571D161}"/>
                    </a:ext>
                  </a:extLst>
                </p:cNvPr>
                <p:cNvCxnSpPr>
                  <a:endCxn id="31" idx="0"/>
                </p:cNvCxnSpPr>
                <p:nvPr/>
              </p:nvCxnSpPr>
              <p:spPr>
                <a:xfrm>
                  <a:off x="1986280" y="3251874"/>
                  <a:ext cx="0" cy="16767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39698731-0CFB-4C46-8846-F94FDAF0598A}"/>
                    </a:ext>
                  </a:extLst>
                </p:cNvPr>
                <p:cNvCxnSpPr/>
                <p:nvPr/>
              </p:nvCxnSpPr>
              <p:spPr>
                <a:xfrm>
                  <a:off x="1975940" y="3215073"/>
                  <a:ext cx="152199" cy="12701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xmlns="" id="{C71C46B1-6CED-4997-843F-5FBBB86C2585}"/>
                    </a:ext>
                  </a:extLst>
                </p:cNvPr>
                <p:cNvSpPr/>
                <p:nvPr/>
              </p:nvSpPr>
              <p:spPr>
                <a:xfrm>
                  <a:off x="1950720" y="390502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id="{1ECC894F-2CCD-402B-B829-983DE345F193}"/>
                    </a:ext>
                  </a:extLst>
                </p:cNvPr>
                <p:cNvSpPr/>
                <p:nvPr/>
              </p:nvSpPr>
              <p:spPr>
                <a:xfrm>
                  <a:off x="1950720" y="395938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70EFE42-FA94-4C79-8DDE-06D1016120F5}"/>
                </a:ext>
              </a:extLst>
            </p:cNvPr>
            <p:cNvSpPr/>
            <p:nvPr/>
          </p:nvSpPr>
          <p:spPr>
            <a:xfrm>
              <a:off x="2231006" y="3035956"/>
              <a:ext cx="523462" cy="1172542"/>
            </a:xfrm>
            <a:custGeom>
              <a:avLst/>
              <a:gdLst>
                <a:gd name="connsiteX0" fmla="*/ 50858 w 523462"/>
                <a:gd name="connsiteY0" fmla="*/ 495774 h 1172542"/>
                <a:gd name="connsiteX1" fmla="*/ 101658 w 523462"/>
                <a:gd name="connsiteY1" fmla="*/ 251934 h 1172542"/>
                <a:gd name="connsiteX2" fmla="*/ 213418 w 523462"/>
                <a:gd name="connsiteY2" fmla="*/ 84294 h 1172542"/>
                <a:gd name="connsiteX3" fmla="*/ 345498 w 523462"/>
                <a:gd name="connsiteY3" fmla="*/ 262094 h 1172542"/>
                <a:gd name="connsiteX4" fmla="*/ 416618 w 523462"/>
                <a:gd name="connsiteY4" fmla="*/ 1039334 h 1172542"/>
                <a:gd name="connsiteX5" fmla="*/ 442018 w 523462"/>
                <a:gd name="connsiteY5" fmla="*/ 1140934 h 1172542"/>
                <a:gd name="connsiteX6" fmla="*/ 523298 w 523462"/>
                <a:gd name="connsiteY6" fmla="*/ 1146014 h 1172542"/>
                <a:gd name="connsiteX7" fmla="*/ 462338 w 523462"/>
                <a:gd name="connsiteY7" fmla="*/ 820894 h 1172542"/>
                <a:gd name="connsiteX8" fmla="*/ 436938 w 523462"/>
                <a:gd name="connsiteY8" fmla="*/ 511014 h 1172542"/>
                <a:gd name="connsiteX9" fmla="*/ 370898 w 523462"/>
                <a:gd name="connsiteY9" fmla="*/ 211294 h 1172542"/>
                <a:gd name="connsiteX10" fmla="*/ 304858 w 523462"/>
                <a:gd name="connsiteY10" fmla="*/ 28414 h 1172542"/>
                <a:gd name="connsiteX11" fmla="*/ 203258 w 523462"/>
                <a:gd name="connsiteY11" fmla="*/ 3014 h 1172542"/>
                <a:gd name="connsiteX12" fmla="*/ 127058 w 523462"/>
                <a:gd name="connsiteY12" fmla="*/ 53814 h 1172542"/>
                <a:gd name="connsiteX13" fmla="*/ 55938 w 523462"/>
                <a:gd name="connsiteY13" fmla="*/ 241774 h 1172542"/>
                <a:gd name="connsiteX14" fmla="*/ 58 w 523462"/>
                <a:gd name="connsiteY14" fmla="*/ 475454 h 1172542"/>
                <a:gd name="connsiteX15" fmla="*/ 50858 w 523462"/>
                <a:gd name="connsiteY15" fmla="*/ 495774 h 11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462" h="1172542">
                  <a:moveTo>
                    <a:pt x="50858" y="495774"/>
                  </a:moveTo>
                  <a:cubicBezTo>
                    <a:pt x="67791" y="458521"/>
                    <a:pt x="74565" y="320514"/>
                    <a:pt x="101658" y="251934"/>
                  </a:cubicBezTo>
                  <a:cubicBezTo>
                    <a:pt x="128751" y="183354"/>
                    <a:pt x="172778" y="82601"/>
                    <a:pt x="213418" y="84294"/>
                  </a:cubicBezTo>
                  <a:cubicBezTo>
                    <a:pt x="254058" y="85987"/>
                    <a:pt x="311631" y="102921"/>
                    <a:pt x="345498" y="262094"/>
                  </a:cubicBezTo>
                  <a:cubicBezTo>
                    <a:pt x="379365" y="421267"/>
                    <a:pt x="400531" y="892861"/>
                    <a:pt x="416618" y="1039334"/>
                  </a:cubicBezTo>
                  <a:cubicBezTo>
                    <a:pt x="432705" y="1185807"/>
                    <a:pt x="424238" y="1123154"/>
                    <a:pt x="442018" y="1140934"/>
                  </a:cubicBezTo>
                  <a:cubicBezTo>
                    <a:pt x="459798" y="1158714"/>
                    <a:pt x="519911" y="1199354"/>
                    <a:pt x="523298" y="1146014"/>
                  </a:cubicBezTo>
                  <a:cubicBezTo>
                    <a:pt x="526685" y="1092674"/>
                    <a:pt x="476731" y="926727"/>
                    <a:pt x="462338" y="820894"/>
                  </a:cubicBezTo>
                  <a:cubicBezTo>
                    <a:pt x="447945" y="715061"/>
                    <a:pt x="452178" y="612614"/>
                    <a:pt x="436938" y="511014"/>
                  </a:cubicBezTo>
                  <a:cubicBezTo>
                    <a:pt x="421698" y="409414"/>
                    <a:pt x="392911" y="291727"/>
                    <a:pt x="370898" y="211294"/>
                  </a:cubicBezTo>
                  <a:cubicBezTo>
                    <a:pt x="348885" y="130861"/>
                    <a:pt x="332798" y="63127"/>
                    <a:pt x="304858" y="28414"/>
                  </a:cubicBezTo>
                  <a:cubicBezTo>
                    <a:pt x="276918" y="-6299"/>
                    <a:pt x="232891" y="-1219"/>
                    <a:pt x="203258" y="3014"/>
                  </a:cubicBezTo>
                  <a:cubicBezTo>
                    <a:pt x="173625" y="7247"/>
                    <a:pt x="151611" y="14021"/>
                    <a:pt x="127058" y="53814"/>
                  </a:cubicBezTo>
                  <a:cubicBezTo>
                    <a:pt x="102505" y="93607"/>
                    <a:pt x="77105" y="171501"/>
                    <a:pt x="55938" y="241774"/>
                  </a:cubicBezTo>
                  <a:cubicBezTo>
                    <a:pt x="34771" y="312047"/>
                    <a:pt x="1751" y="434814"/>
                    <a:pt x="58" y="475454"/>
                  </a:cubicBezTo>
                  <a:cubicBezTo>
                    <a:pt x="-1635" y="516094"/>
                    <a:pt x="33925" y="533027"/>
                    <a:pt x="50858" y="495774"/>
                  </a:cubicBezTo>
                  <a:close/>
                </a:path>
              </a:pathLst>
            </a:custGeom>
            <a:solidFill>
              <a:srgbClr val="96A3BE"/>
            </a:solidFill>
            <a:ln>
              <a:solidFill>
                <a:srgbClr val="8191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483029F-041D-451A-A4AF-7F4DD5ADE2EA}"/>
                </a:ext>
              </a:extLst>
            </p:cNvPr>
            <p:cNvGrpSpPr/>
            <p:nvPr/>
          </p:nvGrpSpPr>
          <p:grpSpPr>
            <a:xfrm>
              <a:off x="438115" y="4162977"/>
              <a:ext cx="2863524" cy="2199367"/>
              <a:chOff x="5817379" y="1082698"/>
              <a:chExt cx="2468320" cy="1941239"/>
            </a:xfrm>
            <a:effectLst>
              <a:outerShdw blurRad="50800" dist="76200" dir="4200000" sx="107000" sy="107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A5D7446-97C4-495A-A79F-945F940A44A1}"/>
                  </a:ext>
                </a:extLst>
              </p:cNvPr>
              <p:cNvSpPr/>
              <p:nvPr/>
            </p:nvSpPr>
            <p:spPr>
              <a:xfrm>
                <a:off x="5919538" y="1219200"/>
                <a:ext cx="2261937" cy="1804737"/>
              </a:xfrm>
              <a:prstGeom prst="rect">
                <a:avLst/>
              </a:prstGeom>
              <a:solidFill>
                <a:srgbClr val="F1F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60A7187F-6FDF-47B6-AE90-BDBDD536B025}"/>
                  </a:ext>
                </a:extLst>
              </p:cNvPr>
              <p:cNvCxnSpPr>
                <a:cxnSpLocks/>
                <a:stCxn id="13" idx="0"/>
                <a:endCxn id="13" idx="2"/>
              </p:cNvCxnSpPr>
              <p:nvPr/>
            </p:nvCxnSpPr>
            <p:spPr>
              <a:xfrm>
                <a:off x="7050506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43902857-AA4B-4265-939B-1BEC378B5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8927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A2AC812B-92D2-4844-B639-68F2DC87C9AE}"/>
                  </a:ext>
                </a:extLst>
              </p:cNvPr>
              <p:cNvSpPr/>
              <p:nvPr/>
            </p:nvSpPr>
            <p:spPr>
              <a:xfrm>
                <a:off x="5817379" y="1082698"/>
                <a:ext cx="2468320" cy="13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16D6E8B4-8D25-41C1-8DE2-4E1790A5D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4064" y="1692442"/>
                <a:ext cx="0" cy="1331495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6265A7D9-B7D3-442C-A2BA-B74D3EF6A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9537" y="1219200"/>
                <a:ext cx="2261937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92CD6E40-75A6-41B1-9BB7-53119ECEF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0506" y="1692442"/>
                <a:ext cx="1130968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AA0AAED-9077-44C5-B957-CA7EF25E058F}"/>
                  </a:ext>
                </a:extLst>
              </p:cNvPr>
              <p:cNvSpPr/>
              <p:nvPr/>
            </p:nvSpPr>
            <p:spPr>
              <a:xfrm>
                <a:off x="7606366" y="1399675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2973AB1-43B6-4A0F-8CE1-B45804908C9A}"/>
                  </a:ext>
                </a:extLst>
              </p:cNvPr>
              <p:cNvSpPr/>
              <p:nvPr/>
            </p:nvSpPr>
            <p:spPr>
              <a:xfrm>
                <a:off x="6503751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325E7E2A-6158-4CAD-92AC-0AD26CEB21DD}"/>
                  </a:ext>
                </a:extLst>
              </p:cNvPr>
              <p:cNvSpPr/>
              <p:nvPr/>
            </p:nvSpPr>
            <p:spPr>
              <a:xfrm>
                <a:off x="6348385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23E8823C-5A32-4334-8617-EFCAD072B3A0}"/>
                  </a:ext>
                </a:extLst>
              </p:cNvPr>
              <p:cNvSpPr/>
              <p:nvPr/>
            </p:nvSpPr>
            <p:spPr>
              <a:xfrm>
                <a:off x="7698083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C87FB2A6-3C4F-4953-873C-FD5F0519750D}"/>
                  </a:ext>
                </a:extLst>
              </p:cNvPr>
              <p:cNvSpPr/>
              <p:nvPr/>
            </p:nvSpPr>
            <p:spPr>
              <a:xfrm>
                <a:off x="7542717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25EB57BB-87E8-40E0-B601-748137832FEC}"/>
                </a:ext>
              </a:extLst>
            </p:cNvPr>
            <p:cNvSpPr/>
            <p:nvPr/>
          </p:nvSpPr>
          <p:spPr>
            <a:xfrm>
              <a:off x="2318675" y="3965125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xmlns="" id="{7CDC303D-37F9-4EB4-AA9C-6ED6801665B9}"/>
                </a:ext>
              </a:extLst>
            </p:cNvPr>
            <p:cNvSpPr/>
            <p:nvPr/>
          </p:nvSpPr>
          <p:spPr>
            <a:xfrm>
              <a:off x="2931445" y="3964533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0" name="Picture 69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728E61AA-B7AD-4F1F-9671-ECEC99114D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9413900" y="3438840"/>
            <a:ext cx="2935503" cy="329753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1DB880FE-F0EE-4DD2-90CF-263EC2362BA5}"/>
              </a:ext>
            </a:extLst>
          </p:cNvPr>
          <p:cNvGrpSpPr/>
          <p:nvPr/>
        </p:nvGrpSpPr>
        <p:grpSpPr>
          <a:xfrm>
            <a:off x="3482751" y="707231"/>
            <a:ext cx="6745950" cy="5740116"/>
            <a:chOff x="3482751" y="707231"/>
            <a:chExt cx="6745950" cy="5740116"/>
          </a:xfrm>
        </p:grpSpPr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xmlns="" id="{947BA601-E5B3-4E82-AAF2-711BEB2E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750"/>
            <a:stretch/>
          </p:blipFill>
          <p:spPr>
            <a:xfrm rot="21354838" flipH="1">
              <a:off x="3482751" y="707231"/>
              <a:ext cx="6745950" cy="41533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8D86789-1F8C-44EB-A902-3063F7E80EA9}"/>
                </a:ext>
              </a:extLst>
            </p:cNvPr>
            <p:cNvSpPr txBox="1"/>
            <p:nvPr/>
          </p:nvSpPr>
          <p:spPr>
            <a:xfrm>
              <a:off x="3925313" y="1999057"/>
              <a:ext cx="613026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xmlns="" id="{A4927F30-568F-4E31-92E3-E228991A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57"/>
            <a:stretch/>
          </p:blipFill>
          <p:spPr>
            <a:xfrm rot="10800000" flipV="1">
              <a:off x="6375087" y="4782210"/>
              <a:ext cx="3762493" cy="1665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604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235</Words>
  <Application>Microsoft Office PowerPoint</Application>
  <PresentationFormat>Custom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12</cp:revision>
  <dcterms:created xsi:type="dcterms:W3CDTF">2023-03-11T03:06:14Z</dcterms:created>
  <dcterms:modified xsi:type="dcterms:W3CDTF">2019-03-19T11:34:11Z</dcterms:modified>
</cp:coreProperties>
</file>