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4" r:id="rId2"/>
    <p:sldId id="465" r:id="rId3"/>
    <p:sldId id="432" r:id="rId4"/>
    <p:sldId id="471" r:id="rId5"/>
    <p:sldId id="444" r:id="rId6"/>
    <p:sldId id="445" r:id="rId7"/>
    <p:sldId id="446" r:id="rId8"/>
    <p:sldId id="448" r:id="rId9"/>
    <p:sldId id="447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>
        <p:scale>
          <a:sx n="74" d="100"/>
          <a:sy n="74" d="100"/>
        </p:scale>
        <p:origin x="-132" y="-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xmlns="" id="{96E49835-097B-AD39-BAB0-3263A06DC44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27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8: Làm biển báo giao thông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Legendaria" panose="03030000000007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94" y="947916"/>
            <a:ext cx="157137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Nêu các bộ phận chính và yêu cầu mô hình biển báo giáo thông dưới đây: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10348119" y="2609293"/>
            <a:ext cx="2004002" cy="5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13700919" y="2804362"/>
            <a:ext cx="1887350" cy="54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A1AE10FF-A58C-F660-51A2-B84DD6B33488}"/>
              </a:ext>
            </a:extLst>
          </p:cNvPr>
          <p:cNvGrpSpPr/>
          <p:nvPr/>
        </p:nvGrpSpPr>
        <p:grpSpPr>
          <a:xfrm>
            <a:off x="-1" y="4770664"/>
            <a:ext cx="7466685" cy="4250105"/>
            <a:chOff x="-645552" y="4535782"/>
            <a:chExt cx="7466685" cy="425010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53FD8FA5-BD8B-D394-8AA2-9945CF861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552" y="4535782"/>
              <a:ext cx="5318919" cy="4250105"/>
            </a:xfrm>
            <a:prstGeom prst="rect">
              <a:avLst/>
            </a:prstGeom>
          </p:spPr>
        </p:pic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xmlns="" id="{5A1D3B42-D617-5EC5-F973-3C12FD745888}"/>
                </a:ext>
              </a:extLst>
            </p:cNvPr>
            <p:cNvSpPr/>
            <p:nvPr/>
          </p:nvSpPr>
          <p:spPr>
            <a:xfrm>
              <a:off x="3744804" y="5403918"/>
              <a:ext cx="3076329" cy="1754326"/>
            </a:xfrm>
            <a:prstGeom prst="cloudCallout">
              <a:avLst>
                <a:gd name="adj1" fmla="val -72278"/>
                <a:gd name="adj2" fmla="val 1882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94" y="914400"/>
            <a:ext cx="157137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Nêu các bộ phận chính và yêu cầu mô hình biển báo giáo thông dưới đây: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3007076" y="2659956"/>
            <a:ext cx="2004002" cy="5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10957718" y="2998100"/>
            <a:ext cx="1887350" cy="54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358640" y="3870960"/>
            <a:ext cx="7154554" cy="1448944"/>
            <a:chOff x="4379416" y="4542664"/>
            <a:chExt cx="6730703" cy="1448944"/>
          </a:xfrm>
        </p:grpSpPr>
        <p:sp>
          <p:nvSpPr>
            <p:cNvPr id="20" name="Rectangle 19"/>
            <p:cNvSpPr/>
            <p:nvPr/>
          </p:nvSpPr>
          <p:spPr>
            <a:xfrm>
              <a:off x="6645117" y="5314500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Biển báo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128919" y="4572000"/>
              <a:ext cx="1981200" cy="10810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 flipV="1">
              <a:off x="4379416" y="4542664"/>
              <a:ext cx="2250620" cy="11103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099718" y="5537934"/>
            <a:ext cx="7772401" cy="677108"/>
            <a:chOff x="4099719" y="6209638"/>
            <a:chExt cx="7311948" cy="677108"/>
          </a:xfrm>
        </p:grpSpPr>
        <p:sp>
          <p:nvSpPr>
            <p:cNvPr id="21" name="Rectangle 20"/>
            <p:cNvSpPr/>
            <p:nvPr/>
          </p:nvSpPr>
          <p:spPr>
            <a:xfrm>
              <a:off x="6645117" y="6209638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Cột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>
              <a:off x="9128918" y="6553200"/>
              <a:ext cx="22827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4099719" y="6553200"/>
              <a:ext cx="253031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09317" y="6567296"/>
            <a:ext cx="6965873" cy="914400"/>
            <a:chOff x="4709319" y="7239000"/>
            <a:chExt cx="6553200" cy="914400"/>
          </a:xfrm>
        </p:grpSpPr>
        <p:sp>
          <p:nvSpPr>
            <p:cNvPr id="22" name="Rectangle 21"/>
            <p:cNvSpPr/>
            <p:nvPr/>
          </p:nvSpPr>
          <p:spPr>
            <a:xfrm>
              <a:off x="6630036" y="7239000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Đế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9128918" y="7543800"/>
              <a:ext cx="2133601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709319" y="7543800"/>
              <a:ext cx="1920716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2985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45000" r="22772" b="28229"/>
          <a:stretch/>
        </p:blipFill>
        <p:spPr bwMode="auto">
          <a:xfrm>
            <a:off x="10195719" y="2057400"/>
            <a:ext cx="5199185" cy="537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42854" y="2351595"/>
            <a:ext cx="8365205" cy="47850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cột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Chắc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chắn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đối.</a:t>
            </a:r>
          </a:p>
          <a:p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6CB1486B-7ACD-DC9E-2EF0-BDD1FE53E4ED}"/>
              </a:ext>
            </a:extLst>
          </p:cNvPr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</p:spTree>
    <p:extLst>
      <p:ext uri="{BB962C8B-B14F-4D97-AF65-F5344CB8AC3E}">
        <p14:creationId xmlns:p14="http://schemas.microsoft.com/office/powerpoint/2010/main" val="781634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42719" y="237423"/>
            <a:ext cx="8289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 bị vật liệu và dụng cụ.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39" y="1143000"/>
            <a:ext cx="16108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Dựa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Hãy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những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B54450-287B-F204-ED97-DD16CC31C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6884" r="9652" b="8027"/>
          <a:stretch/>
        </p:blipFill>
        <p:spPr>
          <a:xfrm>
            <a:off x="13871" y="2438400"/>
            <a:ext cx="16248897" cy="5062716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91DF230F-8E58-3863-70E3-474542E440CA}"/>
              </a:ext>
            </a:extLst>
          </p:cNvPr>
          <p:cNvGrpSpPr/>
          <p:nvPr/>
        </p:nvGrpSpPr>
        <p:grpSpPr>
          <a:xfrm>
            <a:off x="4831239" y="7014556"/>
            <a:ext cx="5334001" cy="1881448"/>
            <a:chOff x="0" y="0"/>
            <a:chExt cx="3352808" cy="1182626"/>
          </a:xfrm>
        </p:grpSpPr>
        <p:grpSp>
          <p:nvGrpSpPr>
            <p:cNvPr id="5" name="Google Shape;317;p26">
              <a:extLst>
                <a:ext uri="{FF2B5EF4-FFF2-40B4-BE49-F238E27FC236}">
                  <a16:creationId xmlns:a16="http://schemas.microsoft.com/office/drawing/2014/main" xmlns="" id="{9631CD74-E0B1-21CC-3B06-C5917ABED600}"/>
                </a:ext>
              </a:extLst>
            </p:cNvPr>
            <p:cNvGrpSpPr/>
            <p:nvPr/>
          </p:nvGrpSpPr>
          <p:grpSpPr>
            <a:xfrm>
              <a:off x="0" y="0"/>
              <a:ext cx="3352808" cy="1182626"/>
              <a:chOff x="267726" y="0"/>
              <a:chExt cx="3352808" cy="1182626"/>
            </a:xfrm>
          </p:grpSpPr>
          <p:pic>
            <p:nvPicPr>
              <p:cNvPr id="7" name="Google Shape;318;p26">
                <a:extLst>
                  <a:ext uri="{FF2B5EF4-FFF2-40B4-BE49-F238E27FC236}">
                    <a16:creationId xmlns:a16="http://schemas.microsoft.com/office/drawing/2014/main" xmlns="" id="{E073C4C9-F07F-D764-83F6-22F23FE9863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Google Shape;319;p26">
                <a:extLst>
                  <a:ext uri="{FF2B5EF4-FFF2-40B4-BE49-F238E27FC236}">
                    <a16:creationId xmlns:a16="http://schemas.microsoft.com/office/drawing/2014/main" xmlns="" id="{2097B1E7-E178-75E3-BC90-CB82FC5B3AD6}"/>
                  </a:ext>
                </a:extLst>
              </p:cNvPr>
              <p:cNvSpPr txBox="1"/>
              <p:nvPr/>
            </p:nvSpPr>
            <p:spPr>
              <a:xfrm>
                <a:off x="1450433" y="451690"/>
                <a:ext cx="2170101" cy="353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3200" b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Thảo luận nhóm</a:t>
                </a:r>
                <a:endParaRPr sz="10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6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xmlns="" id="{E1FEEC9B-8A36-9F0D-28A0-6299BB63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755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46508" r="46604" b="21111"/>
          <a:stretch/>
        </p:blipFill>
        <p:spPr bwMode="auto">
          <a:xfrm>
            <a:off x="7356881" y="1409666"/>
            <a:ext cx="8804577" cy="55607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9719" y="1234881"/>
            <a:ext cx="7543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        Làm mặt biển báo và trang trí cột, đế.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719" y="2504923"/>
            <a:ext cx="7543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 Dán các bộ phận của biển báo.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7186" y="3774965"/>
            <a:ext cx="70996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Vẽ hình tròn làm biển báo cấm và mặt đế.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449" y="5045007"/>
            <a:ext cx="722786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đo và kẻ để cắt giấy tạo các bộ phần của biển báo.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4385" y="6899825"/>
            <a:ext cx="95138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 để cắt các bộ phận cho thẳng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180" y="1234881"/>
            <a:ext cx="408220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Giấy thủ công: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180" y="2504923"/>
            <a:ext cx="3668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Băng dính: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180" y="3774965"/>
            <a:ext cx="3668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Com pa: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180" y="5045007"/>
            <a:ext cx="2819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Thước kẻ: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180" y="6899825"/>
            <a:ext cx="22097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Bút chì:</a:t>
            </a:r>
          </a:p>
        </p:txBody>
      </p:sp>
    </p:spTree>
    <p:extLst>
      <p:ext uri="{BB962C8B-B14F-4D97-AF65-F5344CB8AC3E}">
        <p14:creationId xmlns:p14="http://schemas.microsoft.com/office/powerpoint/2010/main" val="26946826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  <p:bldP spid="14" grpId="0"/>
      <p:bldP spid="12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46508" r="19423" b="21111"/>
          <a:stretch/>
        </p:blipFill>
        <p:spPr bwMode="auto">
          <a:xfrm>
            <a:off x="8225524" y="1178987"/>
            <a:ext cx="7902659" cy="59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75519" y="1295400"/>
            <a:ext cx="722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Dán giấy màu các bộ phận của biển báo.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6589" y="2893657"/>
            <a:ext cx="722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Làm đế của biển báo.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6589" y="4275892"/>
            <a:ext cx="722786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Cắt giấy màu.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6589" y="5215116"/>
            <a:ext cx="722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Làm cột của biển báo.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38" y="1295400"/>
            <a:ext cx="26018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Hồ dán: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38" y="2893657"/>
            <a:ext cx="3668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Đất nặn: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138" y="4275892"/>
            <a:ext cx="1600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Kéo: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138" y="5215116"/>
            <a:ext cx="3962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Que tre, gỗ :</a:t>
            </a:r>
          </a:p>
        </p:txBody>
      </p:sp>
    </p:spTree>
    <p:extLst>
      <p:ext uri="{BB962C8B-B14F-4D97-AF65-F5344CB8AC3E}">
        <p14:creationId xmlns:p14="http://schemas.microsoft.com/office/powerpoint/2010/main" val="1542802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14" grpId="0"/>
      <p:bldP spid="1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 flipH="1">
            <a:off x="1813719" y="1524000"/>
            <a:ext cx="6133056" cy="58674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000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cần lựa chọn vật liệu phù hợp, sử dụng dụng cụ đúng cách và an toàn.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BA958E5-4737-B25E-AD76-BF658D1E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919" y="2667000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6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9959</TotalTime>
  <Words>325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1193</cp:revision>
  <dcterms:created xsi:type="dcterms:W3CDTF">2008-09-09T22:52:10Z</dcterms:created>
  <dcterms:modified xsi:type="dcterms:W3CDTF">2019-03-19T10:36:42Z</dcterms:modified>
  <cp:category>9Slide.vn</cp:category>
</cp:coreProperties>
</file>