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22" r:id="rId2"/>
    <p:sldId id="282" r:id="rId3"/>
    <p:sldId id="369" r:id="rId4"/>
    <p:sldId id="363" r:id="rId5"/>
    <p:sldId id="372" r:id="rId6"/>
    <p:sldId id="378" r:id="rId7"/>
    <p:sldId id="377" r:id="rId8"/>
    <p:sldId id="373" r:id="rId9"/>
    <p:sldId id="375" r:id="rId10"/>
    <p:sldId id="379" r:id="rId11"/>
    <p:sldId id="380" r:id="rId12"/>
    <p:sldId id="381" r:id="rId13"/>
    <p:sldId id="382" r:id="rId14"/>
    <p:sldId id="383" r:id="rId15"/>
    <p:sldId id="384" r:id="rId16"/>
    <p:sldId id="385" r:id="rId17"/>
    <p:sldId id="386" r:id="rId18"/>
    <p:sldId id="391" r:id="rId19"/>
    <p:sldId id="3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p:scale>
          <a:sx n="80" d="100"/>
          <a:sy n="80" d="100"/>
        </p:scale>
        <p:origin x="-954"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C78E-5372-45AA-8036-69CE13CD3E87}"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B8AF-4EE9-4730-9487-3F626F1C7E72}" type="slidenum">
              <a:rPr lang="en-US" smtClean="0"/>
              <a:t>‹#›</a:t>
            </a:fld>
            <a:endParaRPr lang="en-US"/>
          </a:p>
        </p:txBody>
      </p:sp>
    </p:spTree>
    <p:extLst>
      <p:ext uri="{BB962C8B-B14F-4D97-AF65-F5344CB8AC3E}">
        <p14:creationId xmlns:p14="http://schemas.microsoft.com/office/powerpoint/2010/main" val="85028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0145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60664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23809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01644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43345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28513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2216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14247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19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62886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1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8427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118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821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74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3" y="4475"/>
            <a:ext cx="12160655"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03987" y="1277008"/>
            <a:ext cx="8184031" cy="456041"/>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6294" y="3936359"/>
            <a:ext cx="8539420" cy="2822771"/>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933" y="820062"/>
            <a:ext cx="1305240"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975599" y="4900337"/>
            <a:ext cx="6070254" cy="923013"/>
          </a:xfrm>
          <a:prstGeom prst="rect">
            <a:avLst/>
          </a:prstGeom>
          <a:noFill/>
        </p:spPr>
        <p:txBody>
          <a:bodyPr wrap="none" lIns="91123" tIns="45563" rIns="91123" bIns="45563">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4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76030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430771" y="1069112"/>
            <a:ext cx="9980179" cy="3785652"/>
          </a:xfrm>
          <a:prstGeom prst="rect">
            <a:avLst/>
          </a:prstGeom>
        </p:spPr>
        <p:txBody>
          <a:bodyPr wrap="square">
            <a:spAutoFit/>
          </a:bodyPr>
          <a:lstStyle/>
          <a:p>
            <a:pPr lvl="0"/>
            <a:r>
              <a:rPr lang="vi-VN" sz="4000" b="1" i="1" dirty="0">
                <a:solidFill>
                  <a:srgbClr val="FF0000"/>
                </a:solidFill>
                <a:latin typeface="Calibri" panose="020F0502020204030204" pitchFamily="34" charset="0"/>
                <a:cs typeface="Calibri" panose="020F0502020204030204" pitchFamily="34" charset="0"/>
              </a:rPr>
              <a:t>b. Vì sao mùa hoa này bằng lăng nở hoa mà không vui?</a:t>
            </a:r>
          </a:p>
          <a:p>
            <a:pPr marL="571500" lvl="0" indent="-571500" algn="just">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bằng lăng chỉ nở một bông hoa.</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hoa nở không đẹp như mùa hoa trước.</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bé Thơ, bạn của bằng lăng, phải nằm viện.</a:t>
            </a:r>
            <a:endParaRPr kumimoji="0" lang="en-US" sz="4000" b="0" i="1"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xmlns="" id="{3BCACC06-B03D-41D8-80A5-43A1D5BDE295}"/>
              </a:ext>
            </a:extLst>
          </p:cNvPr>
          <p:cNvSpPr/>
          <p:nvPr/>
        </p:nvSpPr>
        <p:spPr>
          <a:xfrm>
            <a:off x="1371600" y="35623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08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971549" y="1069112"/>
            <a:ext cx="10810875" cy="3785652"/>
          </a:xfrm>
          <a:prstGeom prst="rect">
            <a:avLst/>
          </a:prstGeom>
        </p:spPr>
        <p:txBody>
          <a:bodyPr wrap="square">
            <a:spAutoFit/>
          </a:bodyPr>
          <a:lstStyle/>
          <a:p>
            <a:pPr lvl="0"/>
            <a:r>
              <a:rPr lang="vi-VN" sz="4000" b="1" i="1" dirty="0">
                <a:solidFill>
                  <a:srgbClr val="FF0000"/>
                </a:solidFill>
                <a:latin typeface="Calibri" panose="020F0502020204030204" pitchFamily="34" charset="0"/>
                <a:cs typeface="Calibri" panose="020F0502020204030204" pitchFamily="34" charset="0"/>
              </a:rPr>
              <a:t>c. Bằng lăng làm gì để thể hiện tình bạn với bé Thơ?</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Cành bằng lăng  ghé sát vào cửa sổ nơi bé nằm.</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Bằng lăng đợi bé Thơ trở về mới nở hoa.</a:t>
            </a:r>
          </a:p>
          <a:p>
            <a:pPr marL="571500" lvl="0" indent="-571500" algn="just">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Bằng lăng giữ lại bông hoa cuối cùng để đợi bé Thơ về.</a:t>
            </a:r>
          </a:p>
        </p:txBody>
      </p:sp>
      <p:sp>
        <p:nvSpPr>
          <p:cNvPr id="2" name="Oval 1">
            <a:extLst>
              <a:ext uri="{FF2B5EF4-FFF2-40B4-BE49-F238E27FC236}">
                <a16:creationId xmlns:a16="http://schemas.microsoft.com/office/drawing/2014/main" xmlns="" id="{3BCACC06-B03D-41D8-80A5-43A1D5BDE295}"/>
              </a:ext>
            </a:extLst>
          </p:cNvPr>
          <p:cNvSpPr/>
          <p:nvPr/>
        </p:nvSpPr>
        <p:spPr>
          <a:xfrm>
            <a:off x="876300" y="35242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107号-萌趣欢乐体"/>
              <a:cs typeface="+mn-cs"/>
            </a:endParaRPr>
          </a:p>
        </p:txBody>
      </p:sp>
    </p:spTree>
    <p:extLst>
      <p:ext uri="{BB962C8B-B14F-4D97-AF65-F5344CB8AC3E}">
        <p14:creationId xmlns:p14="http://schemas.microsoft.com/office/powerpoint/2010/main" val="449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d. Khi trở về nhà, vì sao bé Thơ nghĩ mùa hoa bằng lăng đã qua? </a:t>
            </a:r>
          </a:p>
        </p:txBody>
      </p:sp>
      <p:sp>
        <p:nvSpPr>
          <p:cNvPr id="49" name="Rectangle: Rounded Corners 33">
            <a:extLst>
              <a:ext uri="{FF2B5EF4-FFF2-40B4-BE49-F238E27FC236}">
                <a16:creationId xmlns:a16="http://schemas.microsoft.com/office/drawing/2014/main" xmlns="" id="{C3CD060A-7A57-405C-BD32-3639ECF4A422}"/>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Vì</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bông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hoa</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bằng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lăng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nở</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cao</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hơn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cửa</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sổ</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bé</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không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nhìn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thấy</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nó</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593516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e. Sẻ non làm gì để giúp bé Thơ nhìn thấy bông hoa bằng lăng nở muộn? (Viết tiếp vào chỗ trống để hoàn thành</a:t>
            </a:r>
          </a:p>
        </p:txBody>
      </p:sp>
      <p:pic>
        <p:nvPicPr>
          <p:cNvPr id="2050" name="Picture 2">
            <a:extLst>
              <a:ext uri="{FF2B5EF4-FFF2-40B4-BE49-F238E27FC236}">
                <a16:creationId xmlns:a16="http://schemas.microsoft.com/office/drawing/2014/main" xmlns="" id="{954B8E91-0889-47DD-B555-52DB2905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673" y="2733675"/>
            <a:ext cx="10348802"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43FED6F7-F502-4222-A2DB-474CE0C19D00}"/>
              </a:ext>
            </a:extLst>
          </p:cNvPr>
          <p:cNvSpPr/>
          <p:nvPr/>
        </p:nvSpPr>
        <p:spPr>
          <a:xfrm>
            <a:off x="2619375" y="2733674"/>
            <a:ext cx="619125" cy="333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bay</a:t>
            </a:r>
          </a:p>
        </p:txBody>
      </p:sp>
      <p:sp>
        <p:nvSpPr>
          <p:cNvPr id="109" name="Rectangle: Rounded Corners 108">
            <a:extLst>
              <a:ext uri="{FF2B5EF4-FFF2-40B4-BE49-F238E27FC236}">
                <a16:creationId xmlns:a16="http://schemas.microsoft.com/office/drawing/2014/main" xmlns="" id="{3A1DEBB1-7E0C-41A0-B456-775108858A2B}"/>
              </a:ext>
            </a:extLst>
          </p:cNvPr>
          <p:cNvSpPr/>
          <p:nvPr/>
        </p:nvSpPr>
        <p:spPr>
          <a:xfrm>
            <a:off x="533400" y="3324226"/>
            <a:ext cx="1333500"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đáp</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xuống</a:t>
            </a:r>
            <a:endParaRPr lang="en-US" b="1" dirty="0">
              <a:solidFill>
                <a:srgbClr val="FF0000"/>
              </a:solidFill>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a16="http://schemas.microsoft.com/office/drawing/2014/main" xmlns="" id="{63885DEC-95B4-4EAB-834A-D8D18D1D5CE9}"/>
              </a:ext>
            </a:extLst>
          </p:cNvPr>
          <p:cNvSpPr/>
          <p:nvPr/>
        </p:nvSpPr>
        <p:spPr>
          <a:xfrm>
            <a:off x="6581774" y="3667125"/>
            <a:ext cx="1685925" cy="390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cố</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đứng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vững</a:t>
            </a:r>
            <a:endParaRPr lang="en-US"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154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g. Tìm ý tương ứng với mỗi đoạn. </a:t>
            </a:r>
          </a:p>
        </p:txBody>
      </p:sp>
      <p:pic>
        <p:nvPicPr>
          <p:cNvPr id="3074" name="Picture 2">
            <a:extLst>
              <a:ext uri="{FF2B5EF4-FFF2-40B4-BE49-F238E27FC236}">
                <a16:creationId xmlns:a16="http://schemas.microsoft.com/office/drawing/2014/main" xmlns="" id="{B8F2F534-1028-4582-A679-62384E20D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776413"/>
            <a:ext cx="10896600" cy="26003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xmlns="" id="{0C730B68-023E-469A-9C8F-29C630FB2C42}"/>
              </a:ext>
            </a:extLst>
          </p:cNvPr>
          <p:cNvCxnSpPr/>
          <p:nvPr/>
        </p:nvCxnSpPr>
        <p:spPr>
          <a:xfrm>
            <a:off x="5410200" y="2857500"/>
            <a:ext cx="2286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xmlns="" id="{DD7CC131-5F70-456C-A8DE-7AF284618347}"/>
              </a:ext>
            </a:extLst>
          </p:cNvPr>
          <p:cNvCxnSpPr/>
          <p:nvPr/>
        </p:nvCxnSpPr>
        <p:spPr>
          <a:xfrm>
            <a:off x="5410200" y="3581400"/>
            <a:ext cx="2286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xmlns="" id="{2E70D454-DD5D-418C-9F01-D0533E749846}"/>
              </a:ext>
            </a:extLst>
          </p:cNvPr>
          <p:cNvCxnSpPr>
            <a:cxnSpLocks/>
          </p:cNvCxnSpPr>
          <p:nvPr/>
        </p:nvCxnSpPr>
        <p:spPr>
          <a:xfrm flipV="1">
            <a:off x="5334000" y="2733675"/>
            <a:ext cx="352425" cy="11525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33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up)">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h. Theo em, câu chuyện nói với chúng ta điều gì?</a:t>
            </a:r>
          </a:p>
        </p:txBody>
      </p:sp>
      <p:sp>
        <p:nvSpPr>
          <p:cNvPr id="111" name="Rectangle: Rounded Corners 33">
            <a:extLst>
              <a:ext uri="{FF2B5EF4-FFF2-40B4-BE49-F238E27FC236}">
                <a16:creationId xmlns:a16="http://schemas.microsoft.com/office/drawing/2014/main" xmlns="" id="{3E04C64A-2373-4E45-856D-6A4571B27011}"/>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Sự</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yêu</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thương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gắn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bó</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với</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nhau</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trong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tình</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bạn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281826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i. Tìm trong câu chuyện 3 từ ngữ chỉ hoạt động của chú sẻ non.</a:t>
            </a:r>
          </a:p>
        </p:txBody>
      </p:sp>
      <p:sp>
        <p:nvSpPr>
          <p:cNvPr id="111" name="Rectangle: Rounded Corners 33">
            <a:extLst>
              <a:ext uri="{FF2B5EF4-FFF2-40B4-BE49-F238E27FC236}">
                <a16:creationId xmlns:a16="http://schemas.microsoft.com/office/drawing/2014/main" xmlns="" id="{3E04C64A-2373-4E45-856D-6A4571B27011}"/>
              </a:ext>
            </a:extLst>
          </p:cNvPr>
          <p:cNvSpPr/>
          <p:nvPr/>
        </p:nvSpPr>
        <p:spPr>
          <a:xfrm>
            <a:off x="3209925" y="2228849"/>
            <a:ext cx="7000874" cy="1559807"/>
          </a:xfrm>
          <a:custGeom>
            <a:avLst/>
            <a:gdLst>
              <a:gd name="connsiteX0" fmla="*/ 0 w 7000874"/>
              <a:gd name="connsiteY0" fmla="*/ 202822 h 1559807"/>
              <a:gd name="connsiteX1" fmla="*/ 202822 w 7000874"/>
              <a:gd name="connsiteY1" fmla="*/ 0 h 1559807"/>
              <a:gd name="connsiteX2" fmla="*/ 934293 w 7000874"/>
              <a:gd name="connsiteY2" fmla="*/ 0 h 1559807"/>
              <a:gd name="connsiteX3" fmla="*/ 1533859 w 7000874"/>
              <a:gd name="connsiteY3" fmla="*/ 0 h 1559807"/>
              <a:gd name="connsiteX4" fmla="*/ 2133426 w 7000874"/>
              <a:gd name="connsiteY4" fmla="*/ 0 h 1559807"/>
              <a:gd name="connsiteX5" fmla="*/ 2798944 w 7000874"/>
              <a:gd name="connsiteY5" fmla="*/ 0 h 1559807"/>
              <a:gd name="connsiteX6" fmla="*/ 3266606 w 7000874"/>
              <a:gd name="connsiteY6" fmla="*/ 0 h 1559807"/>
              <a:gd name="connsiteX7" fmla="*/ 3800220 w 7000874"/>
              <a:gd name="connsiteY7" fmla="*/ 0 h 1559807"/>
              <a:gd name="connsiteX8" fmla="*/ 4333834 w 7000874"/>
              <a:gd name="connsiteY8" fmla="*/ 0 h 1559807"/>
              <a:gd name="connsiteX9" fmla="*/ 4801496 w 7000874"/>
              <a:gd name="connsiteY9" fmla="*/ 0 h 1559807"/>
              <a:gd name="connsiteX10" fmla="*/ 5269158 w 7000874"/>
              <a:gd name="connsiteY10" fmla="*/ 0 h 1559807"/>
              <a:gd name="connsiteX11" fmla="*/ 5934676 w 7000874"/>
              <a:gd name="connsiteY11" fmla="*/ 0 h 1559807"/>
              <a:gd name="connsiteX12" fmla="*/ 6798052 w 7000874"/>
              <a:gd name="connsiteY12" fmla="*/ 0 h 1559807"/>
              <a:gd name="connsiteX13" fmla="*/ 7000874 w 7000874"/>
              <a:gd name="connsiteY13" fmla="*/ 202822 h 1559807"/>
              <a:gd name="connsiteX14" fmla="*/ 7000874 w 7000874"/>
              <a:gd name="connsiteY14" fmla="*/ 791445 h 1559807"/>
              <a:gd name="connsiteX15" fmla="*/ 7000874 w 7000874"/>
              <a:gd name="connsiteY15" fmla="*/ 1356985 h 1559807"/>
              <a:gd name="connsiteX16" fmla="*/ 6798052 w 7000874"/>
              <a:gd name="connsiteY16" fmla="*/ 1559807 h 1559807"/>
              <a:gd name="connsiteX17" fmla="*/ 6198486 w 7000874"/>
              <a:gd name="connsiteY17" fmla="*/ 1559807 h 1559807"/>
              <a:gd name="connsiteX18" fmla="*/ 5664872 w 7000874"/>
              <a:gd name="connsiteY18" fmla="*/ 1559807 h 1559807"/>
              <a:gd name="connsiteX19" fmla="*/ 4999353 w 7000874"/>
              <a:gd name="connsiteY19" fmla="*/ 1559807 h 1559807"/>
              <a:gd name="connsiteX20" fmla="*/ 4531691 w 7000874"/>
              <a:gd name="connsiteY20" fmla="*/ 1559807 h 1559807"/>
              <a:gd name="connsiteX21" fmla="*/ 3932125 w 7000874"/>
              <a:gd name="connsiteY21" fmla="*/ 1559807 h 1559807"/>
              <a:gd name="connsiteX22" fmla="*/ 3332558 w 7000874"/>
              <a:gd name="connsiteY22" fmla="*/ 1559807 h 1559807"/>
              <a:gd name="connsiteX23" fmla="*/ 2864897 w 7000874"/>
              <a:gd name="connsiteY23" fmla="*/ 1559807 h 1559807"/>
              <a:gd name="connsiteX24" fmla="*/ 2265330 w 7000874"/>
              <a:gd name="connsiteY24" fmla="*/ 1559807 h 1559807"/>
              <a:gd name="connsiteX25" fmla="*/ 1665764 w 7000874"/>
              <a:gd name="connsiteY25" fmla="*/ 1559807 h 1559807"/>
              <a:gd name="connsiteX26" fmla="*/ 1066198 w 7000874"/>
              <a:gd name="connsiteY26" fmla="*/ 1559807 h 1559807"/>
              <a:gd name="connsiteX27" fmla="*/ 202822 w 7000874"/>
              <a:gd name="connsiteY27" fmla="*/ 1559807 h 1559807"/>
              <a:gd name="connsiteX28" fmla="*/ 0 w 7000874"/>
              <a:gd name="connsiteY28" fmla="*/ 1356985 h 1559807"/>
              <a:gd name="connsiteX29" fmla="*/ 0 w 7000874"/>
              <a:gd name="connsiteY29" fmla="*/ 779904 h 1559807"/>
              <a:gd name="connsiteX30" fmla="*/ 0 w 7000874"/>
              <a:gd name="connsiteY3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0874" h="1559807" fill="none" extrusionOk="0">
                <a:moveTo>
                  <a:pt x="0" y="202822"/>
                </a:moveTo>
                <a:cubicBezTo>
                  <a:pt x="-3740" y="80446"/>
                  <a:pt x="80129" y="-7056"/>
                  <a:pt x="202822" y="0"/>
                </a:cubicBezTo>
                <a:cubicBezTo>
                  <a:pt x="426459" y="-49390"/>
                  <a:pt x="686415" y="44662"/>
                  <a:pt x="934293" y="0"/>
                </a:cubicBezTo>
                <a:cubicBezTo>
                  <a:pt x="1182171" y="-44662"/>
                  <a:pt x="1285267" y="45604"/>
                  <a:pt x="1533859" y="0"/>
                </a:cubicBezTo>
                <a:cubicBezTo>
                  <a:pt x="1782451" y="-45604"/>
                  <a:pt x="2010416" y="44606"/>
                  <a:pt x="2133426" y="0"/>
                </a:cubicBezTo>
                <a:cubicBezTo>
                  <a:pt x="2256436" y="-44606"/>
                  <a:pt x="2565322" y="40704"/>
                  <a:pt x="2798944" y="0"/>
                </a:cubicBezTo>
                <a:cubicBezTo>
                  <a:pt x="3032566" y="-40704"/>
                  <a:pt x="3048857" y="29122"/>
                  <a:pt x="3266606" y="0"/>
                </a:cubicBezTo>
                <a:cubicBezTo>
                  <a:pt x="3484355" y="-29122"/>
                  <a:pt x="3625191" y="29629"/>
                  <a:pt x="3800220" y="0"/>
                </a:cubicBezTo>
                <a:cubicBezTo>
                  <a:pt x="3975249" y="-29629"/>
                  <a:pt x="4096848" y="51080"/>
                  <a:pt x="4333834" y="0"/>
                </a:cubicBezTo>
                <a:cubicBezTo>
                  <a:pt x="4570820" y="-51080"/>
                  <a:pt x="4605232" y="21299"/>
                  <a:pt x="4801496" y="0"/>
                </a:cubicBezTo>
                <a:cubicBezTo>
                  <a:pt x="4997760" y="-21299"/>
                  <a:pt x="5069413" y="13719"/>
                  <a:pt x="5269158" y="0"/>
                </a:cubicBezTo>
                <a:cubicBezTo>
                  <a:pt x="5468903" y="-13719"/>
                  <a:pt x="5644917" y="59077"/>
                  <a:pt x="5934676" y="0"/>
                </a:cubicBezTo>
                <a:cubicBezTo>
                  <a:pt x="6224435" y="-59077"/>
                  <a:pt x="6548543" y="84873"/>
                  <a:pt x="6798052" y="0"/>
                </a:cubicBezTo>
                <a:cubicBezTo>
                  <a:pt x="6901910" y="4726"/>
                  <a:pt x="6985581" y="79287"/>
                  <a:pt x="7000874" y="202822"/>
                </a:cubicBezTo>
                <a:cubicBezTo>
                  <a:pt x="7027096" y="396272"/>
                  <a:pt x="6959228" y="548737"/>
                  <a:pt x="7000874" y="791445"/>
                </a:cubicBezTo>
                <a:cubicBezTo>
                  <a:pt x="7042520" y="1034153"/>
                  <a:pt x="6940227" y="1119912"/>
                  <a:pt x="7000874" y="1356985"/>
                </a:cubicBezTo>
                <a:cubicBezTo>
                  <a:pt x="6996125" y="1445734"/>
                  <a:pt x="6902829" y="1549531"/>
                  <a:pt x="6798052" y="1559807"/>
                </a:cubicBezTo>
                <a:cubicBezTo>
                  <a:pt x="6598275" y="1611212"/>
                  <a:pt x="6434176" y="1539965"/>
                  <a:pt x="6198486" y="1559807"/>
                </a:cubicBezTo>
                <a:cubicBezTo>
                  <a:pt x="5962796" y="1579649"/>
                  <a:pt x="5788902" y="1521892"/>
                  <a:pt x="5664872" y="1559807"/>
                </a:cubicBezTo>
                <a:cubicBezTo>
                  <a:pt x="5540842" y="1597722"/>
                  <a:pt x="5177775" y="1531859"/>
                  <a:pt x="4999353" y="1559807"/>
                </a:cubicBezTo>
                <a:cubicBezTo>
                  <a:pt x="4820931" y="1587755"/>
                  <a:pt x="4732224" y="1544156"/>
                  <a:pt x="4531691" y="1559807"/>
                </a:cubicBezTo>
                <a:cubicBezTo>
                  <a:pt x="4331158" y="1575458"/>
                  <a:pt x="4190554" y="1528982"/>
                  <a:pt x="3932125" y="1559807"/>
                </a:cubicBezTo>
                <a:cubicBezTo>
                  <a:pt x="3673696" y="1590632"/>
                  <a:pt x="3611789" y="1502243"/>
                  <a:pt x="3332558" y="1559807"/>
                </a:cubicBezTo>
                <a:cubicBezTo>
                  <a:pt x="3053327" y="1617371"/>
                  <a:pt x="3013694" y="1537294"/>
                  <a:pt x="2864897" y="1559807"/>
                </a:cubicBezTo>
                <a:cubicBezTo>
                  <a:pt x="2716100" y="1582320"/>
                  <a:pt x="2534227" y="1507468"/>
                  <a:pt x="2265330" y="1559807"/>
                </a:cubicBezTo>
                <a:cubicBezTo>
                  <a:pt x="1996433" y="1612146"/>
                  <a:pt x="1935707" y="1513933"/>
                  <a:pt x="1665764" y="1559807"/>
                </a:cubicBezTo>
                <a:cubicBezTo>
                  <a:pt x="1395821" y="1605681"/>
                  <a:pt x="1240390" y="1554612"/>
                  <a:pt x="1066198" y="1559807"/>
                </a:cubicBezTo>
                <a:cubicBezTo>
                  <a:pt x="892006" y="1565002"/>
                  <a:pt x="454760" y="1502239"/>
                  <a:pt x="202822" y="1559807"/>
                </a:cubicBezTo>
                <a:cubicBezTo>
                  <a:pt x="76199" y="1565339"/>
                  <a:pt x="11437" y="1473743"/>
                  <a:pt x="0" y="1356985"/>
                </a:cubicBezTo>
                <a:cubicBezTo>
                  <a:pt x="-15533" y="1214786"/>
                  <a:pt x="51773" y="1056947"/>
                  <a:pt x="0" y="779904"/>
                </a:cubicBezTo>
                <a:cubicBezTo>
                  <a:pt x="-51773" y="502861"/>
                  <a:pt x="33898" y="339744"/>
                  <a:pt x="0" y="202822"/>
                </a:cubicBezTo>
                <a:close/>
              </a:path>
              <a:path w="7000874" h="1559807" stroke="0" extrusionOk="0">
                <a:moveTo>
                  <a:pt x="0" y="202822"/>
                </a:moveTo>
                <a:cubicBezTo>
                  <a:pt x="-16347" y="105526"/>
                  <a:pt x="87343" y="17999"/>
                  <a:pt x="202822" y="0"/>
                </a:cubicBezTo>
                <a:cubicBezTo>
                  <a:pt x="513842" y="-59632"/>
                  <a:pt x="684265" y="81872"/>
                  <a:pt x="934293" y="0"/>
                </a:cubicBezTo>
                <a:cubicBezTo>
                  <a:pt x="1184321" y="-81872"/>
                  <a:pt x="1375062" y="50639"/>
                  <a:pt x="1533859" y="0"/>
                </a:cubicBezTo>
                <a:cubicBezTo>
                  <a:pt x="1692656" y="-50639"/>
                  <a:pt x="1776117" y="386"/>
                  <a:pt x="2001521" y="0"/>
                </a:cubicBezTo>
                <a:cubicBezTo>
                  <a:pt x="2226925" y="-386"/>
                  <a:pt x="2418660" y="5139"/>
                  <a:pt x="2601087" y="0"/>
                </a:cubicBezTo>
                <a:cubicBezTo>
                  <a:pt x="2783514" y="-5139"/>
                  <a:pt x="2892710" y="38936"/>
                  <a:pt x="3002797" y="0"/>
                </a:cubicBezTo>
                <a:cubicBezTo>
                  <a:pt x="3112884" y="-38936"/>
                  <a:pt x="3286196" y="55745"/>
                  <a:pt x="3536411" y="0"/>
                </a:cubicBezTo>
                <a:cubicBezTo>
                  <a:pt x="3786626" y="-55745"/>
                  <a:pt x="3988785" y="22911"/>
                  <a:pt x="4135977" y="0"/>
                </a:cubicBezTo>
                <a:cubicBezTo>
                  <a:pt x="4283169" y="-22911"/>
                  <a:pt x="4502153" y="11324"/>
                  <a:pt x="4735544" y="0"/>
                </a:cubicBezTo>
                <a:cubicBezTo>
                  <a:pt x="4968935" y="-11324"/>
                  <a:pt x="5153783" y="75904"/>
                  <a:pt x="5401062" y="0"/>
                </a:cubicBezTo>
                <a:cubicBezTo>
                  <a:pt x="5648341" y="-75904"/>
                  <a:pt x="5702440" y="35117"/>
                  <a:pt x="5868724" y="0"/>
                </a:cubicBezTo>
                <a:cubicBezTo>
                  <a:pt x="6035008" y="-35117"/>
                  <a:pt x="6399435" y="44735"/>
                  <a:pt x="6798052" y="0"/>
                </a:cubicBezTo>
                <a:cubicBezTo>
                  <a:pt x="6908762" y="18289"/>
                  <a:pt x="6973590" y="92618"/>
                  <a:pt x="7000874" y="202822"/>
                </a:cubicBezTo>
                <a:cubicBezTo>
                  <a:pt x="7020202" y="436400"/>
                  <a:pt x="6983560" y="587305"/>
                  <a:pt x="7000874" y="779904"/>
                </a:cubicBezTo>
                <a:cubicBezTo>
                  <a:pt x="7018188" y="972503"/>
                  <a:pt x="6962641" y="1072260"/>
                  <a:pt x="7000874" y="1356985"/>
                </a:cubicBezTo>
                <a:cubicBezTo>
                  <a:pt x="6996868" y="1470587"/>
                  <a:pt x="6919036" y="1547812"/>
                  <a:pt x="6798052" y="1559807"/>
                </a:cubicBezTo>
                <a:cubicBezTo>
                  <a:pt x="6646687" y="1632873"/>
                  <a:pt x="6447793" y="1525094"/>
                  <a:pt x="6132533" y="1559807"/>
                </a:cubicBezTo>
                <a:cubicBezTo>
                  <a:pt x="5817273" y="1594520"/>
                  <a:pt x="5575821" y="1540580"/>
                  <a:pt x="5401062" y="1559807"/>
                </a:cubicBezTo>
                <a:cubicBezTo>
                  <a:pt x="5226303" y="1579034"/>
                  <a:pt x="5085631" y="1533736"/>
                  <a:pt x="4933401" y="1559807"/>
                </a:cubicBezTo>
                <a:cubicBezTo>
                  <a:pt x="4781171" y="1585878"/>
                  <a:pt x="4477307" y="1553527"/>
                  <a:pt x="4267882" y="1559807"/>
                </a:cubicBezTo>
                <a:cubicBezTo>
                  <a:pt x="4058457" y="1566087"/>
                  <a:pt x="3854261" y="1536953"/>
                  <a:pt x="3668316" y="1559807"/>
                </a:cubicBezTo>
                <a:cubicBezTo>
                  <a:pt x="3482371" y="1582661"/>
                  <a:pt x="3275309" y="1488267"/>
                  <a:pt x="3002797" y="1559807"/>
                </a:cubicBezTo>
                <a:cubicBezTo>
                  <a:pt x="2730285" y="1631347"/>
                  <a:pt x="2563224" y="1546311"/>
                  <a:pt x="2337278" y="1559807"/>
                </a:cubicBezTo>
                <a:cubicBezTo>
                  <a:pt x="2111332" y="1573303"/>
                  <a:pt x="2001777" y="1513212"/>
                  <a:pt x="1803664" y="1559807"/>
                </a:cubicBezTo>
                <a:cubicBezTo>
                  <a:pt x="1605551" y="1606402"/>
                  <a:pt x="1511628" y="1531739"/>
                  <a:pt x="1401955" y="1559807"/>
                </a:cubicBezTo>
                <a:cubicBezTo>
                  <a:pt x="1292282" y="1587875"/>
                  <a:pt x="1150635" y="1543353"/>
                  <a:pt x="1000245" y="1559807"/>
                </a:cubicBezTo>
                <a:cubicBezTo>
                  <a:pt x="849855" y="1576261"/>
                  <a:pt x="455064" y="1480833"/>
                  <a:pt x="202822" y="1559807"/>
                </a:cubicBezTo>
                <a:cubicBezTo>
                  <a:pt x="91828" y="1562911"/>
                  <a:pt x="10405" y="1475652"/>
                  <a:pt x="0" y="1356985"/>
                </a:cubicBezTo>
                <a:cubicBezTo>
                  <a:pt x="-69703" y="1183990"/>
                  <a:pt x="33671" y="1033281"/>
                  <a:pt x="0" y="756820"/>
                </a:cubicBezTo>
                <a:cubicBezTo>
                  <a:pt x="-33671" y="480359"/>
                  <a:pt x="14370" y="450669"/>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chắp</a:t>
            </a:r>
            <a:r>
              <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cánh</a:t>
            </a:r>
            <a:r>
              <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bay,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nhìn</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421986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6" y="650012"/>
            <a:ext cx="9856353" cy="3970318"/>
          </a:xfrm>
          <a:prstGeom prst="rect">
            <a:avLst/>
          </a:prstGeom>
        </p:spPr>
        <p:txBody>
          <a:bodyPr wrap="square">
            <a:spAutoFit/>
          </a:bodyPr>
          <a:lstStyle/>
          <a:p>
            <a:pPr lvl="0" algn="just"/>
            <a:r>
              <a:rPr lang="vi-VN" sz="3600" b="1" i="1" dirty="0">
                <a:solidFill>
                  <a:srgbClr val="FF0000"/>
                </a:solidFill>
                <a:latin typeface="Cambria" panose="02040503050406030204" pitchFamily="18" charset="0"/>
                <a:ea typeface="Cambria" panose="02040503050406030204" pitchFamily="18" charset="0"/>
                <a:cs typeface="Calibri" panose="020F0502020204030204" pitchFamily="34" charset="0"/>
              </a:rPr>
              <a:t>k. Mỗi câu dưới đây thuộc kiểu câu nào?</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Bông hoa bằng lăng đẹp quá!</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Sao lại có bông hoa bằng lăng nở muộn thế kia?</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Sẻ non rất yêu bằng lăng và bé Thơ.</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Sẻ non hãy giúp bé thơ nhìn thấy bằng lăng nở hoa đi!</a:t>
            </a:r>
          </a:p>
        </p:txBody>
      </p:sp>
      <p:sp>
        <p:nvSpPr>
          <p:cNvPr id="2" name="Rectangle: Rounded Corners 1">
            <a:extLst>
              <a:ext uri="{FF2B5EF4-FFF2-40B4-BE49-F238E27FC236}">
                <a16:creationId xmlns:a16="http://schemas.microsoft.com/office/drawing/2014/main" xmlns="" id="{AE5012C1-FBE2-4A85-B6E9-9F6D258EE223}"/>
              </a:ext>
            </a:extLst>
          </p:cNvPr>
          <p:cNvSpPr/>
          <p:nvPr/>
        </p:nvSpPr>
        <p:spPr>
          <a:xfrm>
            <a:off x="8058150" y="1343025"/>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cảm</a:t>
            </a:r>
            <a:endParaRPr lang="en-US" sz="2800" b="1" dirty="0">
              <a:latin typeface="Cambria" panose="02040503050406030204" pitchFamily="18" charset="0"/>
              <a:ea typeface="Cambria" panose="02040503050406030204" pitchFamily="18" charset="0"/>
            </a:endParaRPr>
          </a:p>
        </p:txBody>
      </p:sp>
      <p:sp>
        <p:nvSpPr>
          <p:cNvPr id="109" name="Rectangle: Rounded Corners 108">
            <a:extLst>
              <a:ext uri="{FF2B5EF4-FFF2-40B4-BE49-F238E27FC236}">
                <a16:creationId xmlns:a16="http://schemas.microsoft.com/office/drawing/2014/main" xmlns="" id="{04A1EA2B-EF9F-4422-817C-48F1BD99941E}"/>
              </a:ext>
            </a:extLst>
          </p:cNvPr>
          <p:cNvSpPr/>
          <p:nvPr/>
        </p:nvSpPr>
        <p:spPr>
          <a:xfrm>
            <a:off x="2571750" y="2409825"/>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hỏi</a:t>
            </a:r>
            <a:endParaRPr lang="en-US" sz="2800" b="1" dirty="0">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a16="http://schemas.microsoft.com/office/drawing/2014/main" xmlns="" id="{2D6A33AE-5EF0-4F54-BBEA-65A5AFA58304}"/>
              </a:ext>
            </a:extLst>
          </p:cNvPr>
          <p:cNvSpPr/>
          <p:nvPr/>
        </p:nvSpPr>
        <p:spPr>
          <a:xfrm>
            <a:off x="9267825" y="2943225"/>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kể</a:t>
            </a:r>
            <a:endParaRPr lang="en-US" sz="2800" b="1" dirty="0">
              <a:latin typeface="Cambria" panose="02040503050406030204" pitchFamily="18" charset="0"/>
              <a:ea typeface="Cambria" panose="02040503050406030204" pitchFamily="18" charset="0"/>
            </a:endParaRPr>
          </a:p>
        </p:txBody>
      </p:sp>
      <p:sp>
        <p:nvSpPr>
          <p:cNvPr id="112" name="Rectangle: Rounded Corners 111">
            <a:extLst>
              <a:ext uri="{FF2B5EF4-FFF2-40B4-BE49-F238E27FC236}">
                <a16:creationId xmlns:a16="http://schemas.microsoft.com/office/drawing/2014/main" xmlns="" id="{6911D543-7B61-498B-AB47-22ACB56108A6}"/>
              </a:ext>
            </a:extLst>
          </p:cNvPr>
          <p:cNvSpPr/>
          <p:nvPr/>
        </p:nvSpPr>
        <p:spPr>
          <a:xfrm>
            <a:off x="3886200" y="4038600"/>
            <a:ext cx="193357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khiến</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47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down)">
                                      <p:cBhvr>
                                        <p:cTn id="2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animBg="1"/>
      <p:bldP spid="109" grpId="0" animBg="1"/>
      <p:bldP spid="110" grpId="0" animBg="1"/>
      <p:bldP spid="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EEE444-2AB8-4084-9E77-8DB8933C7C3D}"/>
              </a:ext>
            </a:extLst>
          </p:cNvPr>
          <p:cNvSpPr txBox="1"/>
          <p:nvPr/>
        </p:nvSpPr>
        <p:spPr>
          <a:xfrm>
            <a:off x="1745456" y="1753017"/>
            <a:ext cx="6291262" cy="5016758"/>
          </a:xfrm>
          <a:prstGeom prst="rect">
            <a:avLst/>
          </a:prstGeom>
          <a:noFill/>
        </p:spPr>
        <p:txBody>
          <a:bodyPr wrap="square">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Vừa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gõ</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cửa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bé</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Bé</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rồi</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Thấy</a:t>
            </a:r>
            <a:r>
              <a:rPr lang="en-US" sz="3200" b="0" i="0" dirty="0">
                <a:solidFill>
                  <a:srgbClr val="000000"/>
                </a:solidFill>
                <a:effectLst/>
                <a:latin typeface="Cambria" panose="02040503050406030204" pitchFamily="18" charset="0"/>
                <a:ea typeface="Cambria" panose="02040503050406030204" pitchFamily="18" charset="0"/>
              </a:rPr>
              <a:t> rung </a:t>
            </a:r>
            <a:r>
              <a:rPr lang="en-US" sz="3200" b="0" i="0" dirty="0" err="1">
                <a:solidFill>
                  <a:srgbClr val="000000"/>
                </a:solidFill>
                <a:effectLst/>
                <a:latin typeface="Cambria" panose="02040503050406030204" pitchFamily="18" charset="0"/>
                <a:ea typeface="Cambria" panose="02040503050406030204" pitchFamily="18" charset="0"/>
              </a:rPr>
              <a:t>rinh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cành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lá</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trèo</a:t>
            </a:r>
            <a:r>
              <a:rPr lang="en-US" sz="3200" b="0" i="0" dirty="0">
                <a:solidFill>
                  <a:srgbClr val="000000"/>
                </a:solidFill>
                <a:effectLst/>
                <a:latin typeface="Cambria" panose="02040503050406030204" pitchFamily="18" charset="0"/>
                <a:ea typeface="Cambria" panose="02040503050406030204" pitchFamily="18" charset="0"/>
              </a:rPr>
              <a:t> me </a:t>
            </a:r>
            <a:r>
              <a:rPr lang="en-US" sz="3200" b="0" i="0" dirty="0" err="1">
                <a:solidFill>
                  <a:srgbClr val="000000"/>
                </a:solidFill>
                <a:effectLst/>
                <a:latin typeface="Cambria" panose="02040503050406030204" pitchFamily="18" charset="0"/>
                <a:ea typeface="Cambria" panose="02040503050406030204" pitchFamily="18" charset="0"/>
              </a:rPr>
              <a:t>đấy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thôi</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 </a:t>
            </a:r>
          </a:p>
          <a:p>
            <a:pPr algn="just"/>
            <a:r>
              <a:rPr lang="en-US" sz="3200" b="0" i="0" dirty="0" err="1">
                <a:solidFill>
                  <a:srgbClr val="000000"/>
                </a:solidFill>
                <a:effectLst/>
                <a:latin typeface="Cambria" panose="02040503050406030204" pitchFamily="18" charset="0"/>
                <a:ea typeface="Cambria" panose="02040503050406030204" pitchFamily="18" charset="0"/>
              </a:rPr>
              <a:t>Gió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chạy</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Suốt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vội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thế</a:t>
            </a:r>
            <a:r>
              <a:rPr lang="en-US" sz="3200" b="0" i="0" dirty="0">
                <a:solidFill>
                  <a:srgbClr val="000000"/>
                </a:solidFill>
                <a:effectLst/>
                <a:latin typeface="Cambria" panose="02040503050406030204" pitchFamily="18" charset="0"/>
                <a:ea typeface="Cambria" panose="02040503050406030204" pitchFamily="18" charset="0"/>
              </a:rPr>
              <a:t> à?</a:t>
            </a:r>
          </a:p>
          <a:p>
            <a:pPr algn="just"/>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huýt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sáo</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hát</a:t>
            </a:r>
            <a:r>
              <a:rPr lang="en-US" sz="3200" b="0" i="0" dirty="0">
                <a:solidFill>
                  <a:srgbClr val="000000"/>
                </a:solidFill>
                <a:effectLst/>
                <a:latin typeface="Cambria" panose="02040503050406030204" pitchFamily="18" charset="0"/>
                <a:ea typeface="Cambria" panose="02040503050406030204" pitchFamily="18" charset="0"/>
              </a:rPr>
              <a:t> ca...</a:t>
            </a:r>
          </a:p>
          <a:p>
            <a:endParaRPr lang="en-US" sz="32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3422824-D38A-4408-BC52-82EF6B3DA448}"/>
              </a:ext>
            </a:extLst>
          </p:cNvPr>
          <p:cNvSpPr txBox="1"/>
          <p:nvPr/>
        </p:nvSpPr>
        <p:spPr>
          <a:xfrm>
            <a:off x="4762500" y="600075"/>
            <a:ext cx="2924175" cy="830997"/>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Gió</a:t>
            </a:r>
            <a:endParaRPr lang="en-US" sz="48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419A98C4-FAE8-4340-B9FD-911286D14EEE}"/>
              </a:ext>
            </a:extLst>
          </p:cNvPr>
          <p:cNvSpPr txBox="1"/>
          <p:nvPr/>
        </p:nvSpPr>
        <p:spPr>
          <a:xfrm>
            <a:off x="6536531" y="2705517"/>
            <a:ext cx="6291262" cy="2062103"/>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Gió thích chơi chong chóng</a:t>
            </a:r>
          </a:p>
          <a:p>
            <a:pPr algn="just"/>
            <a:r>
              <a:rPr lang="vi-VN" sz="3200" b="0" i="0" dirty="0">
                <a:solidFill>
                  <a:srgbClr val="000000"/>
                </a:solidFill>
                <a:effectLst/>
                <a:latin typeface="Cambria" panose="02040503050406030204" pitchFamily="18" charset="0"/>
                <a:ea typeface="Cambria" panose="02040503050406030204" pitchFamily="18" charset="0"/>
              </a:rPr>
              <a:t>Cùng bé chơi thả diều</a:t>
            </a:r>
          </a:p>
          <a:p>
            <a:pPr algn="just"/>
            <a:r>
              <a:rPr lang="vi-VN" sz="3200" b="0" i="0" dirty="0">
                <a:solidFill>
                  <a:srgbClr val="000000"/>
                </a:solidFill>
                <a:effectLst/>
                <a:latin typeface="Cambria" panose="02040503050406030204" pitchFamily="18" charset="0"/>
                <a:ea typeface="Cambria" panose="02040503050406030204" pitchFamily="18" charset="0"/>
              </a:rPr>
              <a:t>Lại giật tung nón bé</a:t>
            </a:r>
          </a:p>
          <a:p>
            <a:pPr algn="just"/>
            <a:r>
              <a:rPr lang="vi-VN" sz="3200" b="0" i="0" dirty="0">
                <a:solidFill>
                  <a:srgbClr val="000000"/>
                </a:solidFill>
                <a:effectLst/>
                <a:latin typeface="Cambria" panose="02040503050406030204" pitchFamily="18" charset="0"/>
                <a:ea typeface="Cambria" panose="02040503050406030204" pitchFamily="18" charset="0"/>
              </a:rPr>
              <a:t>Gió bông đùa chọc trêu.</a:t>
            </a:r>
          </a:p>
        </p:txBody>
      </p:sp>
    </p:spTree>
    <p:extLst>
      <p:ext uri="{BB962C8B-B14F-4D97-AF65-F5344CB8AC3E}">
        <p14:creationId xmlns:p14="http://schemas.microsoft.com/office/powerpoint/2010/main" val="32304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3">
            <a:extLst>
              <a:ext uri="{FF2B5EF4-FFF2-40B4-BE49-F238E27FC236}">
                <a16:creationId xmlns:a16="http://schemas.microsoft.com/office/drawing/2014/main" xmlns="" id="{C24E24E0-8732-46BF-9E6A-AB4071FE0551}"/>
              </a:ext>
            </a:extLst>
          </p:cNvPr>
          <p:cNvSpPr/>
          <p:nvPr/>
        </p:nvSpPr>
        <p:spPr>
          <a:xfrm>
            <a:off x="1581151" y="523876"/>
            <a:ext cx="9382124" cy="1140370"/>
          </a:xfrm>
          <a:custGeom>
            <a:avLst/>
            <a:gdLst>
              <a:gd name="connsiteX0" fmla="*/ 0 w 9382124"/>
              <a:gd name="connsiteY0" fmla="*/ 148282 h 1140370"/>
              <a:gd name="connsiteX1" fmla="*/ 148282 w 9382124"/>
              <a:gd name="connsiteY1" fmla="*/ 0 h 1140370"/>
              <a:gd name="connsiteX2" fmla="*/ 625274 w 9382124"/>
              <a:gd name="connsiteY2" fmla="*/ 0 h 1140370"/>
              <a:gd name="connsiteX3" fmla="*/ 1374833 w 9382124"/>
              <a:gd name="connsiteY3" fmla="*/ 0 h 1140370"/>
              <a:gd name="connsiteX4" fmla="*/ 1942680 w 9382124"/>
              <a:gd name="connsiteY4" fmla="*/ 0 h 1140370"/>
              <a:gd name="connsiteX5" fmla="*/ 2419672 w 9382124"/>
              <a:gd name="connsiteY5" fmla="*/ 0 h 1140370"/>
              <a:gd name="connsiteX6" fmla="*/ 2805808 w 9382124"/>
              <a:gd name="connsiteY6" fmla="*/ 0 h 1140370"/>
              <a:gd name="connsiteX7" fmla="*/ 3191945 w 9382124"/>
              <a:gd name="connsiteY7" fmla="*/ 0 h 1140370"/>
              <a:gd name="connsiteX8" fmla="*/ 3668936 w 9382124"/>
              <a:gd name="connsiteY8" fmla="*/ 0 h 1140370"/>
              <a:gd name="connsiteX9" fmla="*/ 4327640 w 9382124"/>
              <a:gd name="connsiteY9" fmla="*/ 0 h 1140370"/>
              <a:gd name="connsiteX10" fmla="*/ 4713776 w 9382124"/>
              <a:gd name="connsiteY10" fmla="*/ 0 h 1140370"/>
              <a:gd name="connsiteX11" fmla="*/ 5281623 w 9382124"/>
              <a:gd name="connsiteY11" fmla="*/ 0 h 1140370"/>
              <a:gd name="connsiteX12" fmla="*/ 5849471 w 9382124"/>
              <a:gd name="connsiteY12" fmla="*/ 0 h 1140370"/>
              <a:gd name="connsiteX13" fmla="*/ 6235607 w 9382124"/>
              <a:gd name="connsiteY13" fmla="*/ 0 h 1140370"/>
              <a:gd name="connsiteX14" fmla="*/ 6803455 w 9382124"/>
              <a:gd name="connsiteY14" fmla="*/ 0 h 1140370"/>
              <a:gd name="connsiteX15" fmla="*/ 7371302 w 9382124"/>
              <a:gd name="connsiteY15" fmla="*/ 0 h 1140370"/>
              <a:gd name="connsiteX16" fmla="*/ 7939150 w 9382124"/>
              <a:gd name="connsiteY16" fmla="*/ 0 h 1140370"/>
              <a:gd name="connsiteX17" fmla="*/ 8325286 w 9382124"/>
              <a:gd name="connsiteY17" fmla="*/ 0 h 1140370"/>
              <a:gd name="connsiteX18" fmla="*/ 9233842 w 9382124"/>
              <a:gd name="connsiteY18" fmla="*/ 0 h 1140370"/>
              <a:gd name="connsiteX19" fmla="*/ 9382124 w 9382124"/>
              <a:gd name="connsiteY19" fmla="*/ 148282 h 1140370"/>
              <a:gd name="connsiteX20" fmla="*/ 9382124 w 9382124"/>
              <a:gd name="connsiteY20" fmla="*/ 553309 h 1140370"/>
              <a:gd name="connsiteX21" fmla="*/ 9382124 w 9382124"/>
              <a:gd name="connsiteY21" fmla="*/ 992088 h 1140370"/>
              <a:gd name="connsiteX22" fmla="*/ 9233842 w 9382124"/>
              <a:gd name="connsiteY22" fmla="*/ 1140370 h 1140370"/>
              <a:gd name="connsiteX23" fmla="*/ 8847706 w 9382124"/>
              <a:gd name="connsiteY23" fmla="*/ 1140370 h 1140370"/>
              <a:gd name="connsiteX24" fmla="*/ 8189003 w 9382124"/>
              <a:gd name="connsiteY24" fmla="*/ 1140370 h 1140370"/>
              <a:gd name="connsiteX25" fmla="*/ 7893722 w 9382124"/>
              <a:gd name="connsiteY25" fmla="*/ 1140370 h 1140370"/>
              <a:gd name="connsiteX26" fmla="*/ 7325874 w 9382124"/>
              <a:gd name="connsiteY26" fmla="*/ 1140370 h 1140370"/>
              <a:gd name="connsiteX27" fmla="*/ 7030594 w 9382124"/>
              <a:gd name="connsiteY27" fmla="*/ 1140370 h 1140370"/>
              <a:gd name="connsiteX28" fmla="*/ 6462746 w 9382124"/>
              <a:gd name="connsiteY28" fmla="*/ 1140370 h 1140370"/>
              <a:gd name="connsiteX29" fmla="*/ 5985754 w 9382124"/>
              <a:gd name="connsiteY29" fmla="*/ 1140370 h 1140370"/>
              <a:gd name="connsiteX30" fmla="*/ 5327051 w 9382124"/>
              <a:gd name="connsiteY30" fmla="*/ 1140370 h 1140370"/>
              <a:gd name="connsiteX31" fmla="*/ 4577493 w 9382124"/>
              <a:gd name="connsiteY31" fmla="*/ 1140370 h 1140370"/>
              <a:gd name="connsiteX32" fmla="*/ 4282212 w 9382124"/>
              <a:gd name="connsiteY32" fmla="*/ 1140370 h 1140370"/>
              <a:gd name="connsiteX33" fmla="*/ 3623509 w 9382124"/>
              <a:gd name="connsiteY33" fmla="*/ 1140370 h 1140370"/>
              <a:gd name="connsiteX34" fmla="*/ 2964806 w 9382124"/>
              <a:gd name="connsiteY34" fmla="*/ 1140370 h 1140370"/>
              <a:gd name="connsiteX35" fmla="*/ 2578669 w 9382124"/>
              <a:gd name="connsiteY35" fmla="*/ 1140370 h 1140370"/>
              <a:gd name="connsiteX36" fmla="*/ 1919966 w 9382124"/>
              <a:gd name="connsiteY36" fmla="*/ 1140370 h 1140370"/>
              <a:gd name="connsiteX37" fmla="*/ 1533830 w 9382124"/>
              <a:gd name="connsiteY37" fmla="*/ 1140370 h 1140370"/>
              <a:gd name="connsiteX38" fmla="*/ 1238549 w 9382124"/>
              <a:gd name="connsiteY38" fmla="*/ 1140370 h 1140370"/>
              <a:gd name="connsiteX39" fmla="*/ 761557 w 9382124"/>
              <a:gd name="connsiteY39" fmla="*/ 1140370 h 1140370"/>
              <a:gd name="connsiteX40" fmla="*/ 148282 w 9382124"/>
              <a:gd name="connsiteY40" fmla="*/ 1140370 h 1140370"/>
              <a:gd name="connsiteX41" fmla="*/ 0 w 9382124"/>
              <a:gd name="connsiteY41" fmla="*/ 992088 h 1140370"/>
              <a:gd name="connsiteX42" fmla="*/ 0 w 9382124"/>
              <a:gd name="connsiteY42" fmla="*/ 595499 h 1140370"/>
              <a:gd name="connsiteX43" fmla="*/ 0 w 9382124"/>
              <a:gd name="connsiteY43" fmla="*/ 148282 h 11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82124" h="1140370" fill="none" extrusionOk="0">
                <a:moveTo>
                  <a:pt x="0" y="148282"/>
                </a:moveTo>
                <a:cubicBezTo>
                  <a:pt x="-13150" y="67171"/>
                  <a:pt x="54072" y="1334"/>
                  <a:pt x="148282" y="0"/>
                </a:cubicBezTo>
                <a:cubicBezTo>
                  <a:pt x="263553" y="-14219"/>
                  <a:pt x="465261" y="36294"/>
                  <a:pt x="625274" y="0"/>
                </a:cubicBezTo>
                <a:cubicBezTo>
                  <a:pt x="785287" y="-36294"/>
                  <a:pt x="1126888" y="54148"/>
                  <a:pt x="1374833" y="0"/>
                </a:cubicBezTo>
                <a:cubicBezTo>
                  <a:pt x="1622778" y="-54148"/>
                  <a:pt x="1671824" y="16099"/>
                  <a:pt x="1942680" y="0"/>
                </a:cubicBezTo>
                <a:cubicBezTo>
                  <a:pt x="2213536" y="-16099"/>
                  <a:pt x="2204178" y="35480"/>
                  <a:pt x="2419672" y="0"/>
                </a:cubicBezTo>
                <a:cubicBezTo>
                  <a:pt x="2635166" y="-35480"/>
                  <a:pt x="2659976" y="32706"/>
                  <a:pt x="2805808" y="0"/>
                </a:cubicBezTo>
                <a:cubicBezTo>
                  <a:pt x="2951640" y="-32706"/>
                  <a:pt x="3002538" y="1000"/>
                  <a:pt x="3191945" y="0"/>
                </a:cubicBezTo>
                <a:cubicBezTo>
                  <a:pt x="3381352" y="-1000"/>
                  <a:pt x="3573100" y="1064"/>
                  <a:pt x="3668936" y="0"/>
                </a:cubicBezTo>
                <a:cubicBezTo>
                  <a:pt x="3764772" y="-1064"/>
                  <a:pt x="4021169" y="65381"/>
                  <a:pt x="4327640" y="0"/>
                </a:cubicBezTo>
                <a:cubicBezTo>
                  <a:pt x="4634111" y="-65381"/>
                  <a:pt x="4541287" y="12752"/>
                  <a:pt x="4713776" y="0"/>
                </a:cubicBezTo>
                <a:cubicBezTo>
                  <a:pt x="4886265" y="-12752"/>
                  <a:pt x="5016187" y="19803"/>
                  <a:pt x="5281623" y="0"/>
                </a:cubicBezTo>
                <a:cubicBezTo>
                  <a:pt x="5547059" y="-19803"/>
                  <a:pt x="5624737" y="6241"/>
                  <a:pt x="5849471" y="0"/>
                </a:cubicBezTo>
                <a:cubicBezTo>
                  <a:pt x="6074205" y="-6241"/>
                  <a:pt x="6085063" y="27904"/>
                  <a:pt x="6235607" y="0"/>
                </a:cubicBezTo>
                <a:cubicBezTo>
                  <a:pt x="6386151" y="-27904"/>
                  <a:pt x="6638257" y="28287"/>
                  <a:pt x="6803455" y="0"/>
                </a:cubicBezTo>
                <a:cubicBezTo>
                  <a:pt x="6968653" y="-28287"/>
                  <a:pt x="7224555" y="25911"/>
                  <a:pt x="7371302" y="0"/>
                </a:cubicBezTo>
                <a:cubicBezTo>
                  <a:pt x="7518049" y="-25911"/>
                  <a:pt x="7717271" y="8089"/>
                  <a:pt x="7939150" y="0"/>
                </a:cubicBezTo>
                <a:cubicBezTo>
                  <a:pt x="8161029" y="-8089"/>
                  <a:pt x="8175983" y="43937"/>
                  <a:pt x="8325286" y="0"/>
                </a:cubicBezTo>
                <a:cubicBezTo>
                  <a:pt x="8474589" y="-43937"/>
                  <a:pt x="8810790" y="93984"/>
                  <a:pt x="9233842" y="0"/>
                </a:cubicBezTo>
                <a:cubicBezTo>
                  <a:pt x="9306707" y="-2251"/>
                  <a:pt x="9379813" y="44009"/>
                  <a:pt x="9382124" y="148282"/>
                </a:cubicBezTo>
                <a:cubicBezTo>
                  <a:pt x="9405622" y="337049"/>
                  <a:pt x="9353752" y="352634"/>
                  <a:pt x="9382124" y="553309"/>
                </a:cubicBezTo>
                <a:cubicBezTo>
                  <a:pt x="9410496" y="753984"/>
                  <a:pt x="9374635" y="778111"/>
                  <a:pt x="9382124" y="992088"/>
                </a:cubicBezTo>
                <a:cubicBezTo>
                  <a:pt x="9373579" y="1056361"/>
                  <a:pt x="9317096" y="1148040"/>
                  <a:pt x="9233842" y="1140370"/>
                </a:cubicBezTo>
                <a:cubicBezTo>
                  <a:pt x="9091688" y="1183279"/>
                  <a:pt x="8941163" y="1133701"/>
                  <a:pt x="8847706" y="1140370"/>
                </a:cubicBezTo>
                <a:cubicBezTo>
                  <a:pt x="8754249" y="1147039"/>
                  <a:pt x="8433279" y="1100599"/>
                  <a:pt x="8189003" y="1140370"/>
                </a:cubicBezTo>
                <a:cubicBezTo>
                  <a:pt x="7944727" y="1180141"/>
                  <a:pt x="8004633" y="1120118"/>
                  <a:pt x="7893722" y="1140370"/>
                </a:cubicBezTo>
                <a:cubicBezTo>
                  <a:pt x="7782811" y="1160622"/>
                  <a:pt x="7518443" y="1104838"/>
                  <a:pt x="7325874" y="1140370"/>
                </a:cubicBezTo>
                <a:cubicBezTo>
                  <a:pt x="7133305" y="1175902"/>
                  <a:pt x="7120618" y="1115086"/>
                  <a:pt x="7030594" y="1140370"/>
                </a:cubicBezTo>
                <a:cubicBezTo>
                  <a:pt x="6940570" y="1165654"/>
                  <a:pt x="6599094" y="1102806"/>
                  <a:pt x="6462746" y="1140370"/>
                </a:cubicBezTo>
                <a:cubicBezTo>
                  <a:pt x="6326398" y="1177934"/>
                  <a:pt x="6117597" y="1124192"/>
                  <a:pt x="5985754" y="1140370"/>
                </a:cubicBezTo>
                <a:cubicBezTo>
                  <a:pt x="5853911" y="1156548"/>
                  <a:pt x="5628986" y="1079263"/>
                  <a:pt x="5327051" y="1140370"/>
                </a:cubicBezTo>
                <a:cubicBezTo>
                  <a:pt x="5025116" y="1201477"/>
                  <a:pt x="4778235" y="1135786"/>
                  <a:pt x="4577493" y="1140370"/>
                </a:cubicBezTo>
                <a:cubicBezTo>
                  <a:pt x="4376751" y="1144954"/>
                  <a:pt x="4412236" y="1134610"/>
                  <a:pt x="4282212" y="1140370"/>
                </a:cubicBezTo>
                <a:cubicBezTo>
                  <a:pt x="4152188" y="1146130"/>
                  <a:pt x="3859209" y="1083648"/>
                  <a:pt x="3623509" y="1140370"/>
                </a:cubicBezTo>
                <a:cubicBezTo>
                  <a:pt x="3387809" y="1197092"/>
                  <a:pt x="3228406" y="1086618"/>
                  <a:pt x="2964806" y="1140370"/>
                </a:cubicBezTo>
                <a:cubicBezTo>
                  <a:pt x="2701206" y="1194122"/>
                  <a:pt x="2702583" y="1106073"/>
                  <a:pt x="2578669" y="1140370"/>
                </a:cubicBezTo>
                <a:cubicBezTo>
                  <a:pt x="2454755" y="1174667"/>
                  <a:pt x="2164351" y="1062210"/>
                  <a:pt x="1919966" y="1140370"/>
                </a:cubicBezTo>
                <a:cubicBezTo>
                  <a:pt x="1675581" y="1218530"/>
                  <a:pt x="1660544" y="1115898"/>
                  <a:pt x="1533830" y="1140370"/>
                </a:cubicBezTo>
                <a:cubicBezTo>
                  <a:pt x="1407116" y="1164842"/>
                  <a:pt x="1302522" y="1112720"/>
                  <a:pt x="1238549" y="1140370"/>
                </a:cubicBezTo>
                <a:cubicBezTo>
                  <a:pt x="1174576" y="1168020"/>
                  <a:pt x="978039" y="1086892"/>
                  <a:pt x="761557" y="1140370"/>
                </a:cubicBezTo>
                <a:cubicBezTo>
                  <a:pt x="545075" y="1193848"/>
                  <a:pt x="354780" y="1132109"/>
                  <a:pt x="148282" y="1140370"/>
                </a:cubicBezTo>
                <a:cubicBezTo>
                  <a:pt x="71754" y="1146118"/>
                  <a:pt x="-2522" y="1072111"/>
                  <a:pt x="0" y="992088"/>
                </a:cubicBezTo>
                <a:cubicBezTo>
                  <a:pt x="-10859" y="909058"/>
                  <a:pt x="5878" y="752541"/>
                  <a:pt x="0" y="595499"/>
                </a:cubicBezTo>
                <a:cubicBezTo>
                  <a:pt x="-5878" y="438457"/>
                  <a:pt x="45576" y="325878"/>
                  <a:pt x="0" y="148282"/>
                </a:cubicBezTo>
                <a:close/>
              </a:path>
              <a:path w="9382124" h="1140370" stroke="0" extrusionOk="0">
                <a:moveTo>
                  <a:pt x="0" y="148282"/>
                </a:moveTo>
                <a:cubicBezTo>
                  <a:pt x="-4873" y="70776"/>
                  <a:pt x="61802" y="23826"/>
                  <a:pt x="148282" y="0"/>
                </a:cubicBezTo>
                <a:cubicBezTo>
                  <a:pt x="407215" y="-55618"/>
                  <a:pt x="658837" y="18889"/>
                  <a:pt x="897841" y="0"/>
                </a:cubicBezTo>
                <a:cubicBezTo>
                  <a:pt x="1136845" y="-18889"/>
                  <a:pt x="1321165" y="60327"/>
                  <a:pt x="1465688" y="0"/>
                </a:cubicBezTo>
                <a:cubicBezTo>
                  <a:pt x="1610211" y="-60327"/>
                  <a:pt x="1735087" y="38683"/>
                  <a:pt x="1851825" y="0"/>
                </a:cubicBezTo>
                <a:cubicBezTo>
                  <a:pt x="1968563" y="-38683"/>
                  <a:pt x="2239995" y="28179"/>
                  <a:pt x="2419672" y="0"/>
                </a:cubicBezTo>
                <a:cubicBezTo>
                  <a:pt x="2599349" y="-28179"/>
                  <a:pt x="2619913" y="18128"/>
                  <a:pt x="2714953" y="0"/>
                </a:cubicBezTo>
                <a:cubicBezTo>
                  <a:pt x="2809993" y="-18128"/>
                  <a:pt x="3063770" y="32298"/>
                  <a:pt x="3191945" y="0"/>
                </a:cubicBezTo>
                <a:cubicBezTo>
                  <a:pt x="3320120" y="-32298"/>
                  <a:pt x="3559423" y="37873"/>
                  <a:pt x="3759792" y="0"/>
                </a:cubicBezTo>
                <a:cubicBezTo>
                  <a:pt x="3960161" y="-37873"/>
                  <a:pt x="4106994" y="33104"/>
                  <a:pt x="4327640" y="0"/>
                </a:cubicBezTo>
                <a:cubicBezTo>
                  <a:pt x="4548286" y="-33104"/>
                  <a:pt x="4735102" y="71698"/>
                  <a:pt x="4986343" y="0"/>
                </a:cubicBezTo>
                <a:cubicBezTo>
                  <a:pt x="5237584" y="-71698"/>
                  <a:pt x="5248774" y="25510"/>
                  <a:pt x="5372479" y="0"/>
                </a:cubicBezTo>
                <a:cubicBezTo>
                  <a:pt x="5496184" y="-25510"/>
                  <a:pt x="5636969" y="45764"/>
                  <a:pt x="5849471" y="0"/>
                </a:cubicBezTo>
                <a:cubicBezTo>
                  <a:pt x="6061973" y="-45764"/>
                  <a:pt x="6376031" y="49678"/>
                  <a:pt x="6508174" y="0"/>
                </a:cubicBezTo>
                <a:cubicBezTo>
                  <a:pt x="6640317" y="-49678"/>
                  <a:pt x="6769070" y="11280"/>
                  <a:pt x="6985166" y="0"/>
                </a:cubicBezTo>
                <a:cubicBezTo>
                  <a:pt x="7201262" y="-11280"/>
                  <a:pt x="7319073" y="42367"/>
                  <a:pt x="7462158" y="0"/>
                </a:cubicBezTo>
                <a:cubicBezTo>
                  <a:pt x="7605243" y="-42367"/>
                  <a:pt x="8001218" y="58210"/>
                  <a:pt x="8211716" y="0"/>
                </a:cubicBezTo>
                <a:cubicBezTo>
                  <a:pt x="8422214" y="-58210"/>
                  <a:pt x="8898800" y="16915"/>
                  <a:pt x="9233842" y="0"/>
                </a:cubicBezTo>
                <a:cubicBezTo>
                  <a:pt x="9313786" y="-3540"/>
                  <a:pt x="9378535" y="54447"/>
                  <a:pt x="9382124" y="148282"/>
                </a:cubicBezTo>
                <a:cubicBezTo>
                  <a:pt x="9415442" y="258183"/>
                  <a:pt x="9360256" y="399027"/>
                  <a:pt x="9382124" y="561747"/>
                </a:cubicBezTo>
                <a:cubicBezTo>
                  <a:pt x="9403992" y="724468"/>
                  <a:pt x="9353728" y="836549"/>
                  <a:pt x="9382124" y="992088"/>
                </a:cubicBezTo>
                <a:cubicBezTo>
                  <a:pt x="9387890" y="1079293"/>
                  <a:pt x="9333251" y="1144078"/>
                  <a:pt x="9233842" y="1140370"/>
                </a:cubicBezTo>
                <a:cubicBezTo>
                  <a:pt x="8937414" y="1158349"/>
                  <a:pt x="8808318" y="1139251"/>
                  <a:pt x="8575139" y="1140370"/>
                </a:cubicBezTo>
                <a:cubicBezTo>
                  <a:pt x="8341960" y="1141489"/>
                  <a:pt x="8096493" y="1130644"/>
                  <a:pt x="7916436" y="1140370"/>
                </a:cubicBezTo>
                <a:cubicBezTo>
                  <a:pt x="7736379" y="1150096"/>
                  <a:pt x="7594315" y="1096503"/>
                  <a:pt x="7439444" y="1140370"/>
                </a:cubicBezTo>
                <a:cubicBezTo>
                  <a:pt x="7284573" y="1184237"/>
                  <a:pt x="7284696" y="1107205"/>
                  <a:pt x="7144163" y="1140370"/>
                </a:cubicBezTo>
                <a:cubicBezTo>
                  <a:pt x="7003630" y="1173535"/>
                  <a:pt x="6974636" y="1116392"/>
                  <a:pt x="6848883" y="1140370"/>
                </a:cubicBezTo>
                <a:cubicBezTo>
                  <a:pt x="6723130" y="1164348"/>
                  <a:pt x="6582878" y="1112871"/>
                  <a:pt x="6462746" y="1140370"/>
                </a:cubicBezTo>
                <a:cubicBezTo>
                  <a:pt x="6342614" y="1167869"/>
                  <a:pt x="6274611" y="1113600"/>
                  <a:pt x="6167466" y="1140370"/>
                </a:cubicBezTo>
                <a:cubicBezTo>
                  <a:pt x="6060321" y="1167140"/>
                  <a:pt x="5584052" y="1132271"/>
                  <a:pt x="5417907" y="1140370"/>
                </a:cubicBezTo>
                <a:cubicBezTo>
                  <a:pt x="5251762" y="1148469"/>
                  <a:pt x="5143962" y="1132810"/>
                  <a:pt x="5031771" y="1140370"/>
                </a:cubicBezTo>
                <a:cubicBezTo>
                  <a:pt x="4919580" y="1147930"/>
                  <a:pt x="4681010" y="1089629"/>
                  <a:pt x="4373067" y="1140370"/>
                </a:cubicBezTo>
                <a:cubicBezTo>
                  <a:pt x="4065124" y="1191111"/>
                  <a:pt x="4160446" y="1119611"/>
                  <a:pt x="4077787" y="1140370"/>
                </a:cubicBezTo>
                <a:cubicBezTo>
                  <a:pt x="3995128" y="1161129"/>
                  <a:pt x="3754816" y="1131386"/>
                  <a:pt x="3509939" y="1140370"/>
                </a:cubicBezTo>
                <a:cubicBezTo>
                  <a:pt x="3265062" y="1149354"/>
                  <a:pt x="3128191" y="1063850"/>
                  <a:pt x="2851236" y="1140370"/>
                </a:cubicBezTo>
                <a:cubicBezTo>
                  <a:pt x="2574281" y="1216890"/>
                  <a:pt x="2528766" y="1133653"/>
                  <a:pt x="2283389" y="1140370"/>
                </a:cubicBezTo>
                <a:cubicBezTo>
                  <a:pt x="2038012" y="1147087"/>
                  <a:pt x="1898973" y="1115315"/>
                  <a:pt x="1715541" y="1140370"/>
                </a:cubicBezTo>
                <a:cubicBezTo>
                  <a:pt x="1532109" y="1165425"/>
                  <a:pt x="1308133" y="1083674"/>
                  <a:pt x="1056838" y="1140370"/>
                </a:cubicBezTo>
                <a:cubicBezTo>
                  <a:pt x="805543" y="1197066"/>
                  <a:pt x="829642" y="1114028"/>
                  <a:pt x="670702" y="1140370"/>
                </a:cubicBezTo>
                <a:cubicBezTo>
                  <a:pt x="511762" y="1166712"/>
                  <a:pt x="278427" y="1087259"/>
                  <a:pt x="148282" y="1140370"/>
                </a:cubicBezTo>
                <a:cubicBezTo>
                  <a:pt x="64397" y="1148475"/>
                  <a:pt x="-540" y="1084089"/>
                  <a:pt x="0" y="992088"/>
                </a:cubicBezTo>
                <a:cubicBezTo>
                  <a:pt x="-41182" y="833696"/>
                  <a:pt x="11228" y="726991"/>
                  <a:pt x="0" y="561747"/>
                </a:cubicBezTo>
                <a:cubicBezTo>
                  <a:pt x="-11228" y="396503"/>
                  <a:pt x="107" y="327925"/>
                  <a:pt x="0" y="14828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algn="just"/>
            <a:r>
              <a:rPr lang="en-US" sz="2800" b="1" dirty="0">
                <a:solidFill>
                  <a:srgbClr val="002060"/>
                </a:solidFill>
                <a:latin typeface="Calibri" panose="020F0502020204030204" pitchFamily="34" charset="0"/>
                <a:cs typeface="Calibri" panose="020F0502020204030204" pitchFamily="34" charset="0"/>
              </a:rPr>
              <a:t>2. </a:t>
            </a:r>
            <a:r>
              <a:rPr lang="vi-VN" sz="2800" b="1" dirty="0">
                <a:solidFill>
                  <a:srgbClr val="002060"/>
                </a:solidFill>
                <a:latin typeface="Calibri" panose="020F0502020204030204" pitchFamily="34" charset="0"/>
                <a:cs typeface="Calibri" panose="020F0502020204030204" pitchFamily="34" charset="0"/>
              </a:rPr>
              <a:t>Viết đoạn văn về một nhân vật yêu thích trong câu chuyện em đã được nghe kể.</a:t>
            </a:r>
          </a:p>
        </p:txBody>
      </p:sp>
      <p:sp>
        <p:nvSpPr>
          <p:cNvPr id="21" name="TextBox 20">
            <a:extLst>
              <a:ext uri="{FF2B5EF4-FFF2-40B4-BE49-F238E27FC236}">
                <a16:creationId xmlns:a16="http://schemas.microsoft.com/office/drawing/2014/main" xmlns="" id="{AC1608A5-41B0-4B7E-A80E-5176DC720BCD}"/>
              </a:ext>
            </a:extLst>
          </p:cNvPr>
          <p:cNvSpPr txBox="1"/>
          <p:nvPr/>
        </p:nvSpPr>
        <p:spPr>
          <a:xfrm>
            <a:off x="5007273" y="2207147"/>
            <a:ext cx="5860752" cy="461665"/>
          </a:xfrm>
          <a:custGeom>
            <a:avLst/>
            <a:gdLst>
              <a:gd name="connsiteX0" fmla="*/ 0 w 5860752"/>
              <a:gd name="connsiteY0" fmla="*/ 0 h 461665"/>
              <a:gd name="connsiteX1" fmla="*/ 5860752 w 5860752"/>
              <a:gd name="connsiteY1" fmla="*/ 0 h 461665"/>
              <a:gd name="connsiteX2" fmla="*/ 5860752 w 5860752"/>
              <a:gd name="connsiteY2" fmla="*/ 461665 h 461665"/>
              <a:gd name="connsiteX3" fmla="*/ 0 w 5860752"/>
              <a:gd name="connsiteY3" fmla="*/ 461665 h 461665"/>
              <a:gd name="connsiteX4" fmla="*/ 0 w 586075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752" h="461665" fill="none" extrusionOk="0">
                <a:moveTo>
                  <a:pt x="0" y="0"/>
                </a:moveTo>
                <a:cubicBezTo>
                  <a:pt x="2533200" y="-137406"/>
                  <a:pt x="5179125" y="90737"/>
                  <a:pt x="5860752" y="0"/>
                </a:cubicBezTo>
                <a:cubicBezTo>
                  <a:pt x="5850089" y="95707"/>
                  <a:pt x="5851237" y="392937"/>
                  <a:pt x="5860752" y="461665"/>
                </a:cubicBezTo>
                <a:cubicBezTo>
                  <a:pt x="3315810" y="589647"/>
                  <a:pt x="2129986" y="441694"/>
                  <a:pt x="0" y="461665"/>
                </a:cubicBezTo>
                <a:cubicBezTo>
                  <a:pt x="36237" y="274478"/>
                  <a:pt x="-19172" y="97045"/>
                  <a:pt x="0" y="0"/>
                </a:cubicBezTo>
                <a:close/>
              </a:path>
              <a:path w="5860752" h="461665" stroke="0" extrusionOk="0">
                <a:moveTo>
                  <a:pt x="0" y="0"/>
                </a:moveTo>
                <a:cubicBezTo>
                  <a:pt x="2548693" y="-1539"/>
                  <a:pt x="4408266" y="-46202"/>
                  <a:pt x="5860752" y="0"/>
                </a:cubicBezTo>
                <a:cubicBezTo>
                  <a:pt x="5882661" y="134824"/>
                  <a:pt x="5870464" y="295193"/>
                  <a:pt x="5860752" y="461665"/>
                </a:cubicBezTo>
                <a:cubicBezTo>
                  <a:pt x="5056320" y="333130"/>
                  <a:pt x="1059761" y="421526"/>
                  <a:pt x="0" y="461665"/>
                </a:cubicBezTo>
                <a:cubicBezTo>
                  <a:pt x="15681" y="368114"/>
                  <a:pt x="23004" y="77620"/>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xmlns="" sd="1674230717">
                  <a:prstGeom prst="rect">
                    <a:avLst/>
                  </a:prstGeom>
                  <ask:type>
                    <ask:lineSketchCurved/>
                  </ask:type>
                </ask:lineSketchStyleProps>
              </a:ext>
            </a:extLst>
          </a:ln>
        </p:spPr>
        <p:txBody>
          <a:bodyPr wrap="square">
            <a:spAutoFit/>
          </a:bodyPr>
          <a:lstStyle/>
          <a:p>
            <a:r>
              <a:rPr lang="vi-VN" sz="2400" dirty="0">
                <a:solidFill>
                  <a:srgbClr val="0000FF"/>
                </a:solidFill>
                <a:latin typeface="Calibri" panose="020F0502020204030204" pitchFamily="34" charset="0"/>
                <a:cs typeface="Calibri" panose="020F0502020204030204" pitchFamily="34" charset="0"/>
              </a:rPr>
              <a:t>Câu chuyện em đã được nghe kể là gì?</a:t>
            </a:r>
          </a:p>
        </p:txBody>
      </p:sp>
      <p:cxnSp>
        <p:nvCxnSpPr>
          <p:cNvPr id="22" name="Straight Arrow Connector 21">
            <a:extLst>
              <a:ext uri="{FF2B5EF4-FFF2-40B4-BE49-F238E27FC236}">
                <a16:creationId xmlns:a16="http://schemas.microsoft.com/office/drawing/2014/main" xmlns="" id="{B8CB68D7-DD2C-48FD-B10B-43707DB43941}"/>
              </a:ext>
            </a:extLst>
          </p:cNvPr>
          <p:cNvCxnSpPr>
            <a:cxnSpLocks/>
          </p:cNvCxnSpPr>
          <p:nvPr/>
        </p:nvCxnSpPr>
        <p:spPr>
          <a:xfrm flipV="1">
            <a:off x="4337954" y="2426438"/>
            <a:ext cx="669318" cy="1473755"/>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3C92C19B-9A01-4059-93BB-741D66491654}"/>
              </a:ext>
            </a:extLst>
          </p:cNvPr>
          <p:cNvCxnSpPr>
            <a:cxnSpLocks/>
            <a:endCxn id="24" idx="1"/>
          </p:cNvCxnSpPr>
          <p:nvPr/>
        </p:nvCxnSpPr>
        <p:spPr>
          <a:xfrm flipV="1">
            <a:off x="4343336" y="3543290"/>
            <a:ext cx="663936" cy="357790"/>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2396A26C-1930-461E-9090-20C54E349ED4}"/>
              </a:ext>
            </a:extLst>
          </p:cNvPr>
          <p:cNvSpPr txBox="1"/>
          <p:nvPr/>
        </p:nvSpPr>
        <p:spPr>
          <a:xfrm>
            <a:off x="5007272" y="3312457"/>
            <a:ext cx="6489403" cy="461665"/>
          </a:xfrm>
          <a:custGeom>
            <a:avLst/>
            <a:gdLst>
              <a:gd name="connsiteX0" fmla="*/ 0 w 6489403"/>
              <a:gd name="connsiteY0" fmla="*/ 0 h 461665"/>
              <a:gd name="connsiteX1" fmla="*/ 6489403 w 6489403"/>
              <a:gd name="connsiteY1" fmla="*/ 0 h 461665"/>
              <a:gd name="connsiteX2" fmla="*/ 6489403 w 6489403"/>
              <a:gd name="connsiteY2" fmla="*/ 461665 h 461665"/>
              <a:gd name="connsiteX3" fmla="*/ 0 w 6489403"/>
              <a:gd name="connsiteY3" fmla="*/ 461665 h 461665"/>
              <a:gd name="connsiteX4" fmla="*/ 0 w 648940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9403" h="461665" fill="none" extrusionOk="0">
                <a:moveTo>
                  <a:pt x="0" y="0"/>
                </a:moveTo>
                <a:cubicBezTo>
                  <a:pt x="1717803" y="135721"/>
                  <a:pt x="4022370" y="-84485"/>
                  <a:pt x="6489403" y="0"/>
                </a:cubicBezTo>
                <a:cubicBezTo>
                  <a:pt x="6449792" y="84053"/>
                  <a:pt x="6475131" y="414441"/>
                  <a:pt x="6489403" y="461665"/>
                </a:cubicBezTo>
                <a:cubicBezTo>
                  <a:pt x="5477330" y="431011"/>
                  <a:pt x="831075" y="307129"/>
                  <a:pt x="0" y="461665"/>
                </a:cubicBezTo>
                <a:cubicBezTo>
                  <a:pt x="-32772" y="386569"/>
                  <a:pt x="26812" y="58669"/>
                  <a:pt x="0" y="0"/>
                </a:cubicBezTo>
                <a:close/>
              </a:path>
              <a:path w="6489403" h="461665" stroke="0" extrusionOk="0">
                <a:moveTo>
                  <a:pt x="0" y="0"/>
                </a:moveTo>
                <a:cubicBezTo>
                  <a:pt x="1397994" y="103938"/>
                  <a:pt x="5190882" y="47782"/>
                  <a:pt x="6489403" y="0"/>
                </a:cubicBezTo>
                <a:cubicBezTo>
                  <a:pt x="6457531" y="89784"/>
                  <a:pt x="6496453" y="295875"/>
                  <a:pt x="6489403" y="461665"/>
                </a:cubicBezTo>
                <a:cubicBezTo>
                  <a:pt x="5564381" y="333787"/>
                  <a:pt x="1480527" y="523056"/>
                  <a:pt x="0" y="461665"/>
                </a:cubicBezTo>
                <a:cubicBezTo>
                  <a:pt x="-7945" y="250998"/>
                  <a:pt x="-10061" y="108257"/>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xmlns="" sd="4125094480">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thích nhất nhân vật nào trong câu chuyện đó?</a:t>
            </a:r>
          </a:p>
        </p:txBody>
      </p:sp>
      <p:cxnSp>
        <p:nvCxnSpPr>
          <p:cNvPr id="25" name="Straight Arrow Connector 24">
            <a:extLst>
              <a:ext uri="{FF2B5EF4-FFF2-40B4-BE49-F238E27FC236}">
                <a16:creationId xmlns:a16="http://schemas.microsoft.com/office/drawing/2014/main" xmlns="" id="{9D6EB2D7-5ACE-46B1-8FE8-BDDD79758D2B}"/>
              </a:ext>
            </a:extLst>
          </p:cNvPr>
          <p:cNvCxnSpPr>
            <a:cxnSpLocks/>
            <a:endCxn id="26" idx="1"/>
          </p:cNvCxnSpPr>
          <p:nvPr/>
        </p:nvCxnSpPr>
        <p:spPr>
          <a:xfrm>
            <a:off x="4337954" y="3909682"/>
            <a:ext cx="962057" cy="610808"/>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70C08F5D-E1BC-4EF5-B8E8-9431D355FE88}"/>
              </a:ext>
            </a:extLst>
          </p:cNvPr>
          <p:cNvSpPr txBox="1"/>
          <p:nvPr/>
        </p:nvSpPr>
        <p:spPr>
          <a:xfrm>
            <a:off x="5300011" y="4289657"/>
            <a:ext cx="5987114" cy="461665"/>
          </a:xfrm>
          <a:custGeom>
            <a:avLst/>
            <a:gdLst>
              <a:gd name="connsiteX0" fmla="*/ 0 w 5987114"/>
              <a:gd name="connsiteY0" fmla="*/ 0 h 461665"/>
              <a:gd name="connsiteX1" fmla="*/ 5987114 w 5987114"/>
              <a:gd name="connsiteY1" fmla="*/ 0 h 461665"/>
              <a:gd name="connsiteX2" fmla="*/ 5987114 w 5987114"/>
              <a:gd name="connsiteY2" fmla="*/ 461665 h 461665"/>
              <a:gd name="connsiteX3" fmla="*/ 0 w 5987114"/>
              <a:gd name="connsiteY3" fmla="*/ 461665 h 461665"/>
              <a:gd name="connsiteX4" fmla="*/ 0 w 598711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14" h="461665" fill="none" extrusionOk="0">
                <a:moveTo>
                  <a:pt x="0" y="0"/>
                </a:moveTo>
                <a:cubicBezTo>
                  <a:pt x="1577934" y="5232"/>
                  <a:pt x="4448176" y="68678"/>
                  <a:pt x="5987114" y="0"/>
                </a:cubicBezTo>
                <a:cubicBezTo>
                  <a:pt x="6023855" y="51454"/>
                  <a:pt x="6011931" y="367215"/>
                  <a:pt x="5987114" y="461665"/>
                </a:cubicBezTo>
                <a:cubicBezTo>
                  <a:pt x="3290038" y="559895"/>
                  <a:pt x="1157761" y="546569"/>
                  <a:pt x="0" y="461665"/>
                </a:cubicBezTo>
                <a:cubicBezTo>
                  <a:pt x="27779" y="300791"/>
                  <a:pt x="-14230" y="179083"/>
                  <a:pt x="0" y="0"/>
                </a:cubicBezTo>
                <a:close/>
              </a:path>
              <a:path w="5987114" h="461665" stroke="0" extrusionOk="0">
                <a:moveTo>
                  <a:pt x="0" y="0"/>
                </a:moveTo>
                <a:cubicBezTo>
                  <a:pt x="2541166" y="73963"/>
                  <a:pt x="3489708" y="-135315"/>
                  <a:pt x="5987114" y="0"/>
                </a:cubicBezTo>
                <a:cubicBezTo>
                  <a:pt x="6008707" y="124747"/>
                  <a:pt x="6024974" y="409014"/>
                  <a:pt x="5987114" y="461665"/>
                </a:cubicBezTo>
                <a:cubicBezTo>
                  <a:pt x="5206234" y="377143"/>
                  <a:pt x="2722628" y="506091"/>
                  <a:pt x="0" y="461665"/>
                </a:cubicBezTo>
                <a:cubicBezTo>
                  <a:pt x="-12474" y="269377"/>
                  <a:pt x="-6133" y="224152"/>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xmlns="" sd="2952893647">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thích nhất điều gì ở nhân vật đó?</a:t>
            </a:r>
          </a:p>
        </p:txBody>
      </p:sp>
      <p:sp>
        <p:nvSpPr>
          <p:cNvPr id="27" name="Scroll: Horizontal 1057">
            <a:extLst>
              <a:ext uri="{FF2B5EF4-FFF2-40B4-BE49-F238E27FC236}">
                <a16:creationId xmlns:a16="http://schemas.microsoft.com/office/drawing/2014/main" xmlns="" id="{BC22E2C0-0AA3-4CDA-B827-ADB3109AA523}"/>
              </a:ext>
            </a:extLst>
          </p:cNvPr>
          <p:cNvSpPr/>
          <p:nvPr/>
        </p:nvSpPr>
        <p:spPr>
          <a:xfrm>
            <a:off x="1076325" y="3321060"/>
            <a:ext cx="3261630" cy="1211000"/>
          </a:xfrm>
          <a:custGeom>
            <a:avLst/>
            <a:gdLst>
              <a:gd name="connsiteX0" fmla="*/ 3261630 w 3261630"/>
              <a:gd name="connsiteY0" fmla="*/ 75688 h 1211000"/>
              <a:gd name="connsiteX1" fmla="*/ 3185942 w 3261630"/>
              <a:gd name="connsiteY1" fmla="*/ 151376 h 1211000"/>
              <a:gd name="connsiteX2" fmla="*/ 3185943 w 3261630"/>
              <a:gd name="connsiteY2" fmla="*/ 75688 h 1211000"/>
              <a:gd name="connsiteX3" fmla="*/ 3148099 w 3261630"/>
              <a:gd name="connsiteY3" fmla="*/ 113532 h 1211000"/>
              <a:gd name="connsiteX4" fmla="*/ 3110255 w 3261630"/>
              <a:gd name="connsiteY4" fmla="*/ 75688 h 1211000"/>
              <a:gd name="connsiteX5" fmla="*/ 3110255 w 3261630"/>
              <a:gd name="connsiteY5" fmla="*/ 151375 h 1211000"/>
              <a:gd name="connsiteX6" fmla="*/ 2574148 w 3261630"/>
              <a:gd name="connsiteY6" fmla="*/ 151375 h 1211000"/>
              <a:gd name="connsiteX7" fmla="*/ 2098733 w 3261630"/>
              <a:gd name="connsiteY7" fmla="*/ 151375 h 1211000"/>
              <a:gd name="connsiteX8" fmla="*/ 1653663 w 3261630"/>
              <a:gd name="connsiteY8" fmla="*/ 151375 h 1211000"/>
              <a:gd name="connsiteX9" fmla="*/ 1178247 w 3261630"/>
              <a:gd name="connsiteY9" fmla="*/ 151375 h 1211000"/>
              <a:gd name="connsiteX10" fmla="*/ 733178 w 3261630"/>
              <a:gd name="connsiteY10" fmla="*/ 151375 h 1211000"/>
              <a:gd name="connsiteX11" fmla="*/ 75688 w 3261630"/>
              <a:gd name="connsiteY11" fmla="*/ 151375 h 1211000"/>
              <a:gd name="connsiteX12" fmla="*/ 0 w 3261630"/>
              <a:gd name="connsiteY12" fmla="*/ 227063 h 1211000"/>
              <a:gd name="connsiteX13" fmla="*/ 0 w 3261630"/>
              <a:gd name="connsiteY13" fmla="*/ 681188 h 1211000"/>
              <a:gd name="connsiteX14" fmla="*/ 0 w 3261630"/>
              <a:gd name="connsiteY14" fmla="*/ 1135313 h 1211000"/>
              <a:gd name="connsiteX15" fmla="*/ 75688 w 3261630"/>
              <a:gd name="connsiteY15" fmla="*/ 1211001 h 1211000"/>
              <a:gd name="connsiteX16" fmla="*/ 151376 w 3261630"/>
              <a:gd name="connsiteY16" fmla="*/ 1135313 h 1211000"/>
              <a:gd name="connsiteX17" fmla="*/ 151375 w 3261630"/>
              <a:gd name="connsiteY17" fmla="*/ 1059625 h 1211000"/>
              <a:gd name="connsiteX18" fmla="*/ 687482 w 3261630"/>
              <a:gd name="connsiteY18" fmla="*/ 1059625 h 1211000"/>
              <a:gd name="connsiteX19" fmla="*/ 1162898 w 3261630"/>
              <a:gd name="connsiteY19" fmla="*/ 1059625 h 1211000"/>
              <a:gd name="connsiteX20" fmla="*/ 1638313 w 3261630"/>
              <a:gd name="connsiteY20" fmla="*/ 1059625 h 1211000"/>
              <a:gd name="connsiteX21" fmla="*/ 2174420 w 3261630"/>
              <a:gd name="connsiteY21" fmla="*/ 1059625 h 1211000"/>
              <a:gd name="connsiteX22" fmla="*/ 2710527 w 3261630"/>
              <a:gd name="connsiteY22" fmla="*/ 1059625 h 1211000"/>
              <a:gd name="connsiteX23" fmla="*/ 3185943 w 3261630"/>
              <a:gd name="connsiteY23" fmla="*/ 1059625 h 1211000"/>
              <a:gd name="connsiteX24" fmla="*/ 3261631 w 3261630"/>
              <a:gd name="connsiteY24" fmla="*/ 983937 h 1211000"/>
              <a:gd name="connsiteX25" fmla="*/ 3261630 w 3261630"/>
              <a:gd name="connsiteY25" fmla="*/ 75688 h 1211000"/>
              <a:gd name="connsiteX26" fmla="*/ 75688 w 3261630"/>
              <a:gd name="connsiteY26" fmla="*/ 302750 h 1211000"/>
              <a:gd name="connsiteX27" fmla="*/ 151376 w 3261630"/>
              <a:gd name="connsiteY27" fmla="*/ 227062 h 1211000"/>
              <a:gd name="connsiteX28" fmla="*/ 113532 w 3261630"/>
              <a:gd name="connsiteY28" fmla="*/ 189218 h 1211000"/>
              <a:gd name="connsiteX29" fmla="*/ 75688 w 3261630"/>
              <a:gd name="connsiteY29" fmla="*/ 227062 h 1211000"/>
              <a:gd name="connsiteX30" fmla="*/ 75688 w 3261630"/>
              <a:gd name="connsiteY30" fmla="*/ 302750 h 1211000"/>
              <a:gd name="connsiteX0" fmla="*/ 75688 w 3261630"/>
              <a:gd name="connsiteY0" fmla="*/ 302750 h 1211000"/>
              <a:gd name="connsiteX1" fmla="*/ 151376 w 3261630"/>
              <a:gd name="connsiteY1" fmla="*/ 227062 h 1211000"/>
              <a:gd name="connsiteX2" fmla="*/ 113532 w 3261630"/>
              <a:gd name="connsiteY2" fmla="*/ 189218 h 1211000"/>
              <a:gd name="connsiteX3" fmla="*/ 75688 w 3261630"/>
              <a:gd name="connsiteY3" fmla="*/ 227062 h 1211000"/>
              <a:gd name="connsiteX4" fmla="*/ 75688 w 3261630"/>
              <a:gd name="connsiteY4" fmla="*/ 302750 h 1211000"/>
              <a:gd name="connsiteX5" fmla="*/ 3185943 w 3261630"/>
              <a:gd name="connsiteY5" fmla="*/ 151375 h 1211000"/>
              <a:gd name="connsiteX6" fmla="*/ 3261631 w 3261630"/>
              <a:gd name="connsiteY6" fmla="*/ 75687 h 1211000"/>
              <a:gd name="connsiteX7" fmla="*/ 3185943 w 3261630"/>
              <a:gd name="connsiteY7" fmla="*/ -1 h 1211000"/>
              <a:gd name="connsiteX8" fmla="*/ 3110255 w 3261630"/>
              <a:gd name="connsiteY8" fmla="*/ 75687 h 1211000"/>
              <a:gd name="connsiteX9" fmla="*/ 3148099 w 3261630"/>
              <a:gd name="connsiteY9" fmla="*/ 113531 h 1211000"/>
              <a:gd name="connsiteX10" fmla="*/ 3185943 w 3261630"/>
              <a:gd name="connsiteY10" fmla="*/ 75687 h 1211000"/>
              <a:gd name="connsiteX11" fmla="*/ 3185943 w 3261630"/>
              <a:gd name="connsiteY11" fmla="*/ 151375 h 1211000"/>
              <a:gd name="connsiteX0" fmla="*/ 0 w 3261630"/>
              <a:gd name="connsiteY0" fmla="*/ 227063 h 1211000"/>
              <a:gd name="connsiteX1" fmla="*/ 75688 w 3261630"/>
              <a:gd name="connsiteY1" fmla="*/ 151375 h 1211000"/>
              <a:gd name="connsiteX2" fmla="*/ 520758 w 3261630"/>
              <a:gd name="connsiteY2" fmla="*/ 151375 h 1211000"/>
              <a:gd name="connsiteX3" fmla="*/ 965828 w 3261630"/>
              <a:gd name="connsiteY3" fmla="*/ 151375 h 1211000"/>
              <a:gd name="connsiteX4" fmla="*/ 1410897 w 3261630"/>
              <a:gd name="connsiteY4" fmla="*/ 151375 h 1211000"/>
              <a:gd name="connsiteX5" fmla="*/ 1977350 w 3261630"/>
              <a:gd name="connsiteY5" fmla="*/ 151375 h 1211000"/>
              <a:gd name="connsiteX6" fmla="*/ 2543802 w 3261630"/>
              <a:gd name="connsiteY6" fmla="*/ 151375 h 1211000"/>
              <a:gd name="connsiteX7" fmla="*/ 3110255 w 3261630"/>
              <a:gd name="connsiteY7" fmla="*/ 151375 h 1211000"/>
              <a:gd name="connsiteX8" fmla="*/ 3110255 w 3261630"/>
              <a:gd name="connsiteY8" fmla="*/ 75688 h 1211000"/>
              <a:gd name="connsiteX9" fmla="*/ 3185943 w 3261630"/>
              <a:gd name="connsiteY9" fmla="*/ 0 h 1211000"/>
              <a:gd name="connsiteX10" fmla="*/ 3261631 w 3261630"/>
              <a:gd name="connsiteY10" fmla="*/ 75688 h 1211000"/>
              <a:gd name="connsiteX11" fmla="*/ 3261630 w 3261630"/>
              <a:gd name="connsiteY11" fmla="*/ 983938 h 1211000"/>
              <a:gd name="connsiteX12" fmla="*/ 3185942 w 3261630"/>
              <a:gd name="connsiteY12" fmla="*/ 1059626 h 1211000"/>
              <a:gd name="connsiteX13" fmla="*/ 2680181 w 3261630"/>
              <a:gd name="connsiteY13" fmla="*/ 1059626 h 1211000"/>
              <a:gd name="connsiteX14" fmla="*/ 2113728 w 3261630"/>
              <a:gd name="connsiteY14" fmla="*/ 1059626 h 1211000"/>
              <a:gd name="connsiteX15" fmla="*/ 1577621 w 3261630"/>
              <a:gd name="connsiteY15" fmla="*/ 1059625 h 1211000"/>
              <a:gd name="connsiteX16" fmla="*/ 1102206 w 3261630"/>
              <a:gd name="connsiteY16" fmla="*/ 1059625 h 1211000"/>
              <a:gd name="connsiteX17" fmla="*/ 657136 w 3261630"/>
              <a:gd name="connsiteY17" fmla="*/ 1059625 h 1211000"/>
              <a:gd name="connsiteX18" fmla="*/ 151375 w 3261630"/>
              <a:gd name="connsiteY18" fmla="*/ 1059625 h 1211000"/>
              <a:gd name="connsiteX19" fmla="*/ 151375 w 3261630"/>
              <a:gd name="connsiteY19" fmla="*/ 1135313 h 1211000"/>
              <a:gd name="connsiteX20" fmla="*/ 75687 w 3261630"/>
              <a:gd name="connsiteY20" fmla="*/ 1211001 h 1211000"/>
              <a:gd name="connsiteX21" fmla="*/ -1 w 3261630"/>
              <a:gd name="connsiteY21" fmla="*/ 1135313 h 1211000"/>
              <a:gd name="connsiteX22" fmla="*/ 0 w 3261630"/>
              <a:gd name="connsiteY22" fmla="*/ 227063 h 1211000"/>
              <a:gd name="connsiteX23" fmla="*/ 3110255 w 3261630"/>
              <a:gd name="connsiteY23" fmla="*/ 151375 h 1211000"/>
              <a:gd name="connsiteX24" fmla="*/ 3185943 w 3261630"/>
              <a:gd name="connsiteY24" fmla="*/ 151375 h 1211000"/>
              <a:gd name="connsiteX25" fmla="*/ 3261631 w 3261630"/>
              <a:gd name="connsiteY25" fmla="*/ 75687 h 1211000"/>
              <a:gd name="connsiteX26" fmla="*/ 3185943 w 3261630"/>
              <a:gd name="connsiteY26" fmla="*/ 151375 h 1211000"/>
              <a:gd name="connsiteX27" fmla="*/ 3185943 w 3261630"/>
              <a:gd name="connsiteY27" fmla="*/ 75688 h 1211000"/>
              <a:gd name="connsiteX28" fmla="*/ 3148099 w 3261630"/>
              <a:gd name="connsiteY28" fmla="*/ 113532 h 1211000"/>
              <a:gd name="connsiteX29" fmla="*/ 3110255 w 3261630"/>
              <a:gd name="connsiteY29" fmla="*/ 75688 h 1211000"/>
              <a:gd name="connsiteX30" fmla="*/ 75688 w 3261630"/>
              <a:gd name="connsiteY30" fmla="*/ 302750 h 1211000"/>
              <a:gd name="connsiteX31" fmla="*/ 75688 w 3261630"/>
              <a:gd name="connsiteY31" fmla="*/ 227063 h 1211000"/>
              <a:gd name="connsiteX32" fmla="*/ 113532 w 3261630"/>
              <a:gd name="connsiteY32" fmla="*/ 189219 h 1211000"/>
              <a:gd name="connsiteX33" fmla="*/ 151376 w 3261630"/>
              <a:gd name="connsiteY33" fmla="*/ 227063 h 1211000"/>
              <a:gd name="connsiteX34" fmla="*/ 75688 w 3261630"/>
              <a:gd name="connsiteY34" fmla="*/ 302751 h 1211000"/>
              <a:gd name="connsiteX35" fmla="*/ 0 w 3261630"/>
              <a:gd name="connsiteY35" fmla="*/ 227063 h 1211000"/>
              <a:gd name="connsiteX36" fmla="*/ 151375 w 3261630"/>
              <a:gd name="connsiteY36" fmla="*/ 227063 h 1211000"/>
              <a:gd name="connsiteX37" fmla="*/ 151375 w 3261630"/>
              <a:gd name="connsiteY37" fmla="*/ 626693 h 1211000"/>
              <a:gd name="connsiteX38" fmla="*/ 151375 w 3261630"/>
              <a:gd name="connsiteY38" fmla="*/ 1059625 h 121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61630" h="1211000" stroke="0" extrusionOk="0">
                <a:moveTo>
                  <a:pt x="3261630" y="75688"/>
                </a:moveTo>
                <a:cubicBezTo>
                  <a:pt x="3244409" y="109878"/>
                  <a:pt x="3219772" y="114701"/>
                  <a:pt x="3185942" y="151376"/>
                </a:cubicBezTo>
                <a:cubicBezTo>
                  <a:pt x="3191322" y="122239"/>
                  <a:pt x="3186315" y="100157"/>
                  <a:pt x="3185943" y="75688"/>
                </a:cubicBezTo>
                <a:cubicBezTo>
                  <a:pt x="3185109" y="92110"/>
                  <a:pt x="3174127" y="113359"/>
                  <a:pt x="3148099" y="113532"/>
                </a:cubicBezTo>
                <a:cubicBezTo>
                  <a:pt x="3125947" y="112851"/>
                  <a:pt x="3109279" y="92090"/>
                  <a:pt x="3110255" y="75688"/>
                </a:cubicBezTo>
                <a:cubicBezTo>
                  <a:pt x="3113330" y="104340"/>
                  <a:pt x="3105042" y="119634"/>
                  <a:pt x="3110255" y="151375"/>
                </a:cubicBezTo>
                <a:cubicBezTo>
                  <a:pt x="2976961" y="178479"/>
                  <a:pt x="2736598" y="102200"/>
                  <a:pt x="2574148" y="151375"/>
                </a:cubicBezTo>
                <a:cubicBezTo>
                  <a:pt x="2411698" y="200550"/>
                  <a:pt x="2225852" y="145279"/>
                  <a:pt x="2098733" y="151375"/>
                </a:cubicBezTo>
                <a:cubicBezTo>
                  <a:pt x="1971615" y="157471"/>
                  <a:pt x="1838896" y="148260"/>
                  <a:pt x="1653663" y="151375"/>
                </a:cubicBezTo>
                <a:cubicBezTo>
                  <a:pt x="1468430" y="154490"/>
                  <a:pt x="1274582" y="119979"/>
                  <a:pt x="1178247" y="151375"/>
                </a:cubicBezTo>
                <a:cubicBezTo>
                  <a:pt x="1081912" y="182771"/>
                  <a:pt x="948698" y="114791"/>
                  <a:pt x="733178" y="151375"/>
                </a:cubicBezTo>
                <a:cubicBezTo>
                  <a:pt x="517658" y="187959"/>
                  <a:pt x="347064" y="115611"/>
                  <a:pt x="75688" y="151375"/>
                </a:cubicBezTo>
                <a:cubicBezTo>
                  <a:pt x="37214" y="155915"/>
                  <a:pt x="763" y="187978"/>
                  <a:pt x="0" y="227063"/>
                </a:cubicBezTo>
                <a:cubicBezTo>
                  <a:pt x="14481" y="450221"/>
                  <a:pt x="-6769" y="541577"/>
                  <a:pt x="0" y="681188"/>
                </a:cubicBezTo>
                <a:cubicBezTo>
                  <a:pt x="6769" y="820799"/>
                  <a:pt x="-54403" y="974872"/>
                  <a:pt x="0" y="1135313"/>
                </a:cubicBezTo>
                <a:cubicBezTo>
                  <a:pt x="-2040" y="1170351"/>
                  <a:pt x="33991" y="1206161"/>
                  <a:pt x="75688" y="1211001"/>
                </a:cubicBezTo>
                <a:cubicBezTo>
                  <a:pt x="116671" y="1211628"/>
                  <a:pt x="149826" y="1176712"/>
                  <a:pt x="151376" y="1135313"/>
                </a:cubicBezTo>
                <a:cubicBezTo>
                  <a:pt x="154144" y="1106069"/>
                  <a:pt x="148788" y="1078576"/>
                  <a:pt x="151375" y="1059625"/>
                </a:cubicBezTo>
                <a:cubicBezTo>
                  <a:pt x="409090" y="1021723"/>
                  <a:pt x="539695" y="1114777"/>
                  <a:pt x="687482" y="1059625"/>
                </a:cubicBezTo>
                <a:cubicBezTo>
                  <a:pt x="835269" y="1004473"/>
                  <a:pt x="938935" y="1078048"/>
                  <a:pt x="1162898" y="1059625"/>
                </a:cubicBezTo>
                <a:cubicBezTo>
                  <a:pt x="1386861" y="1041202"/>
                  <a:pt x="1449891" y="1112151"/>
                  <a:pt x="1638313" y="1059625"/>
                </a:cubicBezTo>
                <a:cubicBezTo>
                  <a:pt x="1826736" y="1007099"/>
                  <a:pt x="2065951" y="1123083"/>
                  <a:pt x="2174420" y="1059625"/>
                </a:cubicBezTo>
                <a:cubicBezTo>
                  <a:pt x="2282889" y="996167"/>
                  <a:pt x="2584080" y="1081345"/>
                  <a:pt x="2710527" y="1059625"/>
                </a:cubicBezTo>
                <a:cubicBezTo>
                  <a:pt x="2836974" y="1037905"/>
                  <a:pt x="2999113" y="1072439"/>
                  <a:pt x="3185943" y="1059625"/>
                </a:cubicBezTo>
                <a:cubicBezTo>
                  <a:pt x="3226896" y="1060010"/>
                  <a:pt x="3259911" y="1028809"/>
                  <a:pt x="3261631" y="983937"/>
                </a:cubicBezTo>
                <a:cubicBezTo>
                  <a:pt x="3276838" y="594775"/>
                  <a:pt x="3275581" y="432583"/>
                  <a:pt x="3261630" y="75688"/>
                </a:cubicBezTo>
                <a:close/>
                <a:moveTo>
                  <a:pt x="75688" y="302750"/>
                </a:moveTo>
                <a:cubicBezTo>
                  <a:pt x="118734" y="302470"/>
                  <a:pt x="144912" y="271802"/>
                  <a:pt x="151376" y="227062"/>
                </a:cubicBezTo>
                <a:cubicBezTo>
                  <a:pt x="151974" y="206248"/>
                  <a:pt x="132256" y="189851"/>
                  <a:pt x="113532" y="189218"/>
                </a:cubicBezTo>
                <a:cubicBezTo>
                  <a:pt x="90594" y="190920"/>
                  <a:pt x="76885" y="205572"/>
                  <a:pt x="75688" y="227062"/>
                </a:cubicBezTo>
                <a:cubicBezTo>
                  <a:pt x="79861" y="254828"/>
                  <a:pt x="69509" y="266473"/>
                  <a:pt x="75688" y="302750"/>
                </a:cubicBezTo>
                <a:close/>
              </a:path>
              <a:path w="3261630" h="1211000" fill="darkenLess" stroke="0" extrusionOk="0">
                <a:moveTo>
                  <a:pt x="75688" y="302750"/>
                </a:moveTo>
                <a:cubicBezTo>
                  <a:pt x="116532" y="300105"/>
                  <a:pt x="152163" y="273935"/>
                  <a:pt x="151376" y="227062"/>
                </a:cubicBezTo>
                <a:cubicBezTo>
                  <a:pt x="150700" y="207303"/>
                  <a:pt x="130029" y="187878"/>
                  <a:pt x="113532" y="189218"/>
                </a:cubicBezTo>
                <a:cubicBezTo>
                  <a:pt x="90478" y="188408"/>
                  <a:pt x="70296" y="205145"/>
                  <a:pt x="75688" y="227062"/>
                </a:cubicBezTo>
                <a:cubicBezTo>
                  <a:pt x="76163" y="261741"/>
                  <a:pt x="70578" y="286214"/>
                  <a:pt x="75688" y="302750"/>
                </a:cubicBezTo>
                <a:close/>
                <a:moveTo>
                  <a:pt x="3185943" y="151375"/>
                </a:moveTo>
                <a:cubicBezTo>
                  <a:pt x="3238851" y="154344"/>
                  <a:pt x="3263845" y="117763"/>
                  <a:pt x="3261631" y="75687"/>
                </a:cubicBezTo>
                <a:cubicBezTo>
                  <a:pt x="3266958" y="39353"/>
                  <a:pt x="3236428" y="4642"/>
                  <a:pt x="3185943" y="-1"/>
                </a:cubicBezTo>
                <a:cubicBezTo>
                  <a:pt x="3144307" y="6959"/>
                  <a:pt x="3109194" y="43765"/>
                  <a:pt x="3110255" y="75687"/>
                </a:cubicBezTo>
                <a:cubicBezTo>
                  <a:pt x="3113159" y="91615"/>
                  <a:pt x="3124022" y="114195"/>
                  <a:pt x="3148099" y="113531"/>
                </a:cubicBezTo>
                <a:cubicBezTo>
                  <a:pt x="3166321" y="115827"/>
                  <a:pt x="3191657" y="98844"/>
                  <a:pt x="3185943" y="75687"/>
                </a:cubicBezTo>
                <a:cubicBezTo>
                  <a:pt x="3189782" y="97177"/>
                  <a:pt x="3181536" y="132621"/>
                  <a:pt x="3185943" y="151375"/>
                </a:cubicBezTo>
                <a:close/>
              </a:path>
              <a:path w="3261630" h="1211000" fill="none" extrusionOk="0">
                <a:moveTo>
                  <a:pt x="0" y="227063"/>
                </a:moveTo>
                <a:cubicBezTo>
                  <a:pt x="3298" y="175655"/>
                  <a:pt x="31103" y="150853"/>
                  <a:pt x="75688" y="151375"/>
                </a:cubicBezTo>
                <a:cubicBezTo>
                  <a:pt x="196108" y="105480"/>
                  <a:pt x="313501" y="160411"/>
                  <a:pt x="520758" y="151375"/>
                </a:cubicBezTo>
                <a:cubicBezTo>
                  <a:pt x="728015" y="142339"/>
                  <a:pt x="822457" y="151776"/>
                  <a:pt x="965828" y="151375"/>
                </a:cubicBezTo>
                <a:cubicBezTo>
                  <a:pt x="1109199" y="150974"/>
                  <a:pt x="1275380" y="204031"/>
                  <a:pt x="1410897" y="151375"/>
                </a:cubicBezTo>
                <a:cubicBezTo>
                  <a:pt x="1546414" y="98719"/>
                  <a:pt x="1765901" y="156780"/>
                  <a:pt x="1977350" y="151375"/>
                </a:cubicBezTo>
                <a:cubicBezTo>
                  <a:pt x="2188799" y="145970"/>
                  <a:pt x="2282469" y="182331"/>
                  <a:pt x="2543802" y="151375"/>
                </a:cubicBezTo>
                <a:cubicBezTo>
                  <a:pt x="2805135" y="120419"/>
                  <a:pt x="2953039" y="191968"/>
                  <a:pt x="3110255" y="151375"/>
                </a:cubicBezTo>
                <a:cubicBezTo>
                  <a:pt x="3109676" y="126711"/>
                  <a:pt x="3114322" y="101398"/>
                  <a:pt x="3110255" y="75688"/>
                </a:cubicBezTo>
                <a:cubicBezTo>
                  <a:pt x="3099198" y="33355"/>
                  <a:pt x="3141514" y="-3079"/>
                  <a:pt x="3185943" y="0"/>
                </a:cubicBezTo>
                <a:cubicBezTo>
                  <a:pt x="3235597" y="-6384"/>
                  <a:pt x="3253035" y="33863"/>
                  <a:pt x="3261631" y="75688"/>
                </a:cubicBezTo>
                <a:cubicBezTo>
                  <a:pt x="3267728" y="343279"/>
                  <a:pt x="3257146" y="661984"/>
                  <a:pt x="3261630" y="983938"/>
                </a:cubicBezTo>
                <a:cubicBezTo>
                  <a:pt x="3255591" y="1019134"/>
                  <a:pt x="3240110" y="1060932"/>
                  <a:pt x="3185942" y="1059626"/>
                </a:cubicBezTo>
                <a:cubicBezTo>
                  <a:pt x="2962598" y="1088127"/>
                  <a:pt x="2907647" y="1053430"/>
                  <a:pt x="2680181" y="1059626"/>
                </a:cubicBezTo>
                <a:cubicBezTo>
                  <a:pt x="2452715" y="1065822"/>
                  <a:pt x="2233445" y="1005277"/>
                  <a:pt x="2113728" y="1059626"/>
                </a:cubicBezTo>
                <a:cubicBezTo>
                  <a:pt x="1994010" y="1113975"/>
                  <a:pt x="1696271" y="1057925"/>
                  <a:pt x="1577621" y="1059625"/>
                </a:cubicBezTo>
                <a:cubicBezTo>
                  <a:pt x="1458971" y="1061325"/>
                  <a:pt x="1219314" y="1048257"/>
                  <a:pt x="1102206" y="1059625"/>
                </a:cubicBezTo>
                <a:cubicBezTo>
                  <a:pt x="985098" y="1070993"/>
                  <a:pt x="801621" y="1012612"/>
                  <a:pt x="657136" y="1059625"/>
                </a:cubicBezTo>
                <a:cubicBezTo>
                  <a:pt x="512651" y="1106638"/>
                  <a:pt x="313532" y="1011926"/>
                  <a:pt x="151375" y="1059625"/>
                </a:cubicBezTo>
                <a:cubicBezTo>
                  <a:pt x="157308" y="1094895"/>
                  <a:pt x="143220" y="1111041"/>
                  <a:pt x="151375" y="1135313"/>
                </a:cubicBezTo>
                <a:cubicBezTo>
                  <a:pt x="148680" y="1180297"/>
                  <a:pt x="117386" y="1216550"/>
                  <a:pt x="75687" y="1211001"/>
                </a:cubicBezTo>
                <a:cubicBezTo>
                  <a:pt x="40375" y="1214911"/>
                  <a:pt x="1785" y="1183012"/>
                  <a:pt x="-1" y="1135313"/>
                </a:cubicBezTo>
                <a:cubicBezTo>
                  <a:pt x="28070" y="751275"/>
                  <a:pt x="882" y="537420"/>
                  <a:pt x="0" y="227063"/>
                </a:cubicBezTo>
                <a:close/>
                <a:moveTo>
                  <a:pt x="3110255" y="151375"/>
                </a:moveTo>
                <a:cubicBezTo>
                  <a:pt x="3143371" y="144201"/>
                  <a:pt x="3170313" y="159548"/>
                  <a:pt x="3185943" y="151375"/>
                </a:cubicBezTo>
                <a:cubicBezTo>
                  <a:pt x="3226273" y="144513"/>
                  <a:pt x="3260290" y="125618"/>
                  <a:pt x="3261631" y="75687"/>
                </a:cubicBezTo>
                <a:moveTo>
                  <a:pt x="3185943" y="151375"/>
                </a:moveTo>
                <a:cubicBezTo>
                  <a:pt x="3183208" y="117428"/>
                  <a:pt x="3193578" y="96519"/>
                  <a:pt x="3185943" y="75688"/>
                </a:cubicBezTo>
                <a:cubicBezTo>
                  <a:pt x="3188797" y="98487"/>
                  <a:pt x="3169520" y="113186"/>
                  <a:pt x="3148099" y="113532"/>
                </a:cubicBezTo>
                <a:cubicBezTo>
                  <a:pt x="3130717" y="115665"/>
                  <a:pt x="3109297" y="95825"/>
                  <a:pt x="3110255" y="75688"/>
                </a:cubicBezTo>
                <a:moveTo>
                  <a:pt x="75688" y="302750"/>
                </a:moveTo>
                <a:cubicBezTo>
                  <a:pt x="66770" y="269992"/>
                  <a:pt x="84703" y="262791"/>
                  <a:pt x="75688" y="227063"/>
                </a:cubicBezTo>
                <a:cubicBezTo>
                  <a:pt x="72927" y="203734"/>
                  <a:pt x="97181" y="185557"/>
                  <a:pt x="113532" y="189219"/>
                </a:cubicBezTo>
                <a:cubicBezTo>
                  <a:pt x="133920" y="188416"/>
                  <a:pt x="152848" y="205625"/>
                  <a:pt x="151376" y="227063"/>
                </a:cubicBezTo>
                <a:cubicBezTo>
                  <a:pt x="155864" y="275311"/>
                  <a:pt x="126302" y="308413"/>
                  <a:pt x="75688" y="302751"/>
                </a:cubicBezTo>
                <a:cubicBezTo>
                  <a:pt x="33905" y="304145"/>
                  <a:pt x="946" y="267889"/>
                  <a:pt x="0" y="227063"/>
                </a:cubicBezTo>
                <a:moveTo>
                  <a:pt x="151375" y="227063"/>
                </a:moveTo>
                <a:cubicBezTo>
                  <a:pt x="195928" y="401745"/>
                  <a:pt x="125937" y="541312"/>
                  <a:pt x="151375" y="626693"/>
                </a:cubicBezTo>
                <a:cubicBezTo>
                  <a:pt x="176813" y="712074"/>
                  <a:pt x="144691" y="849664"/>
                  <a:pt x="151375" y="1059625"/>
                </a:cubicBezTo>
              </a:path>
              <a:path w="3261630" h="1211000" fill="none" stroke="0" extrusionOk="0">
                <a:moveTo>
                  <a:pt x="0" y="227063"/>
                </a:moveTo>
                <a:cubicBezTo>
                  <a:pt x="-2541" y="182381"/>
                  <a:pt x="30634" y="144161"/>
                  <a:pt x="75688" y="151375"/>
                </a:cubicBezTo>
                <a:cubicBezTo>
                  <a:pt x="209761" y="114136"/>
                  <a:pt x="461336" y="200167"/>
                  <a:pt x="581449" y="151375"/>
                </a:cubicBezTo>
                <a:cubicBezTo>
                  <a:pt x="701562" y="102583"/>
                  <a:pt x="928519" y="201300"/>
                  <a:pt x="1056865" y="151375"/>
                </a:cubicBezTo>
                <a:cubicBezTo>
                  <a:pt x="1185211" y="101450"/>
                  <a:pt x="1376617" y="185555"/>
                  <a:pt x="1501934" y="151375"/>
                </a:cubicBezTo>
                <a:cubicBezTo>
                  <a:pt x="1627251" y="117195"/>
                  <a:pt x="1794161" y="206130"/>
                  <a:pt x="2007696" y="151375"/>
                </a:cubicBezTo>
                <a:cubicBezTo>
                  <a:pt x="2221231" y="96620"/>
                  <a:pt x="2283877" y="199211"/>
                  <a:pt x="2422420" y="151375"/>
                </a:cubicBezTo>
                <a:cubicBezTo>
                  <a:pt x="2560963" y="103539"/>
                  <a:pt x="2840871" y="157187"/>
                  <a:pt x="3110255" y="151375"/>
                </a:cubicBezTo>
                <a:cubicBezTo>
                  <a:pt x="3102034" y="121341"/>
                  <a:pt x="3113907" y="92920"/>
                  <a:pt x="3110255" y="75688"/>
                </a:cubicBezTo>
                <a:cubicBezTo>
                  <a:pt x="3115740" y="27661"/>
                  <a:pt x="3146293" y="4319"/>
                  <a:pt x="3185943" y="0"/>
                </a:cubicBezTo>
                <a:cubicBezTo>
                  <a:pt x="3234875" y="-3830"/>
                  <a:pt x="3267906" y="31384"/>
                  <a:pt x="3261631" y="75688"/>
                </a:cubicBezTo>
                <a:cubicBezTo>
                  <a:pt x="3199023" y="369319"/>
                  <a:pt x="3320329" y="668334"/>
                  <a:pt x="3261630" y="983938"/>
                </a:cubicBezTo>
                <a:cubicBezTo>
                  <a:pt x="3264393" y="1024242"/>
                  <a:pt x="3228053" y="1057563"/>
                  <a:pt x="3185942" y="1059626"/>
                </a:cubicBezTo>
                <a:cubicBezTo>
                  <a:pt x="2929473" y="1063657"/>
                  <a:pt x="2889675" y="1054807"/>
                  <a:pt x="2649835" y="1059626"/>
                </a:cubicBezTo>
                <a:cubicBezTo>
                  <a:pt x="2409995" y="1064445"/>
                  <a:pt x="2331726" y="1032804"/>
                  <a:pt x="2144074" y="1059626"/>
                </a:cubicBezTo>
                <a:cubicBezTo>
                  <a:pt x="1956422" y="1086448"/>
                  <a:pt x="1720249" y="994077"/>
                  <a:pt x="1577621" y="1059625"/>
                </a:cubicBezTo>
                <a:cubicBezTo>
                  <a:pt x="1434993" y="1125173"/>
                  <a:pt x="1309588" y="1018409"/>
                  <a:pt x="1071860" y="1059625"/>
                </a:cubicBezTo>
                <a:cubicBezTo>
                  <a:pt x="834132" y="1100841"/>
                  <a:pt x="750694" y="1030379"/>
                  <a:pt x="657136" y="1059625"/>
                </a:cubicBezTo>
                <a:cubicBezTo>
                  <a:pt x="563578" y="1088871"/>
                  <a:pt x="387737" y="1056037"/>
                  <a:pt x="151375" y="1059625"/>
                </a:cubicBezTo>
                <a:cubicBezTo>
                  <a:pt x="153773" y="1097430"/>
                  <a:pt x="146831" y="1119021"/>
                  <a:pt x="151375" y="1135313"/>
                </a:cubicBezTo>
                <a:cubicBezTo>
                  <a:pt x="157907" y="1184523"/>
                  <a:pt x="119018" y="1204461"/>
                  <a:pt x="75687" y="1211001"/>
                </a:cubicBezTo>
                <a:cubicBezTo>
                  <a:pt x="30278" y="1212299"/>
                  <a:pt x="-8311" y="1184199"/>
                  <a:pt x="-1" y="1135313"/>
                </a:cubicBezTo>
                <a:cubicBezTo>
                  <a:pt x="-7916" y="846314"/>
                  <a:pt x="7240" y="590868"/>
                  <a:pt x="0" y="227063"/>
                </a:cubicBezTo>
                <a:close/>
                <a:moveTo>
                  <a:pt x="3110255" y="151375"/>
                </a:moveTo>
                <a:cubicBezTo>
                  <a:pt x="3139880" y="149594"/>
                  <a:pt x="3162691" y="157979"/>
                  <a:pt x="3185943" y="151375"/>
                </a:cubicBezTo>
                <a:cubicBezTo>
                  <a:pt x="3221532" y="141518"/>
                  <a:pt x="3251261" y="113701"/>
                  <a:pt x="3261631" y="75687"/>
                </a:cubicBezTo>
                <a:moveTo>
                  <a:pt x="3185943" y="151375"/>
                </a:moveTo>
                <a:cubicBezTo>
                  <a:pt x="3183415" y="113582"/>
                  <a:pt x="3187745" y="103738"/>
                  <a:pt x="3185943" y="75688"/>
                </a:cubicBezTo>
                <a:cubicBezTo>
                  <a:pt x="3183857" y="95154"/>
                  <a:pt x="3167694" y="113240"/>
                  <a:pt x="3148099" y="113532"/>
                </a:cubicBezTo>
                <a:cubicBezTo>
                  <a:pt x="3131326" y="109938"/>
                  <a:pt x="3108037" y="91173"/>
                  <a:pt x="3110255" y="75688"/>
                </a:cubicBezTo>
                <a:moveTo>
                  <a:pt x="75688" y="302750"/>
                </a:moveTo>
                <a:cubicBezTo>
                  <a:pt x="68118" y="278034"/>
                  <a:pt x="78829" y="263155"/>
                  <a:pt x="75688" y="227063"/>
                </a:cubicBezTo>
                <a:cubicBezTo>
                  <a:pt x="73887" y="203431"/>
                  <a:pt x="90192" y="189123"/>
                  <a:pt x="113532" y="189219"/>
                </a:cubicBezTo>
                <a:cubicBezTo>
                  <a:pt x="137435" y="191434"/>
                  <a:pt x="149654" y="204471"/>
                  <a:pt x="151376" y="227063"/>
                </a:cubicBezTo>
                <a:cubicBezTo>
                  <a:pt x="144691" y="270299"/>
                  <a:pt x="122896" y="302503"/>
                  <a:pt x="75688" y="302751"/>
                </a:cubicBezTo>
                <a:cubicBezTo>
                  <a:pt x="38203" y="311909"/>
                  <a:pt x="3647" y="269394"/>
                  <a:pt x="0" y="227063"/>
                </a:cubicBezTo>
                <a:moveTo>
                  <a:pt x="151375" y="227063"/>
                </a:moveTo>
                <a:cubicBezTo>
                  <a:pt x="177858" y="360734"/>
                  <a:pt x="111798" y="423481"/>
                  <a:pt x="151375" y="618367"/>
                </a:cubicBezTo>
                <a:cubicBezTo>
                  <a:pt x="190952" y="813253"/>
                  <a:pt x="125372" y="878053"/>
                  <a:pt x="151375" y="1059625"/>
                </a:cubicBezTo>
              </a:path>
            </a:pathLst>
          </a:custGeom>
          <a:solidFill>
            <a:srgbClr val="FFFF00"/>
          </a:solidFill>
          <a:ln>
            <a:solidFill>
              <a:srgbClr val="FF0000"/>
            </a:solidFill>
            <a:extLst>
              <a:ext uri="{C807C97D-BFC1-408E-A445-0C87EB9F89A2}">
                <ask:lineSketchStyleProps xmlns:ask="http://schemas.microsoft.com/office/drawing/2018/sketchyshapes" xmlns="" sd="1862497331">
                  <a:prstGeom prst="horizontalScroll">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Kể</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về</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một</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nhân</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vật</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yêu</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thích</a:t>
            </a:r>
            <a:endParaRPr lang="en-US" sz="2100" dirty="0">
              <a:solidFill>
                <a:schemeClr val="bg1">
                  <a:lumMod val="10000"/>
                </a:schemeClr>
              </a:solidFill>
              <a:effectLst>
                <a:glow rad="228600">
                  <a:schemeClr val="accent4">
                    <a:satMod val="175000"/>
                    <a:alpha val="40000"/>
                  </a:schemeClr>
                </a:glow>
              </a:effectLst>
              <a:latin typeface="Coiny" panose="02000903060500060000" pitchFamily="2" charset="0"/>
            </a:endParaRPr>
          </a:p>
        </p:txBody>
      </p:sp>
      <p:cxnSp>
        <p:nvCxnSpPr>
          <p:cNvPr id="31" name="Straight Arrow Connector 30">
            <a:extLst>
              <a:ext uri="{FF2B5EF4-FFF2-40B4-BE49-F238E27FC236}">
                <a16:creationId xmlns:a16="http://schemas.microsoft.com/office/drawing/2014/main" xmlns="" id="{07714A49-A757-46C6-83C0-D14F9D8C515C}"/>
              </a:ext>
            </a:extLst>
          </p:cNvPr>
          <p:cNvCxnSpPr>
            <a:cxnSpLocks/>
            <a:stCxn id="27" idx="3"/>
            <a:endCxn id="32" idx="1"/>
          </p:cNvCxnSpPr>
          <p:nvPr/>
        </p:nvCxnSpPr>
        <p:spPr>
          <a:xfrm>
            <a:off x="4337955" y="3926560"/>
            <a:ext cx="1076356" cy="1727405"/>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ACB74C70-AAA7-4BBC-86D1-4B2696799A54}"/>
              </a:ext>
            </a:extLst>
          </p:cNvPr>
          <p:cNvSpPr txBox="1"/>
          <p:nvPr/>
        </p:nvSpPr>
        <p:spPr>
          <a:xfrm>
            <a:off x="5414311" y="5423132"/>
            <a:ext cx="5987114" cy="461665"/>
          </a:xfrm>
          <a:custGeom>
            <a:avLst/>
            <a:gdLst>
              <a:gd name="connsiteX0" fmla="*/ 0 w 5987114"/>
              <a:gd name="connsiteY0" fmla="*/ 0 h 461665"/>
              <a:gd name="connsiteX1" fmla="*/ 5987114 w 5987114"/>
              <a:gd name="connsiteY1" fmla="*/ 0 h 461665"/>
              <a:gd name="connsiteX2" fmla="*/ 5987114 w 5987114"/>
              <a:gd name="connsiteY2" fmla="*/ 461665 h 461665"/>
              <a:gd name="connsiteX3" fmla="*/ 0 w 5987114"/>
              <a:gd name="connsiteY3" fmla="*/ 461665 h 461665"/>
              <a:gd name="connsiteX4" fmla="*/ 0 w 598711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14" h="461665" fill="none" extrusionOk="0">
                <a:moveTo>
                  <a:pt x="0" y="0"/>
                </a:moveTo>
                <a:cubicBezTo>
                  <a:pt x="1577934" y="5232"/>
                  <a:pt x="4448176" y="68678"/>
                  <a:pt x="5987114" y="0"/>
                </a:cubicBezTo>
                <a:cubicBezTo>
                  <a:pt x="6023855" y="51454"/>
                  <a:pt x="6011931" y="367215"/>
                  <a:pt x="5987114" y="461665"/>
                </a:cubicBezTo>
                <a:cubicBezTo>
                  <a:pt x="3290038" y="559895"/>
                  <a:pt x="1157761" y="546569"/>
                  <a:pt x="0" y="461665"/>
                </a:cubicBezTo>
                <a:cubicBezTo>
                  <a:pt x="27779" y="300791"/>
                  <a:pt x="-14230" y="179083"/>
                  <a:pt x="0" y="0"/>
                </a:cubicBezTo>
                <a:close/>
              </a:path>
              <a:path w="5987114" h="461665" stroke="0" extrusionOk="0">
                <a:moveTo>
                  <a:pt x="0" y="0"/>
                </a:moveTo>
                <a:cubicBezTo>
                  <a:pt x="2541166" y="73963"/>
                  <a:pt x="3489708" y="-135315"/>
                  <a:pt x="5987114" y="0"/>
                </a:cubicBezTo>
                <a:cubicBezTo>
                  <a:pt x="6008707" y="124747"/>
                  <a:pt x="6024974" y="409014"/>
                  <a:pt x="5987114" y="461665"/>
                </a:cubicBezTo>
                <a:cubicBezTo>
                  <a:pt x="5206234" y="377143"/>
                  <a:pt x="2722628" y="506091"/>
                  <a:pt x="0" y="461665"/>
                </a:cubicBezTo>
                <a:cubicBezTo>
                  <a:pt x="-12474" y="269377"/>
                  <a:pt x="-6133" y="224152"/>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xmlns="" sd="2952893647">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có suy nghĩ, cảm xúc gì về nhân vật đó? </a:t>
            </a:r>
          </a:p>
        </p:txBody>
      </p:sp>
    </p:spTree>
    <p:extLst>
      <p:ext uri="{BB962C8B-B14F-4D97-AF65-F5344CB8AC3E}">
        <p14:creationId xmlns:p14="http://schemas.microsoft.com/office/powerpoint/2010/main" val="1788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7"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923925" y="-40474"/>
            <a:ext cx="11087100"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 name="Picture 1">
            <a:extLst>
              <a:ext uri="{FF2B5EF4-FFF2-40B4-BE49-F238E27FC236}">
                <a16:creationId xmlns:a16="http://schemas.microsoft.com/office/drawing/2014/main" xmlns="" id="{7E9AAE60-A0DE-410E-A10A-F7D26C69387D}"/>
              </a:ext>
            </a:extLst>
          </p:cNvPr>
          <p:cNvPicPr>
            <a:picLocks noChangeAspect="1"/>
          </p:cNvPicPr>
          <p:nvPr/>
        </p:nvPicPr>
        <p:blipFill>
          <a:blip r:embed="rId7"/>
          <a:stretch>
            <a:fillRect/>
          </a:stretch>
        </p:blipFill>
        <p:spPr>
          <a:xfrm>
            <a:off x="1272227" y="2222249"/>
            <a:ext cx="10059272" cy="22740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xmlns=""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xmlns=""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xmlns=""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xmlns=""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xmlns=""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xmlns=""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xmlns=""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xmlns=""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xmlns=""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xmlns=""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xmlns=""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xmlns=""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xmlns=""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xmlns=""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xmlns=""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xmlns=""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xmlns=""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xmlns=""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xmlns=""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xmlns=""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xmlns=""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xmlns=""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xmlns=""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xmlns=""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xmlns=""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xmlns=""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xmlns=""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xmlns=""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01</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2" name="Picture 1">
            <a:extLst>
              <a:ext uri="{FF2B5EF4-FFF2-40B4-BE49-F238E27FC236}">
                <a16:creationId xmlns:a16="http://schemas.microsoft.com/office/drawing/2014/main" xmlns="" id="{139BD290-4BF6-4685-9BD4-AC886676392B}"/>
              </a:ext>
            </a:extLst>
          </p:cNvPr>
          <p:cNvPicPr>
            <a:picLocks noChangeAspect="1"/>
          </p:cNvPicPr>
          <p:nvPr/>
        </p:nvPicPr>
        <p:blipFill>
          <a:blip r:embed="rId6"/>
          <a:stretch>
            <a:fillRect/>
          </a:stretch>
        </p:blipFill>
        <p:spPr>
          <a:xfrm>
            <a:off x="2292520" y="2191371"/>
            <a:ext cx="7797460" cy="3237257"/>
          </a:xfrm>
          <a:prstGeom prst="rect">
            <a:avLst/>
          </a:prstGeom>
        </p:spPr>
      </p:pic>
    </p:spTree>
    <p:extLst>
      <p:ext uri="{BB962C8B-B14F-4D97-AF65-F5344CB8AC3E}">
        <p14:creationId xmlns:p14="http://schemas.microsoft.com/office/powerpoint/2010/main" val="18708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329AB9-60B4-49FD-86A1-65BECDCC6579}"/>
              </a:ext>
            </a:extLst>
          </p:cNvPr>
          <p:cNvPicPr>
            <a:picLocks noChangeAspect="1"/>
          </p:cNvPicPr>
          <p:nvPr/>
        </p:nvPicPr>
        <p:blipFill>
          <a:blip r:embed="rId3"/>
          <a:stretch>
            <a:fillRect/>
          </a:stretch>
        </p:blipFill>
        <p:spPr>
          <a:xfrm>
            <a:off x="3133725" y="792793"/>
            <a:ext cx="6119812" cy="5808031"/>
          </a:xfrm>
          <a:prstGeom prst="rect">
            <a:avLst/>
          </a:prstGeom>
        </p:spPr>
      </p:pic>
      <p:sp>
        <p:nvSpPr>
          <p:cNvPr id="14" name="Google Shape;544;p2">
            <a:extLst>
              <a:ext uri="{FF2B5EF4-FFF2-40B4-BE49-F238E27FC236}">
                <a16:creationId xmlns:a16="http://schemas.microsoft.com/office/drawing/2014/main" xmlns="" id="{75F47628-7E9B-472B-B475-9939F18B9EB0}"/>
              </a:ext>
            </a:extLst>
          </p:cNvPr>
          <p:cNvSpPr/>
          <p:nvPr/>
        </p:nvSpPr>
        <p:spPr>
          <a:xfrm>
            <a:off x="2695576" y="0"/>
            <a:ext cx="5581650" cy="696181"/>
          </a:xfrm>
          <a:prstGeom prst="roundRect">
            <a:avLst>
              <a:gd name="adj" fmla="val 16667"/>
            </a:avLst>
          </a:prstGeom>
          <a:solidFill>
            <a:srgbClr val="FFFF00"/>
          </a:solidFill>
          <a:ln w="9525" cap="flat" cmpd="sng">
            <a:solidFill>
              <a:srgbClr val="000000"/>
            </a:solidFill>
            <a:prstDash val="solid"/>
            <a:round/>
            <a:headEnd type="none" w="sm" len="sm"/>
            <a:tailEnd type="none" w="sm" len="sm"/>
          </a:ln>
          <a:effectLst>
            <a:outerShdw dist="35921" dir="2700000" algn="ctr" rotWithShape="0">
              <a:srgbClr val="E30612"/>
            </a:outerShdw>
          </a:effectLst>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1.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Đọc</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thành</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và</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trả</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lời</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câu</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hỏi</a:t>
            </a:r>
            <a:endParaRPr kumimoji="0" sz="2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pic>
        <p:nvPicPr>
          <p:cNvPr id="2" name="Picture 1">
            <a:extLst>
              <a:ext uri="{FF2B5EF4-FFF2-40B4-BE49-F238E27FC236}">
                <a16:creationId xmlns:a16="http://schemas.microsoft.com/office/drawing/2014/main" xmlns="" id="{FFA65180-97F8-425C-B1AA-BB98C31DE074}"/>
              </a:ext>
            </a:extLst>
          </p:cNvPr>
          <p:cNvPicPr>
            <a:picLocks noChangeAspect="1"/>
          </p:cNvPicPr>
          <p:nvPr/>
        </p:nvPicPr>
        <p:blipFill>
          <a:blip r:embed="rId4"/>
          <a:stretch>
            <a:fillRect/>
          </a:stretch>
        </p:blipFill>
        <p:spPr>
          <a:xfrm>
            <a:off x="8448675" y="85105"/>
            <a:ext cx="4002843" cy="1620428"/>
          </a:xfrm>
          <a:prstGeom prst="rect">
            <a:avLst/>
          </a:prstGeom>
        </p:spPr>
      </p:pic>
    </p:spTree>
    <p:extLst>
      <p:ext uri="{BB962C8B-B14F-4D97-AF65-F5344CB8AC3E}">
        <p14:creationId xmlns:p14="http://schemas.microsoft.com/office/powerpoint/2010/main" val="1153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C0D140-EB06-4C4B-B971-01B63BFDD775}"/>
              </a:ext>
            </a:extLst>
          </p:cNvPr>
          <p:cNvSpPr/>
          <p:nvPr/>
        </p:nvSpPr>
        <p:spPr>
          <a:xfrm>
            <a:off x="3130606" y="761027"/>
            <a:ext cx="53746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Nhờ</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đâu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bé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nhận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ra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gió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endParaRPr>
          </a:p>
        </p:txBody>
      </p:sp>
      <p:sp>
        <p:nvSpPr>
          <p:cNvPr id="13" name="Google Shape;545;p2">
            <a:extLst>
              <a:ext uri="{FF2B5EF4-FFF2-40B4-BE49-F238E27FC236}">
                <a16:creationId xmlns:a16="http://schemas.microsoft.com/office/drawing/2014/main" xmlns=""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Bé</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nhận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ra</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gió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nhờ</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các</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âm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thanh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huýt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sáo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hát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ca,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rì</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rầm</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thủ</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thỉ</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ào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ào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thét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la),</a:t>
            </a:r>
          </a:p>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Nhờ</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các</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hoạt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động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gió</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gõ</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cửa</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trèo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me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làm</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rung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rinh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cành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lá</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giật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tung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nón</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bé</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chơi</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chong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chóng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chơi</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thả</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diều</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a:t>
            </a:r>
            <a:endParaRPr kumimoji="0" sz="3200" b="1" i="0" u="none" strike="noStrike" kern="1200" cap="none" spc="0" normalizeH="0" baseline="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Tree>
    <p:extLst>
      <p:ext uri="{BB962C8B-B14F-4D97-AF65-F5344CB8AC3E}">
        <p14:creationId xmlns:p14="http://schemas.microsoft.com/office/powerpoint/2010/main" val="15403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C0D140-EB06-4C4B-B971-01B63BFDD775}"/>
              </a:ext>
            </a:extLst>
          </p:cNvPr>
          <p:cNvSpPr/>
          <p:nvPr/>
        </p:nvSpPr>
        <p:spPr>
          <a:xfrm>
            <a:off x="2260047" y="761027"/>
            <a:ext cx="711579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b. Gió trong bài thơ có gì đáng yêu? </a:t>
            </a:r>
          </a:p>
        </p:txBody>
      </p:sp>
      <p:sp>
        <p:nvSpPr>
          <p:cNvPr id="13" name="Google Shape;545;p2">
            <a:extLst>
              <a:ext uri="{FF2B5EF4-FFF2-40B4-BE49-F238E27FC236}">
                <a16:creationId xmlns:a16="http://schemas.microsoft.com/office/drawing/2014/main" xmlns=""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Gió</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trong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bài</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thơ</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đáng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yêu</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tinh</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nghịch</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giật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tung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nón</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bé</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vui</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vẻ</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lúc</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nào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cũng</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huýt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sáo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lúc</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nào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cũng</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hát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ca)</a:t>
            </a:r>
            <a:endParaRPr kumimoji="0" sz="4000" b="1" i="0" u="none" strike="noStrike" kern="1200" cap="none" spc="0" normalizeH="0" baseline="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Tree>
    <p:extLst>
      <p:ext uri="{BB962C8B-B14F-4D97-AF65-F5344CB8AC3E}">
        <p14:creationId xmlns:p14="http://schemas.microsoft.com/office/powerpoint/2010/main" val="373363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xmlns=""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xmlns=""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xmlns=""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xmlns=""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xmlns=""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xmlns=""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xmlns=""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xmlns=""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xmlns=""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xmlns=""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xmlns=""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xmlns=""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xmlns=""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xmlns=""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xmlns=""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xmlns=""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xmlns=""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xmlns=""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xmlns=""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xmlns=""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xmlns=""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xmlns=""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xmlns=""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xmlns=""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xmlns=""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xmlns=""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xmlns=""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xmlns=""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02</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2" name="Picture 1">
            <a:extLst>
              <a:ext uri="{FF2B5EF4-FFF2-40B4-BE49-F238E27FC236}">
                <a16:creationId xmlns:a16="http://schemas.microsoft.com/office/drawing/2014/main" xmlns="" id="{126E385B-F952-496E-9006-E13DDF792E80}"/>
              </a:ext>
            </a:extLst>
          </p:cNvPr>
          <p:cNvPicPr>
            <a:picLocks noChangeAspect="1"/>
          </p:cNvPicPr>
          <p:nvPr/>
        </p:nvPicPr>
        <p:blipFill>
          <a:blip r:embed="rId6"/>
          <a:stretch>
            <a:fillRect/>
          </a:stretch>
        </p:blipFill>
        <p:spPr>
          <a:xfrm>
            <a:off x="2216320" y="2368584"/>
            <a:ext cx="7797460" cy="2139881"/>
          </a:xfrm>
          <a:prstGeom prst="rect">
            <a:avLst/>
          </a:prstGeom>
        </p:spPr>
      </p:pic>
    </p:spTree>
    <p:extLst>
      <p:ext uri="{BB962C8B-B14F-4D97-AF65-F5344CB8AC3E}">
        <p14:creationId xmlns:p14="http://schemas.microsoft.com/office/powerpoint/2010/main" val="230284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0751321-4925-4E4B-8450-A4E447D612E9}"/>
              </a:ext>
            </a:extLst>
          </p:cNvPr>
          <p:cNvSpPr txBox="1"/>
          <p:nvPr/>
        </p:nvSpPr>
        <p:spPr>
          <a:xfrm>
            <a:off x="2400300" y="619125"/>
            <a:ext cx="7124700" cy="646331"/>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Chú</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sẻ</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và</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hoa</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bằng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lăng</a:t>
            </a:r>
            <a:endParaRPr lang="en-US" sz="3600"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FCE1E7A5-99BD-4258-984B-7ABB49327FCA}"/>
              </a:ext>
            </a:extLst>
          </p:cNvPr>
          <p:cNvSpPr txBox="1"/>
          <p:nvPr/>
        </p:nvSpPr>
        <p:spPr>
          <a:xfrm>
            <a:off x="1047750" y="1295400"/>
            <a:ext cx="9648825" cy="5262979"/>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Sáng hôm ấy, bé Thơ về, bông bằng lăng cuối cùng đã nở. Nhưng bông hoa lại nở cao hơn cửa sổ nên bé không nhìn thấy nó. Bé cứ ngỡ là mùa hoa đã qua.</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Lập tức, sẻ nghe thấy tiếng reo từ trong gian phòng tràn ngập ánh nắng:</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Ôi, đẹp quá! Sao lại có bông bằng lăng nở muộn thế kia? </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Phạm Hổ)</a:t>
            </a:r>
          </a:p>
        </p:txBody>
      </p:sp>
    </p:spTree>
    <p:extLst>
      <p:ext uri="{BB962C8B-B14F-4D97-AF65-F5344CB8AC3E}">
        <p14:creationId xmlns:p14="http://schemas.microsoft.com/office/powerpoint/2010/main" val="3992235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6" y="650012"/>
            <a:ext cx="9845644" cy="830997"/>
          </a:xfrm>
          <a:prstGeom prst="rect">
            <a:avLst/>
          </a:prstGeom>
        </p:spPr>
        <p:txBody>
          <a:bodyPr wrap="none">
            <a:spAutoFit/>
          </a:bodyPr>
          <a:lstStyle/>
          <a:p>
            <a:r>
              <a:rPr lang="en-US" sz="4800" i="1" dirty="0">
                <a:solidFill>
                  <a:srgbClr val="FF0000"/>
                </a:solidFill>
                <a:latin typeface="Calibri" panose="020F0502020204030204" pitchFamily="34" charset="0"/>
                <a:cs typeface="Calibri" panose="020F0502020204030204" pitchFamily="34" charset="0"/>
              </a:rPr>
              <a:t>a. </a:t>
            </a:r>
            <a:r>
              <a:rPr lang="en-US" sz="4800" i="1" dirty="0" err="1">
                <a:solidFill>
                  <a:srgbClr val="FF0000"/>
                </a:solidFill>
                <a:latin typeface="Calibri" panose="020F0502020204030204" pitchFamily="34" charset="0"/>
                <a:cs typeface="Calibri" panose="020F0502020204030204" pitchFamily="34" charset="0"/>
              </a:rPr>
              <a:t>Câu</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chuyện</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có</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những</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nhân</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vật</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nào</a:t>
            </a:r>
            <a:r>
              <a:rPr lang="en-US" sz="4800" i="1" dirty="0">
                <a:solidFill>
                  <a:srgbClr val="FF0000"/>
                </a:solidFill>
                <a:latin typeface="Calibri" panose="020F0502020204030204" pitchFamily="34" charset="0"/>
                <a:cs typeface="Calibri" panose="020F0502020204030204" pitchFamily="34" charset="0"/>
              </a:rPr>
              <a:t>?</a:t>
            </a:r>
          </a:p>
        </p:txBody>
      </p:sp>
      <p:sp>
        <p:nvSpPr>
          <p:cNvPr id="49" name="Rectangle: Rounded Corners 33">
            <a:extLst>
              <a:ext uri="{FF2B5EF4-FFF2-40B4-BE49-F238E27FC236}">
                <a16:creationId xmlns:a16="http://schemas.microsoft.com/office/drawing/2014/main" xmlns="" id="{C3CD060A-7A57-405C-BD32-3639ECF4A422}"/>
              </a:ext>
            </a:extLst>
          </p:cNvPr>
          <p:cNvSpPr/>
          <p:nvPr/>
        </p:nvSpPr>
        <p:spPr>
          <a:xfrm>
            <a:off x="2000250" y="2038349"/>
            <a:ext cx="8858250" cy="1559807"/>
          </a:xfrm>
          <a:custGeom>
            <a:avLst/>
            <a:gdLst>
              <a:gd name="connsiteX0" fmla="*/ 0 w 8858250"/>
              <a:gd name="connsiteY0" fmla="*/ 202822 h 1559807"/>
              <a:gd name="connsiteX1" fmla="*/ 202822 w 8858250"/>
              <a:gd name="connsiteY1" fmla="*/ 0 h 1559807"/>
              <a:gd name="connsiteX2" fmla="*/ 766329 w 8858250"/>
              <a:gd name="connsiteY2" fmla="*/ 0 h 1559807"/>
              <a:gd name="connsiteX3" fmla="*/ 1160784 w 8858250"/>
              <a:gd name="connsiteY3" fmla="*/ 0 h 1559807"/>
              <a:gd name="connsiteX4" fmla="*/ 1555239 w 8858250"/>
              <a:gd name="connsiteY4" fmla="*/ 0 h 1559807"/>
              <a:gd name="connsiteX5" fmla="*/ 2287798 w 8858250"/>
              <a:gd name="connsiteY5" fmla="*/ 0 h 1559807"/>
              <a:gd name="connsiteX6" fmla="*/ 2851305 w 8858250"/>
              <a:gd name="connsiteY6" fmla="*/ 0 h 1559807"/>
              <a:gd name="connsiteX7" fmla="*/ 3330286 w 8858250"/>
              <a:gd name="connsiteY7" fmla="*/ 0 h 1559807"/>
              <a:gd name="connsiteX8" fmla="*/ 3724741 w 8858250"/>
              <a:gd name="connsiteY8" fmla="*/ 0 h 1559807"/>
              <a:gd name="connsiteX9" fmla="*/ 4119196 w 8858250"/>
              <a:gd name="connsiteY9" fmla="*/ 0 h 1559807"/>
              <a:gd name="connsiteX10" fmla="*/ 4598177 w 8858250"/>
              <a:gd name="connsiteY10" fmla="*/ 0 h 1559807"/>
              <a:gd name="connsiteX11" fmla="*/ 5246210 w 8858250"/>
              <a:gd name="connsiteY11" fmla="*/ 0 h 1559807"/>
              <a:gd name="connsiteX12" fmla="*/ 5640665 w 8858250"/>
              <a:gd name="connsiteY12" fmla="*/ 0 h 1559807"/>
              <a:gd name="connsiteX13" fmla="*/ 6204172 w 8858250"/>
              <a:gd name="connsiteY13" fmla="*/ 0 h 1559807"/>
              <a:gd name="connsiteX14" fmla="*/ 6767679 w 8858250"/>
              <a:gd name="connsiteY14" fmla="*/ 0 h 1559807"/>
              <a:gd name="connsiteX15" fmla="*/ 7162134 w 8858250"/>
              <a:gd name="connsiteY15" fmla="*/ 0 h 1559807"/>
              <a:gd name="connsiteX16" fmla="*/ 7725641 w 8858250"/>
              <a:gd name="connsiteY16" fmla="*/ 0 h 1559807"/>
              <a:gd name="connsiteX17" fmla="*/ 8655428 w 8858250"/>
              <a:gd name="connsiteY17" fmla="*/ 0 h 1559807"/>
              <a:gd name="connsiteX18" fmla="*/ 8858250 w 8858250"/>
              <a:gd name="connsiteY18" fmla="*/ 202822 h 1559807"/>
              <a:gd name="connsiteX19" fmla="*/ 8858250 w 8858250"/>
              <a:gd name="connsiteY19" fmla="*/ 745279 h 1559807"/>
              <a:gd name="connsiteX20" fmla="*/ 8858250 w 8858250"/>
              <a:gd name="connsiteY20" fmla="*/ 1356985 h 1559807"/>
              <a:gd name="connsiteX21" fmla="*/ 8655428 w 8858250"/>
              <a:gd name="connsiteY21" fmla="*/ 1559807 h 1559807"/>
              <a:gd name="connsiteX22" fmla="*/ 8260973 w 8858250"/>
              <a:gd name="connsiteY22" fmla="*/ 1559807 h 1559807"/>
              <a:gd name="connsiteX23" fmla="*/ 7528414 w 8858250"/>
              <a:gd name="connsiteY23" fmla="*/ 1559807 h 1559807"/>
              <a:gd name="connsiteX24" fmla="*/ 7133959 w 8858250"/>
              <a:gd name="connsiteY24" fmla="*/ 1559807 h 1559807"/>
              <a:gd name="connsiteX25" fmla="*/ 6824030 w 8858250"/>
              <a:gd name="connsiteY25" fmla="*/ 1559807 h 1559807"/>
              <a:gd name="connsiteX26" fmla="*/ 6175997 w 8858250"/>
              <a:gd name="connsiteY26" fmla="*/ 1559807 h 1559807"/>
              <a:gd name="connsiteX27" fmla="*/ 5866068 w 8858250"/>
              <a:gd name="connsiteY27" fmla="*/ 1559807 h 1559807"/>
              <a:gd name="connsiteX28" fmla="*/ 5302561 w 8858250"/>
              <a:gd name="connsiteY28" fmla="*/ 1559807 h 1559807"/>
              <a:gd name="connsiteX29" fmla="*/ 4992632 w 8858250"/>
              <a:gd name="connsiteY29" fmla="*/ 1559807 h 1559807"/>
              <a:gd name="connsiteX30" fmla="*/ 4429125 w 8858250"/>
              <a:gd name="connsiteY30" fmla="*/ 1559807 h 1559807"/>
              <a:gd name="connsiteX31" fmla="*/ 3950144 w 8858250"/>
              <a:gd name="connsiteY31" fmla="*/ 1559807 h 1559807"/>
              <a:gd name="connsiteX32" fmla="*/ 3302111 w 8858250"/>
              <a:gd name="connsiteY32" fmla="*/ 1559807 h 1559807"/>
              <a:gd name="connsiteX33" fmla="*/ 2569552 w 8858250"/>
              <a:gd name="connsiteY33" fmla="*/ 1559807 h 1559807"/>
              <a:gd name="connsiteX34" fmla="*/ 2259623 w 8858250"/>
              <a:gd name="connsiteY34" fmla="*/ 1559807 h 1559807"/>
              <a:gd name="connsiteX35" fmla="*/ 1611590 w 8858250"/>
              <a:gd name="connsiteY35" fmla="*/ 1559807 h 1559807"/>
              <a:gd name="connsiteX36" fmla="*/ 963557 w 8858250"/>
              <a:gd name="connsiteY36" fmla="*/ 1559807 h 1559807"/>
              <a:gd name="connsiteX37" fmla="*/ 202822 w 8858250"/>
              <a:gd name="connsiteY37" fmla="*/ 1559807 h 1559807"/>
              <a:gd name="connsiteX38" fmla="*/ 0 w 8858250"/>
              <a:gd name="connsiteY38" fmla="*/ 1356985 h 1559807"/>
              <a:gd name="connsiteX39" fmla="*/ 0 w 8858250"/>
              <a:gd name="connsiteY39" fmla="*/ 791445 h 1559807"/>
              <a:gd name="connsiteX40" fmla="*/ 0 w 8858250"/>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58250" h="1559807" fill="none" extrusionOk="0">
                <a:moveTo>
                  <a:pt x="0" y="202822"/>
                </a:moveTo>
                <a:cubicBezTo>
                  <a:pt x="22623" y="95114"/>
                  <a:pt x="96719" y="3453"/>
                  <a:pt x="202822" y="0"/>
                </a:cubicBezTo>
                <a:cubicBezTo>
                  <a:pt x="459659" y="-22955"/>
                  <a:pt x="630619" y="7010"/>
                  <a:pt x="766329" y="0"/>
                </a:cubicBezTo>
                <a:cubicBezTo>
                  <a:pt x="902039" y="-7010"/>
                  <a:pt x="1057814" y="43240"/>
                  <a:pt x="1160784" y="0"/>
                </a:cubicBezTo>
                <a:cubicBezTo>
                  <a:pt x="1263755" y="-43240"/>
                  <a:pt x="1470652" y="34476"/>
                  <a:pt x="1555239" y="0"/>
                </a:cubicBezTo>
                <a:cubicBezTo>
                  <a:pt x="1639826" y="-34476"/>
                  <a:pt x="2105784" y="80718"/>
                  <a:pt x="2287798" y="0"/>
                </a:cubicBezTo>
                <a:cubicBezTo>
                  <a:pt x="2469812" y="-80718"/>
                  <a:pt x="2699471" y="15548"/>
                  <a:pt x="2851305" y="0"/>
                </a:cubicBezTo>
                <a:cubicBezTo>
                  <a:pt x="3003139" y="-15548"/>
                  <a:pt x="3177814" y="25653"/>
                  <a:pt x="3330286" y="0"/>
                </a:cubicBezTo>
                <a:cubicBezTo>
                  <a:pt x="3482758" y="-25653"/>
                  <a:pt x="3644881" y="20575"/>
                  <a:pt x="3724741" y="0"/>
                </a:cubicBezTo>
                <a:cubicBezTo>
                  <a:pt x="3804601" y="-20575"/>
                  <a:pt x="3930466" y="45405"/>
                  <a:pt x="4119196" y="0"/>
                </a:cubicBezTo>
                <a:cubicBezTo>
                  <a:pt x="4307927" y="-45405"/>
                  <a:pt x="4376858" y="24712"/>
                  <a:pt x="4598177" y="0"/>
                </a:cubicBezTo>
                <a:cubicBezTo>
                  <a:pt x="4819496" y="-24712"/>
                  <a:pt x="4993499" y="28019"/>
                  <a:pt x="5246210" y="0"/>
                </a:cubicBezTo>
                <a:cubicBezTo>
                  <a:pt x="5498921" y="-28019"/>
                  <a:pt x="5480745" y="10686"/>
                  <a:pt x="5640665" y="0"/>
                </a:cubicBezTo>
                <a:cubicBezTo>
                  <a:pt x="5800586" y="-10686"/>
                  <a:pt x="5988988" y="4980"/>
                  <a:pt x="6204172" y="0"/>
                </a:cubicBezTo>
                <a:cubicBezTo>
                  <a:pt x="6419356" y="-4980"/>
                  <a:pt x="6530628" y="61650"/>
                  <a:pt x="6767679" y="0"/>
                </a:cubicBezTo>
                <a:cubicBezTo>
                  <a:pt x="7004730" y="-61650"/>
                  <a:pt x="6994994" y="36115"/>
                  <a:pt x="7162134" y="0"/>
                </a:cubicBezTo>
                <a:cubicBezTo>
                  <a:pt x="7329274" y="-36115"/>
                  <a:pt x="7454551" y="54253"/>
                  <a:pt x="7725641" y="0"/>
                </a:cubicBezTo>
                <a:cubicBezTo>
                  <a:pt x="7996731" y="-54253"/>
                  <a:pt x="8337278" y="56467"/>
                  <a:pt x="8655428" y="0"/>
                </a:cubicBezTo>
                <a:cubicBezTo>
                  <a:pt x="8746123" y="24643"/>
                  <a:pt x="8841065" y="90678"/>
                  <a:pt x="8858250" y="202822"/>
                </a:cubicBezTo>
                <a:cubicBezTo>
                  <a:pt x="8904893" y="416284"/>
                  <a:pt x="8852144" y="498554"/>
                  <a:pt x="8858250" y="745279"/>
                </a:cubicBezTo>
                <a:cubicBezTo>
                  <a:pt x="8864356" y="992004"/>
                  <a:pt x="8822078" y="1141003"/>
                  <a:pt x="8858250" y="1356985"/>
                </a:cubicBezTo>
                <a:cubicBezTo>
                  <a:pt x="8838041" y="1485453"/>
                  <a:pt x="8763060" y="1554229"/>
                  <a:pt x="8655428" y="1559807"/>
                </a:cubicBezTo>
                <a:cubicBezTo>
                  <a:pt x="8518325" y="1571317"/>
                  <a:pt x="8389507" y="1514822"/>
                  <a:pt x="8260973" y="1559807"/>
                </a:cubicBezTo>
                <a:cubicBezTo>
                  <a:pt x="8132439" y="1604792"/>
                  <a:pt x="7755779" y="1518759"/>
                  <a:pt x="7528414" y="1559807"/>
                </a:cubicBezTo>
                <a:cubicBezTo>
                  <a:pt x="7301049" y="1600855"/>
                  <a:pt x="7242266" y="1547564"/>
                  <a:pt x="7133959" y="1559807"/>
                </a:cubicBezTo>
                <a:cubicBezTo>
                  <a:pt x="7025652" y="1572050"/>
                  <a:pt x="6946034" y="1548716"/>
                  <a:pt x="6824030" y="1559807"/>
                </a:cubicBezTo>
                <a:cubicBezTo>
                  <a:pt x="6702026" y="1570898"/>
                  <a:pt x="6407140" y="1529975"/>
                  <a:pt x="6175997" y="1559807"/>
                </a:cubicBezTo>
                <a:cubicBezTo>
                  <a:pt x="5944854" y="1589639"/>
                  <a:pt x="5989784" y="1535096"/>
                  <a:pt x="5866068" y="1559807"/>
                </a:cubicBezTo>
                <a:cubicBezTo>
                  <a:pt x="5742352" y="1584518"/>
                  <a:pt x="5535316" y="1501398"/>
                  <a:pt x="5302561" y="1559807"/>
                </a:cubicBezTo>
                <a:cubicBezTo>
                  <a:pt x="5069806" y="1618216"/>
                  <a:pt x="5058649" y="1558393"/>
                  <a:pt x="4992632" y="1559807"/>
                </a:cubicBezTo>
                <a:cubicBezTo>
                  <a:pt x="4926615" y="1561221"/>
                  <a:pt x="4595968" y="1540805"/>
                  <a:pt x="4429125" y="1559807"/>
                </a:cubicBezTo>
                <a:cubicBezTo>
                  <a:pt x="4262282" y="1578809"/>
                  <a:pt x="4072102" y="1537595"/>
                  <a:pt x="3950144" y="1559807"/>
                </a:cubicBezTo>
                <a:cubicBezTo>
                  <a:pt x="3828186" y="1582019"/>
                  <a:pt x="3595741" y="1506166"/>
                  <a:pt x="3302111" y="1559807"/>
                </a:cubicBezTo>
                <a:cubicBezTo>
                  <a:pt x="3008481" y="1613448"/>
                  <a:pt x="2770172" y="1546081"/>
                  <a:pt x="2569552" y="1559807"/>
                </a:cubicBezTo>
                <a:cubicBezTo>
                  <a:pt x="2368932" y="1573533"/>
                  <a:pt x="2408087" y="1532164"/>
                  <a:pt x="2259623" y="1559807"/>
                </a:cubicBezTo>
                <a:cubicBezTo>
                  <a:pt x="2111159" y="1587450"/>
                  <a:pt x="1789931" y="1521572"/>
                  <a:pt x="1611590" y="1559807"/>
                </a:cubicBezTo>
                <a:cubicBezTo>
                  <a:pt x="1433249" y="1598042"/>
                  <a:pt x="1264537" y="1484758"/>
                  <a:pt x="963557" y="1559807"/>
                </a:cubicBezTo>
                <a:cubicBezTo>
                  <a:pt x="662577" y="1634856"/>
                  <a:pt x="358773" y="1469535"/>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8858250" h="1559807" stroke="0" extrusionOk="0">
                <a:moveTo>
                  <a:pt x="0" y="202822"/>
                </a:moveTo>
                <a:cubicBezTo>
                  <a:pt x="-16347" y="105526"/>
                  <a:pt x="87343" y="17999"/>
                  <a:pt x="202822" y="0"/>
                </a:cubicBezTo>
                <a:cubicBezTo>
                  <a:pt x="375005" y="-49326"/>
                  <a:pt x="719109" y="35875"/>
                  <a:pt x="935381" y="0"/>
                </a:cubicBezTo>
                <a:cubicBezTo>
                  <a:pt x="1151653" y="-35875"/>
                  <a:pt x="1290451" y="17648"/>
                  <a:pt x="1498888" y="0"/>
                </a:cubicBezTo>
                <a:cubicBezTo>
                  <a:pt x="1707325" y="-17648"/>
                  <a:pt x="1708389" y="41936"/>
                  <a:pt x="1893343" y="0"/>
                </a:cubicBezTo>
                <a:cubicBezTo>
                  <a:pt x="2078298" y="-41936"/>
                  <a:pt x="2251702" y="20464"/>
                  <a:pt x="2456850" y="0"/>
                </a:cubicBezTo>
                <a:cubicBezTo>
                  <a:pt x="2661998" y="-20464"/>
                  <a:pt x="2696405" y="21640"/>
                  <a:pt x="2766779" y="0"/>
                </a:cubicBezTo>
                <a:cubicBezTo>
                  <a:pt x="2837153" y="-21640"/>
                  <a:pt x="3099226" y="30364"/>
                  <a:pt x="3245760" y="0"/>
                </a:cubicBezTo>
                <a:cubicBezTo>
                  <a:pt x="3392294" y="-30364"/>
                  <a:pt x="3692382" y="52136"/>
                  <a:pt x="3809267" y="0"/>
                </a:cubicBezTo>
                <a:cubicBezTo>
                  <a:pt x="3926152" y="-52136"/>
                  <a:pt x="4213868" y="15157"/>
                  <a:pt x="4372774" y="0"/>
                </a:cubicBezTo>
                <a:cubicBezTo>
                  <a:pt x="4531680" y="-15157"/>
                  <a:pt x="4791231" y="18356"/>
                  <a:pt x="5020807" y="0"/>
                </a:cubicBezTo>
                <a:cubicBezTo>
                  <a:pt x="5250383" y="-18356"/>
                  <a:pt x="5282205" y="15578"/>
                  <a:pt x="5415262" y="0"/>
                </a:cubicBezTo>
                <a:cubicBezTo>
                  <a:pt x="5548319" y="-15578"/>
                  <a:pt x="5762832" y="47462"/>
                  <a:pt x="5894243" y="0"/>
                </a:cubicBezTo>
                <a:cubicBezTo>
                  <a:pt x="6025654" y="-47462"/>
                  <a:pt x="6247179" y="36559"/>
                  <a:pt x="6542276" y="0"/>
                </a:cubicBezTo>
                <a:cubicBezTo>
                  <a:pt x="6837373" y="-36559"/>
                  <a:pt x="6913016" y="44189"/>
                  <a:pt x="7021258" y="0"/>
                </a:cubicBezTo>
                <a:cubicBezTo>
                  <a:pt x="7129500" y="-44189"/>
                  <a:pt x="7365120" y="41760"/>
                  <a:pt x="7500239" y="0"/>
                </a:cubicBezTo>
                <a:cubicBezTo>
                  <a:pt x="7635358" y="-41760"/>
                  <a:pt x="8249428" y="37876"/>
                  <a:pt x="8655428" y="0"/>
                </a:cubicBezTo>
                <a:cubicBezTo>
                  <a:pt x="8763437" y="1587"/>
                  <a:pt x="8867219" y="78812"/>
                  <a:pt x="8858250" y="202822"/>
                </a:cubicBezTo>
                <a:cubicBezTo>
                  <a:pt x="8895388" y="430080"/>
                  <a:pt x="8800974" y="669183"/>
                  <a:pt x="8858250" y="791445"/>
                </a:cubicBezTo>
                <a:cubicBezTo>
                  <a:pt x="8915526" y="913707"/>
                  <a:pt x="8816548" y="1108795"/>
                  <a:pt x="8858250" y="1356985"/>
                </a:cubicBezTo>
                <a:cubicBezTo>
                  <a:pt x="8841378" y="1451335"/>
                  <a:pt x="8751200" y="1562873"/>
                  <a:pt x="8655428" y="1559807"/>
                </a:cubicBezTo>
                <a:cubicBezTo>
                  <a:pt x="8528647" y="1602749"/>
                  <a:pt x="8453634" y="1546153"/>
                  <a:pt x="8260973" y="1559807"/>
                </a:cubicBezTo>
                <a:cubicBezTo>
                  <a:pt x="8068312" y="1573461"/>
                  <a:pt x="7750589" y="1504492"/>
                  <a:pt x="7612940" y="1559807"/>
                </a:cubicBezTo>
                <a:cubicBezTo>
                  <a:pt x="7475291" y="1615122"/>
                  <a:pt x="7241043" y="1558342"/>
                  <a:pt x="6964907" y="1559807"/>
                </a:cubicBezTo>
                <a:cubicBezTo>
                  <a:pt x="6688771" y="1561272"/>
                  <a:pt x="6670433" y="1540567"/>
                  <a:pt x="6485926" y="1559807"/>
                </a:cubicBezTo>
                <a:cubicBezTo>
                  <a:pt x="6301419" y="1579047"/>
                  <a:pt x="6312394" y="1537058"/>
                  <a:pt x="6175997" y="1559807"/>
                </a:cubicBezTo>
                <a:cubicBezTo>
                  <a:pt x="6039600" y="1582556"/>
                  <a:pt x="5998358" y="1548777"/>
                  <a:pt x="5866068" y="1559807"/>
                </a:cubicBezTo>
                <a:cubicBezTo>
                  <a:pt x="5733778" y="1570837"/>
                  <a:pt x="5650482" y="1556441"/>
                  <a:pt x="5471613" y="1559807"/>
                </a:cubicBezTo>
                <a:cubicBezTo>
                  <a:pt x="5292744" y="1563173"/>
                  <a:pt x="5235989" y="1551426"/>
                  <a:pt x="5161684" y="1559807"/>
                </a:cubicBezTo>
                <a:cubicBezTo>
                  <a:pt x="5087379" y="1568188"/>
                  <a:pt x="4792352" y="1517341"/>
                  <a:pt x="4429125" y="1559807"/>
                </a:cubicBezTo>
                <a:cubicBezTo>
                  <a:pt x="4065898" y="1602273"/>
                  <a:pt x="4197561" y="1526269"/>
                  <a:pt x="4034670" y="1559807"/>
                </a:cubicBezTo>
                <a:cubicBezTo>
                  <a:pt x="3871780" y="1593345"/>
                  <a:pt x="3654994" y="1491345"/>
                  <a:pt x="3386637" y="1559807"/>
                </a:cubicBezTo>
                <a:cubicBezTo>
                  <a:pt x="3118280" y="1628269"/>
                  <a:pt x="3168723" y="1524628"/>
                  <a:pt x="3076708" y="1559807"/>
                </a:cubicBezTo>
                <a:cubicBezTo>
                  <a:pt x="2984693" y="1594986"/>
                  <a:pt x="2692675" y="1506588"/>
                  <a:pt x="2513201" y="1559807"/>
                </a:cubicBezTo>
                <a:cubicBezTo>
                  <a:pt x="2333727" y="1613026"/>
                  <a:pt x="2016147" y="1534201"/>
                  <a:pt x="1865168" y="1559807"/>
                </a:cubicBezTo>
                <a:cubicBezTo>
                  <a:pt x="1714189" y="1585413"/>
                  <a:pt x="1559165" y="1543574"/>
                  <a:pt x="1301661" y="1559807"/>
                </a:cubicBezTo>
                <a:cubicBezTo>
                  <a:pt x="1044157" y="1576040"/>
                  <a:pt x="887339" y="1524686"/>
                  <a:pt x="738154" y="1559807"/>
                </a:cubicBezTo>
                <a:cubicBezTo>
                  <a:pt x="588969" y="1594928"/>
                  <a:pt x="451167" y="154855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lvl="0" algn="ctr">
              <a:buClrTx/>
            </a:pPr>
            <a:r>
              <a:rPr lang="en-US" sz="4800" b="1" dirty="0" err="1">
                <a:solidFill>
                  <a:schemeClr val="accent5">
                    <a:lumMod val="75000"/>
                  </a:schemeClr>
                </a:solidFill>
                <a:latin typeface="Calibri" panose="020F0502020204030204" pitchFamily="34" charset="0"/>
                <a:cs typeface="Calibri" panose="020F0502020204030204" pitchFamily="34" charset="0"/>
              </a:rPr>
              <a:t>Hoa</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bằng</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lăng</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bé</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Thơ</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và</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sẻ</a:t>
            </a:r>
            <a:r>
              <a:rPr lang="en-US" sz="4800" b="1" dirty="0">
                <a:solidFill>
                  <a:schemeClr val="accent5">
                    <a:lumMod val="75000"/>
                  </a:schemeClr>
                </a:solidFill>
                <a:latin typeface="Calibri" panose="020F0502020204030204" pitchFamily="34" charset="0"/>
                <a:cs typeface="Calibri" panose="020F0502020204030204" pitchFamily="34" charset="0"/>
              </a:rPr>
              <a:t> non</a:t>
            </a:r>
            <a:endParaRPr kumimoji="0" lang="en-US" sz="4800" b="1" i="0" u="none" strike="noStrike" kern="1200" cap="none" spc="0" normalizeH="0" baseline="0" noProof="0" dirty="0">
              <a:ln>
                <a:noFill/>
              </a:ln>
              <a:solidFill>
                <a:schemeClr val="accent5">
                  <a:lumMod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726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789</Words>
  <Application>Microsoft Office PowerPoint</Application>
  <PresentationFormat>Custom</PresentationFormat>
  <Paragraphs>76</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44</cp:revision>
  <dcterms:created xsi:type="dcterms:W3CDTF">2023-01-01T01:15:34Z</dcterms:created>
  <dcterms:modified xsi:type="dcterms:W3CDTF">2019-03-19T11:03:24Z</dcterms:modified>
</cp:coreProperties>
</file>