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20" r:id="rId3"/>
    <p:sldMasterId id="2147483746" r:id="rId4"/>
  </p:sldMasterIdLst>
  <p:notesMasterIdLst>
    <p:notesMasterId r:id="rId12"/>
  </p:notesMasterIdLst>
  <p:sldIdLst>
    <p:sldId id="319" r:id="rId5"/>
    <p:sldId id="259" r:id="rId6"/>
    <p:sldId id="289" r:id="rId7"/>
    <p:sldId id="260" r:id="rId8"/>
    <p:sldId id="309" r:id="rId9"/>
    <p:sldId id="311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698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9C3A3C-FB4E-41DE-A1EE-0DC10FCE17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 pitchFamily="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itchFamily="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6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F150E56-1EAB-F1D4-44E7-00A51426E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99" y="0"/>
            <a:ext cx="1610093" cy="16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3/19/2019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xmlns="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xmlns="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xmlns="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xmlns="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xmlns="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429540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758713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sz="half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96342-116A-4A33-9BC9-5DB25DD96F9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4C72-0010-4D61-B7D0-883D8106D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61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文本占位符 4"/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6" name="内容占位符 5"/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7" name="日期占位符 6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C576A-DEF0-4EF9-9814-A2CAF5AAFE2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页脚占位符 7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AF47B-96E7-420C-940B-987AA716D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90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日期占位符 2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68FC5-CE7B-4D3C-893A-A17887A93F8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页脚占位符 3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9F387-4560-4275-9B75-F83E3053A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7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F3681-D973-4474-8DBB-E975A593253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页脚占位符 2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55D91-695D-433B-9EF8-194B76BB4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33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sz="28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sz="24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D53F-6310-471F-8290-22D33429649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EF52C-DCBA-45B3-8031-1AFBCE0446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38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图片占位符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059A8-FC10-40AD-A489-B1A1FC17ABA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B70DC-4790-4638-9123-486EDD9EF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81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A2CD4-0309-4E4D-86C5-30AD80FB3E6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B90DB-F8CA-4C23-8BEA-E5D215929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C2F70-9976-4986-B912-73D42D9A3BC7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EDF45-E1D9-4986-9ABE-51895F5477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8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xmlns="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xmlns="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xmlns="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xmlns="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97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4475"/>
            <a:ext cx="12160655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7008"/>
            <a:ext cx="818403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6294" y="3936359"/>
            <a:ext cx="8539420" cy="2822771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0062"/>
            <a:ext cx="1305240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2975599" y="4900337"/>
            <a:ext cx="6070254" cy="923013"/>
          </a:xfrm>
          <a:prstGeom prst="rect">
            <a:avLst/>
          </a:prstGeom>
          <a:noFill/>
        </p:spPr>
        <p:txBody>
          <a:bodyPr wrap="none" lIns="91123" tIns="45563" rIns="91123" bIns="45563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6503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76850" y="4365528"/>
            <a:ext cx="2570744" cy="25232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638CC8-81E1-4C1C-BF80-CA0E7EACC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82" y="1672855"/>
            <a:ext cx="12648248" cy="2569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94493D-BD9C-CBDB-8501-3C475CC34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522" y="3294093"/>
            <a:ext cx="197527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53168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xmlns="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xmlns="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85" y="1614922"/>
            <a:ext cx="7477325" cy="14164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D3AC93-CB27-4A33-B529-B5BB031FF826}"/>
              </a:ext>
            </a:extLst>
          </p:cNvPr>
          <p:cNvGrpSpPr/>
          <p:nvPr/>
        </p:nvGrpSpPr>
        <p:grpSpPr>
          <a:xfrm>
            <a:off x="8544910" y="1614921"/>
            <a:ext cx="3252838" cy="1806195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xmlns="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21723"/>
              </p:ext>
            </p:extLst>
          </p:nvPr>
        </p:nvGraphicFramePr>
        <p:xfrm>
          <a:off x="1037657" y="3618235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xmlns="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xmlns="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xmlns="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264</Words>
  <Application>Microsoft Office PowerPoint</Application>
  <PresentationFormat>Custom</PresentationFormat>
  <Paragraphs>46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Cute Chicks Newsletter by Slidesgo</vt:lpstr>
      <vt:lpstr>Office 主题​​</vt:lpstr>
      <vt:lpstr>4_Custom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39</cp:revision>
  <dcterms:created xsi:type="dcterms:W3CDTF">2022-12-31T23:29:53Z</dcterms:created>
  <dcterms:modified xsi:type="dcterms:W3CDTF">2019-03-19T10:53:46Z</dcterms:modified>
</cp:coreProperties>
</file>