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10"/>
  </p:notesMasterIdLst>
  <p:sldIdLst>
    <p:sldId id="8820" r:id="rId3"/>
    <p:sldId id="259" r:id="rId4"/>
    <p:sldId id="8730" r:id="rId5"/>
    <p:sldId id="8807" r:id="rId6"/>
    <p:sldId id="8811" r:id="rId7"/>
    <p:sldId id="8812" r:id="rId8"/>
    <p:sldId id="88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p:scale>
          <a:sx n="60" d="100"/>
          <a:sy n="60" d="100"/>
        </p:scale>
        <p:origin x="-1692" y="-7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49C3A3C-FB4E-41DE-A1EE-0DC10FCE1770}" type="slidenum">
              <a:rPr kumimoji="0" lang="en-US" sz="1200" b="0" i="0" u="none" strike="noStrike" kern="1200" cap="none" spc="0" normalizeH="0" baseline="0" noProof="0" smtClean="0">
                <a:ln>
                  <a:noFill/>
                </a:ln>
                <a:solidFill>
                  <a:srgbClr val="000000"/>
                </a:solidFill>
                <a:effectLst/>
                <a:uLnTx/>
                <a:uFillTx/>
                <a:latin typeface="等线"/>
                <a:ea typeface="等线" pitchFamily="2"/>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endParaRPr kumimoji="0" lang="en-US" sz="1200" b="0" i="0" u="none" strike="noStrike" kern="1200" cap="none" spc="0" normalizeH="0" baseline="0" noProof="0">
              <a:ln>
                <a:noFill/>
              </a:ln>
              <a:solidFill>
                <a:srgbClr val="000000"/>
              </a:solidFill>
              <a:effectLst/>
              <a:uLnTx/>
              <a:uFillTx/>
              <a:latin typeface="等线"/>
              <a:ea typeface="等线" pitchFamily="2"/>
              <a:cs typeface="+mn-cs"/>
            </a:endParaRPr>
          </a:p>
        </p:txBody>
      </p:sp>
    </p:spTree>
    <p:extLst>
      <p:ext uri="{BB962C8B-B14F-4D97-AF65-F5344CB8AC3E}">
        <p14:creationId xmlns:p14="http://schemas.microsoft.com/office/powerpoint/2010/main" val="336586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xmlns=""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xmln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xmlns=""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2" name="图片 6"/>
          <p:cNvPicPr>
            <a:picLocks noChangeAspect="1"/>
          </p:cNvPicPr>
          <p:nvPr/>
        </p:nvPicPr>
        <p:blipFill>
          <a:blip r:embed="rId2"/>
          <a:srcRect l="3653" r="3523"/>
          <a:stretch>
            <a:fillRect/>
          </a:stretch>
        </p:blipFill>
        <p:spPr>
          <a:xfrm>
            <a:off x="0" y="0"/>
            <a:ext cx="12191996" cy="6858000"/>
          </a:xfrm>
          <a:prstGeom prst="rect">
            <a:avLst/>
          </a:prstGeom>
          <a:noFill/>
          <a:ln cap="flat">
            <a:noFill/>
          </a:ln>
        </p:spPr>
      </p:pic>
    </p:spTree>
    <p:extLst>
      <p:ext uri="{BB962C8B-B14F-4D97-AF65-F5344CB8AC3E}">
        <p14:creationId xmlns:p14="http://schemas.microsoft.com/office/powerpoint/2010/main" val="83854434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2" name="图片 7"/>
          <p:cNvPicPr>
            <a:picLocks noChangeAspect="1"/>
          </p:cNvPicPr>
          <p:nvPr/>
        </p:nvPicPr>
        <p:blipFill>
          <a:blip r:embed="rId2"/>
          <a:srcRect l="3653" r="3523"/>
          <a:stretch>
            <a:fillRect/>
          </a:stretch>
        </p:blipFill>
        <p:spPr>
          <a:xfrm>
            <a:off x="0" y="0"/>
            <a:ext cx="12191996" cy="6858000"/>
          </a:xfrm>
          <a:prstGeom prst="rect">
            <a:avLst/>
          </a:prstGeom>
          <a:noFill/>
          <a:ln cap="flat">
            <a:noFill/>
          </a:ln>
        </p:spPr>
      </p:pic>
    </p:spTree>
    <p:extLst>
      <p:ext uri="{BB962C8B-B14F-4D97-AF65-F5344CB8AC3E}">
        <p14:creationId xmlns:p14="http://schemas.microsoft.com/office/powerpoint/2010/main" val="183494119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内容占位符 2"/>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596342-116A-4A33-9BC9-5DB25DD96F9C}"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A74C72-0010-4D61-B7D0-883D8106DA4A}"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0988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文本占位符 2"/>
          <p:cNvSpPr txBox="1">
            <a:spLocks noGrp="1"/>
          </p:cNvSpPr>
          <p:nvPr>
            <p:ph type="body" idx="1"/>
          </p:nvPr>
        </p:nvSpPr>
        <p:spPr>
          <a:xfrm>
            <a:off x="839784" y="1681160"/>
            <a:ext cx="5157782"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zh-CN" sz="2400" b="1"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4" name="内容占位符 3"/>
          <p:cNvSpPr txBox="1">
            <a:spLocks noGrp="1"/>
          </p:cNvSpPr>
          <p:nvPr>
            <p:ph sz="half" idx="2"/>
          </p:nvPr>
        </p:nvSpPr>
        <p:spPr>
          <a:xfrm>
            <a:off x="839784" y="2505071"/>
            <a:ext cx="5157782"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txBox="1">
            <a:spLocks noGrp="1"/>
          </p:cNvSpPr>
          <p:nvPr>
            <p:ph type="body" sz="quarter" idx="3"/>
          </p:nvPr>
        </p:nvSpPr>
        <p:spPr>
          <a:xfrm>
            <a:off x="6172200" y="1681160"/>
            <a:ext cx="5183184" cy="823910"/>
          </a:xfrm>
          <a:prstGeom prst="rect">
            <a:avLst/>
          </a:prstGeom>
          <a:noFill/>
          <a:ln>
            <a:noFill/>
          </a:ln>
        </p:spPr>
        <p:txBody>
          <a:bodyPr vert="horz" wrap="square" lIns="91440" tIns="45720" rIns="91440" bIns="45720" anchor="b" anchorCtr="0" compatLnSpc="1">
            <a:noAutofit/>
          </a:bodyPr>
          <a:lstStyle>
            <a:lvl1pPr marL="0" marR="0" lvl="0" indent="0" fontAlgn="auto">
              <a:spcAft>
                <a:spcPts val="0"/>
              </a:spcAft>
              <a:buNone/>
              <a:tabLst/>
              <a:defRPr lang="zh-CN" sz="2400" b="1"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6" name="内容占位符 5"/>
          <p:cNvSpPr txBox="1">
            <a:spLocks noGrp="1"/>
          </p:cNvSpPr>
          <p:nvPr>
            <p:ph sz="quarter" idx="4"/>
          </p:nvPr>
        </p:nvSpPr>
        <p:spPr>
          <a:xfrm>
            <a:off x="6172200" y="2505071"/>
            <a:ext cx="5183184" cy="368458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FC576A-DEF0-4EF9-9814-A2CAF5AAFE2D}"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页脚占位符 7"/>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灯片编号占位符 8"/>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2AF47B-96E7-420C-940B-987AA716D08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87421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日期占位符 2"/>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968FC5-CE7B-4D3C-893A-A17887A93F8C}"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页脚占位符 3"/>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灯片编号占位符 4"/>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A9F387-4560-4275-9B75-F83E3053A68B}"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630690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1F3681-D973-4474-8DBB-E975A5932531}"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页脚占位符 2"/>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灯片编号占位符 3"/>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455D91-695D-433B-9EF8-194B76BB4439}"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41881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zh-CN" sz="3200"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内容占位符 2"/>
          <p:cNvSpPr txBox="1">
            <a:spLocks noGrp="1"/>
          </p:cNvSpPr>
          <p:nvPr>
            <p:ph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sz="3200"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sz="2800"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sz="2400"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sz="2000"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sz="2000"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zh-CN" sz="1600" b="0"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DED53F-6310-471F-8290-22D334296499}"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9EF52C-DCBA-45B3-8031-1AFBCE04463D}"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85280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txBox="1">
            <a:spLocks noGrp="1"/>
          </p:cNvSpPr>
          <p:nvPr>
            <p:ph type="title"/>
          </p:nvPr>
        </p:nvSpPr>
        <p:spPr>
          <a:xfrm>
            <a:off x="839784" y="457200"/>
            <a:ext cx="3932240" cy="160020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zh-CN" sz="3200"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图片占位符 2"/>
          <p:cNvSpPr txBox="1">
            <a:spLocks noGrp="1"/>
          </p:cNvSpPr>
          <p:nvPr>
            <p:ph type="pic" idx="1"/>
          </p:nvPr>
        </p:nvSpPr>
        <p:spPr>
          <a:xfrm>
            <a:off x="5183184" y="987423"/>
            <a:ext cx="6172200" cy="48736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0" i="0" u="none" strike="noStrike" cap="none" spc="0" baseline="0">
                <a:solidFill>
                  <a:srgbClr val="000000"/>
                </a:solidFill>
                <a:uFillTx/>
                <a:latin typeface="等线"/>
                <a:ea typeface="等线" pitchFamily="2"/>
              </a:defRPr>
            </a:lvl1pPr>
          </a:lstStyle>
          <a:p>
            <a:pPr lvl="0"/>
            <a:endParaRPr lang="en-US"/>
          </a:p>
        </p:txBody>
      </p:sp>
      <p:sp>
        <p:nvSpPr>
          <p:cNvPr id="4" name="文本占位符 3"/>
          <p:cNvSpPr txBox="1">
            <a:spLocks noGrp="1"/>
          </p:cNvSpPr>
          <p:nvPr>
            <p:ph type="body" sz="half" idx="2"/>
          </p:nvPr>
        </p:nvSpPr>
        <p:spPr>
          <a:xfrm>
            <a:off x="839784" y="2057400"/>
            <a:ext cx="3932240" cy="381158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zh-CN" sz="1600" b="0" i="0" u="none" strike="noStrike" cap="none" spc="0" baseline="0">
                <a:solidFill>
                  <a:srgbClr val="000000"/>
                </a:solidFill>
                <a:uFillTx/>
                <a:latin typeface="等线"/>
                <a:ea typeface="等线" pitchFamily="2"/>
              </a:defRPr>
            </a:lvl1pPr>
          </a:lstStyle>
          <a:p>
            <a:pPr lvl="0"/>
            <a:r>
              <a:rPr lang="zh-CN"/>
              <a:t>单击此处编辑母版文本样式</a:t>
            </a:r>
          </a:p>
        </p:txBody>
      </p:sp>
      <p:sp>
        <p:nvSpPr>
          <p:cNvPr id="5" name="日期占位符 4"/>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3059A8-FC10-40AD-A489-B1A1FC17ABA1}"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页脚占位符 5"/>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灯片编号占位符 6"/>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FB70DC-4790-4638-9123-486EDD9EFF2D}"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35740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竖排文字占位符 2"/>
          <p:cNvSpPr txBox="1">
            <a:spLocks noGrp="1"/>
          </p:cNvSpPr>
          <p:nvPr>
            <p:ph type="body" orient="vert" idx="1"/>
          </p:nvPr>
        </p:nvSpPr>
        <p:spPr>
          <a:xfrm>
            <a:off x="838203" y="1825627"/>
            <a:ext cx="10515600" cy="4351336"/>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2A2CD4-0309-4E4D-86C5-30AD80FB3E63}"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2B90DB-F8CA-4C23-8BEA-E5D215929D72}"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70613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txBox="1">
            <a:spLocks noGrp="1"/>
          </p:cNvSpPr>
          <p:nvPr>
            <p:ph type="title" orient="vert"/>
          </p:nvPr>
        </p:nvSpPr>
        <p:spPr>
          <a:xfrm>
            <a:off x="8724903" y="365129"/>
            <a:ext cx="2628899" cy="5811834"/>
          </a:xfrm>
          <a:prstGeom prst="rect">
            <a:avLst/>
          </a:prstGeom>
          <a:noFill/>
          <a:ln>
            <a:noFill/>
          </a:ln>
        </p:spPr>
        <p:txBody>
          <a:bodyPr vert="eaVert"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等线 Light"/>
                <a:ea typeface="等线 Light" pitchFamily="2"/>
              </a:defRPr>
            </a:lvl1pPr>
          </a:lstStyle>
          <a:p>
            <a:pPr lvl="0"/>
            <a:r>
              <a:rPr lang="zh-CN"/>
              <a:t>单击此处编辑母版标题样式</a:t>
            </a:r>
          </a:p>
        </p:txBody>
      </p:sp>
      <p:sp>
        <p:nvSpPr>
          <p:cNvPr id="3" name="竖排文字占位符 2"/>
          <p:cNvSpPr txBox="1">
            <a:spLocks noGrp="1"/>
          </p:cNvSpPr>
          <p:nvPr>
            <p:ph type="body" orient="vert" idx="1"/>
          </p:nvPr>
        </p:nvSpPr>
        <p:spPr>
          <a:xfrm>
            <a:off x="838203" y="365129"/>
            <a:ext cx="7734296" cy="5811834"/>
          </a:xfrm>
          <a:prstGeom prst="rect">
            <a:avLst/>
          </a:prstGeom>
          <a:noFill/>
          <a:ln>
            <a:noFill/>
          </a:ln>
        </p:spPr>
        <p:txBody>
          <a:bodyPr vert="eaVert"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1pPr>
            <a:lvl2pPr marR="0" lvl="1"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2pPr>
            <a:lvl3pPr marR="0" lvl="2"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3pPr>
            <a:lvl4pPr marR="0" lvl="3"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4pPr>
            <a:lvl5pPr marR="0" lvl="4" fontAlgn="auto">
              <a:spcAft>
                <a:spcPts val="0"/>
              </a:spcAft>
              <a:buSzPct val="100000"/>
              <a:buFont typeface="Arial" pitchFamily="34"/>
              <a:tabLst/>
              <a:defRPr lang="zh-CN" b="0" i="0" u="none" strike="noStrike" cap="none" spc="0" baseline="0">
                <a:solidFill>
                  <a:srgbClr val="000000"/>
                </a:solidFill>
                <a:uFillTx/>
                <a:latin typeface="等线"/>
                <a:ea typeface="等线" pitchFamily="2"/>
              </a:defRPr>
            </a:lvl5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5C2F70-9976-4986-B912-73D42D9A3BC7}" type="datetime1">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3/19/2019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AEDF45-E1D9-4986-9ABE-51895F54777A}"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08262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2019/3/19</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776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3" y="4475"/>
            <a:ext cx="12160655"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2003987" y="1277008"/>
            <a:ext cx="8184031" cy="456041"/>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6294" y="3936359"/>
            <a:ext cx="8539420" cy="2822771"/>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933" y="820062"/>
            <a:ext cx="1305240"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975599" y="4900337"/>
            <a:ext cx="6070254" cy="923013"/>
          </a:xfrm>
          <a:prstGeom prst="rect">
            <a:avLst/>
          </a:prstGeom>
          <a:noFill/>
        </p:spPr>
        <p:txBody>
          <a:bodyPr wrap="none" lIns="91123" tIns="45563" rIns="91123" bIns="45563">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8380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flipH="1">
            <a:off x="6476850" y="4365528"/>
            <a:ext cx="2570744" cy="2523222"/>
          </a:xfrm>
          <a:prstGeom prst="rect">
            <a:avLst/>
          </a:prstGeom>
          <a:noFill/>
          <a:ln cap="flat">
            <a:noFill/>
          </a:ln>
        </p:spPr>
      </p:pic>
      <p:pic>
        <p:nvPicPr>
          <p:cNvPr id="7" name="Picture 6">
            <a:extLst>
              <a:ext uri="{FF2B5EF4-FFF2-40B4-BE49-F238E27FC236}">
                <a16:creationId xmlns:a16="http://schemas.microsoft.com/office/drawing/2014/main" xmlns="" id="{7A638CC8-81E1-4C1C-BF80-CA0E7EACC73A}"/>
              </a:ext>
            </a:extLst>
          </p:cNvPr>
          <p:cNvPicPr>
            <a:picLocks noChangeAspect="1"/>
          </p:cNvPicPr>
          <p:nvPr/>
        </p:nvPicPr>
        <p:blipFill>
          <a:blip r:embed="rId4"/>
          <a:stretch>
            <a:fillRect/>
          </a:stretch>
        </p:blipFill>
        <p:spPr>
          <a:xfrm>
            <a:off x="229882" y="1672855"/>
            <a:ext cx="12648248" cy="2569535"/>
          </a:xfrm>
          <a:prstGeom prst="rect">
            <a:avLst/>
          </a:prstGeom>
        </p:spPr>
      </p:pic>
      <p:pic>
        <p:nvPicPr>
          <p:cNvPr id="8" name="Picture 7">
            <a:extLst>
              <a:ext uri="{FF2B5EF4-FFF2-40B4-BE49-F238E27FC236}">
                <a16:creationId xmlns:a16="http://schemas.microsoft.com/office/drawing/2014/main" xmlns="" id="{252BF9FE-4600-DF72-C53F-6A3957431902}"/>
              </a:ext>
            </a:extLst>
          </p:cNvPr>
          <p:cNvPicPr>
            <a:picLocks noChangeAspect="1"/>
          </p:cNvPicPr>
          <p:nvPr/>
        </p:nvPicPr>
        <p:blipFill>
          <a:blip r:embed="rId5"/>
          <a:stretch>
            <a:fillRect/>
          </a:stretch>
        </p:blipFill>
        <p:spPr>
          <a:xfrm>
            <a:off x="4954461" y="3370970"/>
            <a:ext cx="2261812" cy="1072989"/>
          </a:xfrm>
          <a:prstGeom prst="rect">
            <a:avLst/>
          </a:prstGeom>
        </p:spPr>
      </p:pic>
    </p:spTree>
    <p:extLst>
      <p:ext uri="{BB962C8B-B14F-4D97-AF65-F5344CB8AC3E}">
        <p14:creationId xmlns:p14="http://schemas.microsoft.com/office/powerpoint/2010/main" val="2672453168"/>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2BFEB3C-BFB5-48E4-9446-AD1F6274949E}"/>
              </a:ext>
            </a:extLst>
          </p:cNvPr>
          <p:cNvPicPr>
            <a:picLocks noChangeAspect="1"/>
          </p:cNvPicPr>
          <p:nvPr/>
        </p:nvPicPr>
        <p:blipFill>
          <a:blip r:embed="rId3"/>
          <a:stretch>
            <a:fillRect/>
          </a:stretch>
        </p:blipFill>
        <p:spPr>
          <a:xfrm>
            <a:off x="2527409" y="1367599"/>
            <a:ext cx="7034212" cy="4661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xmlns=""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xmlns=""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xmlns=""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xmlns=""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xmlns=""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xmlns=""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xmlns=""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xmlns=""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xmlns=""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6" name="TextBox 65">
              <a:extLst>
                <a:ext uri="{FF2B5EF4-FFF2-40B4-BE49-F238E27FC236}">
                  <a16:creationId xmlns:a16="http://schemas.microsoft.com/office/drawing/2014/main" xmlns=""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xmlns=""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xmlns=""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6DFF322-1446-41D3-91A9-70DC25075E1D}"/>
              </a:ext>
            </a:extLst>
          </p:cNvPr>
          <p:cNvGraphicFramePr>
            <a:graphicFrameLocks noGrp="1"/>
          </p:cNvGraphicFramePr>
          <p:nvPr>
            <p:extLst>
              <p:ext uri="{D42A27DB-BD31-4B8C-83A1-F6EECF244321}">
                <p14:modId xmlns:p14="http://schemas.microsoft.com/office/powerpoint/2010/main" val="2179130233"/>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xmlns="" val="1262479032"/>
                    </a:ext>
                  </a:extLst>
                </a:gridCol>
                <a:gridCol w="2651178">
                  <a:extLst>
                    <a:ext uri="{9D8B030D-6E8A-4147-A177-3AD203B41FA5}">
                      <a16:colId xmlns:a16="http://schemas.microsoft.com/office/drawing/2014/main" xmlns="" val="56683371"/>
                    </a:ext>
                  </a:extLst>
                </a:gridCol>
                <a:gridCol w="2643433">
                  <a:extLst>
                    <a:ext uri="{9D8B030D-6E8A-4147-A177-3AD203B41FA5}">
                      <a16:colId xmlns:a16="http://schemas.microsoft.com/office/drawing/2014/main" xmlns="" val="2126061121"/>
                    </a:ext>
                  </a:extLst>
                </a:gridCol>
                <a:gridCol w="2648595">
                  <a:extLst>
                    <a:ext uri="{9D8B030D-6E8A-4147-A177-3AD203B41FA5}">
                      <a16:colId xmlns:a16="http://schemas.microsoft.com/office/drawing/2014/main" xmlns="" val="3884143523"/>
                    </a:ext>
                  </a:extLst>
                </a:gridCol>
              </a:tblGrid>
              <a:tr h="742950">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Sự vật 1</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Từ đem ra so</a:t>
                      </a:r>
                      <a:r>
                        <a:rPr lang="en-US" sz="3600" dirty="0">
                          <a:effectLst/>
                          <a:latin typeface="Cambria" panose="02040503050406030204" pitchFamily="18" charset="0"/>
                          <a:ea typeface="Cambria" panose="02040503050406030204" pitchFamily="18" charset="0"/>
                          <a:cs typeface="Calibri" panose="020F0502020204030204" pitchFamily="34" charset="0"/>
                        </a:rPr>
                        <a:t> </a:t>
                      </a:r>
                      <a:r>
                        <a:rPr lang="vi-VN" sz="3600" dirty="0">
                          <a:effectLst/>
                          <a:latin typeface="Cambria" panose="02040503050406030204" pitchFamily="18" charset="0"/>
                          <a:ea typeface="Cambria" panose="02040503050406030204" pitchFamily="18" charset="0"/>
                          <a:cs typeface="Calibri" panose="020F0502020204030204" pitchFamily="34" charset="0"/>
                        </a:rPr>
                        <a:t>sánh </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Từ so sánh</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cs typeface="Calibri" panose="020F0502020204030204" pitchFamily="34" charset="0"/>
                        </a:rPr>
                        <a:t>Sự vật 2</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58255678"/>
                  </a:ext>
                </a:extLst>
              </a:tr>
              <a:tr h="845150">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 khoai</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trong suốt</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mbria" panose="02040503050406030204" pitchFamily="18" charset="0"/>
                          <a:ea typeface="Cambria" panose="02040503050406030204" pitchFamily="18" charset="0"/>
                          <a:cs typeface="Calibri" panose="020F0502020204030204" pitchFamily="34" charset="0"/>
                        </a:rPr>
                        <a:t>như</a:t>
                      </a:r>
                      <a:endParaRPr lang="en-US" sz="3600" b="1">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que diêm</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555971863"/>
                  </a:ext>
                </a:extLst>
              </a:tr>
              <a:tr h="845150">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 hồng</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mbria" panose="02040503050406030204" pitchFamily="18" charset="0"/>
                          <a:ea typeface="Cambria" panose="02040503050406030204" pitchFamily="18" charset="0"/>
                          <a:cs typeface="Calibri" panose="020F0502020204030204" pitchFamily="34" charset="0"/>
                        </a:rPr>
                        <a:t>đỏ</a:t>
                      </a:r>
                      <a:endParaRPr lang="en-US" sz="3600" b="1">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như</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lửa</a:t>
                      </a:r>
                      <a:endParaRPr lang="en-US" sz="36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213</Words>
  <Application>Microsoft Office PowerPoint</Application>
  <PresentationFormat>Custom</PresentationFormat>
  <Paragraphs>29</Paragraphs>
  <Slides>7</Slides>
  <Notes>4</Notes>
  <HiddenSlides>0</HiddenSlides>
  <MMClips>0</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45</cp:revision>
  <dcterms:created xsi:type="dcterms:W3CDTF">2022-12-31T09:50:38Z</dcterms:created>
  <dcterms:modified xsi:type="dcterms:W3CDTF">2019-03-19T10:48:13Z</dcterms:modified>
</cp:coreProperties>
</file>