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9" r:id="rId2"/>
    <p:sldMasterId id="2147483761" r:id="rId3"/>
  </p:sldMasterIdLst>
  <p:notesMasterIdLst>
    <p:notesMasterId r:id="rId10"/>
  </p:notesMasterIdLst>
  <p:sldIdLst>
    <p:sldId id="762" r:id="rId4"/>
    <p:sldId id="303" r:id="rId5"/>
    <p:sldId id="275" r:id="rId6"/>
    <p:sldId id="276" r:id="rId7"/>
    <p:sldId id="759" r:id="rId8"/>
    <p:sldId id="38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7" d="100"/>
          <a:sy n="97" d="100"/>
        </p:scale>
        <p:origin x="-2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37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2019/3/19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96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059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878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38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98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547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86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97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98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40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28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2019/3/19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2019/3/19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57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4475"/>
            <a:ext cx="12160655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7008"/>
            <a:ext cx="818403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6294" y="3936359"/>
            <a:ext cx="8539420" cy="2822771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0062"/>
            <a:ext cx="1305240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937399" y="4900337"/>
            <a:ext cx="4146650" cy="923013"/>
          </a:xfrm>
          <a:prstGeom prst="rect">
            <a:avLst/>
          </a:prstGeom>
          <a:noFill/>
        </p:spPr>
        <p:txBody>
          <a:bodyPr wrap="none" lIns="91123" tIns="45563" rIns="91123" bIns="45563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54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HĐTN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3834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cartoon of a person and person&#10;&#10;Description automatically generated">
            <a:extLst>
              <a:ext uri="{FF2B5EF4-FFF2-40B4-BE49-F238E27FC236}">
                <a16:creationId xmlns:a16="http://schemas.microsoft.com/office/drawing/2014/main" xmlns="" id="{63381DC9-4846-3BA7-F688-396E7A9F5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53" y="1047750"/>
            <a:ext cx="3847847" cy="581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5A7BA5B-7CB1-6967-154A-668E2943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06" y="1747143"/>
            <a:ext cx="826689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4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cams)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cams)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s)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xmlns="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318370"/>
            <a:chOff x="4133005" y="1184831"/>
            <a:chExt cx="7608997" cy="51397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xmlns="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xmlns="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4858550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xmlns="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xmlns="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xmlns="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xmlns="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xmlns="" id="{66A53972-DD27-484D-8372-40C658A7050B}"/>
              </a:ext>
            </a:extLst>
          </p:cNvPr>
          <p:cNvGrpSpPr/>
          <p:nvPr/>
        </p:nvGrpSpPr>
        <p:grpSpPr>
          <a:xfrm>
            <a:off x="1940950" y="3032914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xmlns="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xmlns="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xmlns="" id="{D3AD9456-35AE-44D0-981D-614C296E6EDB}"/>
              </a:ext>
            </a:extLst>
          </p:cNvPr>
          <p:cNvGrpSpPr/>
          <p:nvPr/>
        </p:nvGrpSpPr>
        <p:grpSpPr>
          <a:xfrm>
            <a:off x="3130589" y="4309038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xmlns="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xmlns="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xmlns="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xmlns="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xmlns="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xmlns="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xmlns="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xmlns="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xmlns="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xmlns="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xmlns="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xmlns="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xmlns="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xmlns="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xmlns="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xmlns="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xmlns="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xmlns="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xmlns="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xmlns="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xmlns="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xmlns="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xmlns="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xmlns="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xmlns="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xmlns="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xmlns="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xmlns="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xmlns="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xmlns="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xmlns="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xmlns="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xmlns="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xmlns="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xmlns="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xmlns="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xmlns="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xmlns="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xmlns="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xmlns="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xmlns="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xmlns="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xmlns="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xmlns="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xmlns="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xmlns="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xmlns="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xmlns="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xmlns="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203</Words>
  <Application>Microsoft Office PowerPoint</Application>
  <PresentationFormat>Custom</PresentationFormat>
  <Paragraphs>18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sách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44</cp:revision>
  <dcterms:created xsi:type="dcterms:W3CDTF">2022-12-30T06:05:50Z</dcterms:created>
  <dcterms:modified xsi:type="dcterms:W3CDTF">2019-03-19T10:44:26Z</dcterms:modified>
</cp:coreProperties>
</file>