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4" r:id="rId2"/>
    <p:sldId id="3828" r:id="rId3"/>
    <p:sldId id="3845" r:id="rId4"/>
    <p:sldId id="3850" r:id="rId5"/>
    <p:sldId id="3811" r:id="rId6"/>
    <p:sldId id="3814" r:id="rId7"/>
    <p:sldId id="3813" r:id="rId8"/>
    <p:sldId id="3847" r:id="rId9"/>
    <p:sldId id="3848" r:id="rId10"/>
    <p:sldId id="3849" r:id="rId11"/>
    <p:sldId id="385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5464E-622C-4CDB-9EAF-E2E0F532058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CEB50-6EAB-4901-A73A-653AB1D8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0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8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94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83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8445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10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5168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374EFACF-2D68-61E7-FCF8-C14BD4107F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78" y="430160"/>
            <a:ext cx="1358695" cy="135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00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12 061 x 4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148579" y="1733966"/>
            <a:ext cx="3733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12 061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77450" y="2915667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448176" y="4061808"/>
            <a:ext cx="3314286" cy="91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03616" y="412467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167553" y="4120804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952225" y="25388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5846902" y="2943105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580247" y="4130249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32900" y="4130248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8727DB-89C4-E8A1-6CC7-8D781B74A460}"/>
              </a:ext>
            </a:extLst>
          </p:cNvPr>
          <p:cNvSpPr txBox="1"/>
          <p:nvPr/>
        </p:nvSpPr>
        <p:spPr>
          <a:xfrm>
            <a:off x="4128253" y="413685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9140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xmlns="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A2AB3A1-F217-4ADF-98DA-2F344048EE1F}"/>
              </a:ext>
            </a:extLst>
          </p:cNvPr>
          <p:cNvSpPr txBox="1"/>
          <p:nvPr/>
        </p:nvSpPr>
        <p:spPr>
          <a:xfrm rot="21302698">
            <a:off x="4580021" y="1849178"/>
            <a:ext cx="3031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Hẹn</a:t>
            </a:r>
            <a:r>
              <a:rPr kumimoji="0" lang="en-US" sz="5400" b="1" i="0" u="none" strike="noStrike" kern="0" cap="none" spc="0" normalizeH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gặp</a:t>
            </a:r>
            <a:r>
              <a:rPr kumimoji="0" lang="en-US" sz="5400" b="1" i="0" u="none" strike="noStrike" kern="0" cap="none" spc="0" normalizeH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5400" b="1" i="0" u="none" strike="noStrike" kern="0" cap="none" spc="0" normalizeH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5400" b="1" i="0" u="none" strike="noStrike" kern="0" cap="none" spc="0" normalizeH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5400" b="1" i="0" u="none" strike="noStrike" kern="0" cap="none" spc="0" normalizeH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ở </a:t>
            </a:r>
            <a:r>
              <a:rPr kumimoji="0" lang="en-US" sz="5400" b="1" i="0" u="none" strike="noStrike" kern="0" cap="none" spc="0" normalizeH="0" noProof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5400" b="1" i="0" u="none" strike="noStrike" kern="0" cap="none" spc="0" normalizeH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5400" b="1" i="0" u="none" strike="noStrike" kern="0" cap="none" spc="0" normalizeH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!</a:t>
            </a:r>
            <a:endParaRPr kumimoji="0" lang="en-US" sz="5400" b="1" i="0" u="none" strike="noStrike" kern="0" cap="none" spc="0" normalizeH="0" baseline="0" noProof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21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xmlns="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NGUYỄN 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THỊ ÁI QUYÊN</a:t>
              </a:r>
              <a:endParaRPr kumimoji="0" lang="en-SG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xmlns="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50DD08-ACC9-8E5F-D9E5-A0A994FBE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145" y="3280132"/>
            <a:ext cx="2895851" cy="10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7236BA-D261-0820-A5CC-758B5C8D7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14" y="1918251"/>
            <a:ext cx="6855374" cy="15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CDEFA0-F7F6-C9F6-62B0-D0A808233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4" y="637753"/>
            <a:ext cx="10762675" cy="48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F86F95-BA70-1F08-5604-6AFAF0859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59" y="1000125"/>
            <a:ext cx="10647615" cy="44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314325" y="529389"/>
            <a:ext cx="11515725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344B5577-DFC8-7313-9CE4-A75E70FE19A4}"/>
              </a:ext>
            </a:extLst>
          </p:cNvPr>
          <p:cNvGrpSpPr/>
          <p:nvPr/>
        </p:nvGrpSpPr>
        <p:grpSpPr>
          <a:xfrm>
            <a:off x="520700" y="655785"/>
            <a:ext cx="3022602" cy="1052418"/>
            <a:chOff x="1203156" y="685799"/>
            <a:chExt cx="2266951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xmlns="" id="{8C7BB831-02D6-D3F1-2A86-F000510F3325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xmlns="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ECB7D4A-05B8-3D3F-8AA2-C65A5F35D2F8}"/>
                </a:ext>
              </a:extLst>
            </p:cNvPr>
            <p:cNvSpPr txBox="1"/>
            <p:nvPr/>
          </p:nvSpPr>
          <p:spPr>
            <a:xfrm>
              <a:off x="2088795" y="834349"/>
              <a:ext cx="138131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5C0CD6-555A-1A63-DCF7-93F2A4A4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86" y="2305050"/>
            <a:ext cx="10997913" cy="217976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99912E5-88E1-0F9A-447A-526BD939AB7D}"/>
              </a:ext>
            </a:extLst>
          </p:cNvPr>
          <p:cNvSpPr/>
          <p:nvPr/>
        </p:nvSpPr>
        <p:spPr>
          <a:xfrm>
            <a:off x="485775" y="3724275"/>
            <a:ext cx="1447800" cy="666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E80365-C58A-89B6-D4C1-9C035C72C7B1}"/>
              </a:ext>
            </a:extLst>
          </p:cNvPr>
          <p:cNvSpPr txBox="1"/>
          <p:nvPr/>
        </p:nvSpPr>
        <p:spPr>
          <a:xfrm>
            <a:off x="1466850" y="373380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052F077-74A8-A44D-A3DC-8EDD56FDEBEC}"/>
              </a:ext>
            </a:extLst>
          </p:cNvPr>
          <p:cNvSpPr txBox="1"/>
          <p:nvPr/>
        </p:nvSpPr>
        <p:spPr>
          <a:xfrm>
            <a:off x="1228725" y="372427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530F51E-33D5-1629-7E26-C23D831BFEE5}"/>
              </a:ext>
            </a:extLst>
          </p:cNvPr>
          <p:cNvSpPr txBox="1"/>
          <p:nvPr/>
        </p:nvSpPr>
        <p:spPr>
          <a:xfrm>
            <a:off x="962025" y="372427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ADA5B47-2138-2E5B-4670-1CE61FEBEAF1}"/>
              </a:ext>
            </a:extLst>
          </p:cNvPr>
          <p:cNvSpPr txBox="1"/>
          <p:nvPr/>
        </p:nvSpPr>
        <p:spPr>
          <a:xfrm>
            <a:off x="685800" y="372427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F4851E52-EC21-1950-13D1-04CAEF69F4A5}"/>
              </a:ext>
            </a:extLst>
          </p:cNvPr>
          <p:cNvSpPr/>
          <p:nvPr/>
        </p:nvSpPr>
        <p:spPr>
          <a:xfrm>
            <a:off x="1405618" y="2905125"/>
            <a:ext cx="114300" cy="10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2E060BC6-F02E-DDD6-BCAB-B7760D7EA0BF}"/>
              </a:ext>
            </a:extLst>
          </p:cNvPr>
          <p:cNvSpPr/>
          <p:nvPr/>
        </p:nvSpPr>
        <p:spPr>
          <a:xfrm>
            <a:off x="3657600" y="3733800"/>
            <a:ext cx="1447800" cy="666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D01CCEAF-4329-C322-5593-F6C66070262C}"/>
              </a:ext>
            </a:extLst>
          </p:cNvPr>
          <p:cNvSpPr/>
          <p:nvPr/>
        </p:nvSpPr>
        <p:spPr>
          <a:xfrm>
            <a:off x="6867525" y="3762375"/>
            <a:ext cx="1447800" cy="666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B04FA3F9-8AA9-FDB0-94CF-9D6C20380862}"/>
              </a:ext>
            </a:extLst>
          </p:cNvPr>
          <p:cNvSpPr/>
          <p:nvPr/>
        </p:nvSpPr>
        <p:spPr>
          <a:xfrm>
            <a:off x="10115550" y="3752850"/>
            <a:ext cx="1447800" cy="666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44FB931-A752-F811-5024-96C306B04273}"/>
              </a:ext>
            </a:extLst>
          </p:cNvPr>
          <p:cNvSpPr txBox="1"/>
          <p:nvPr/>
        </p:nvSpPr>
        <p:spPr>
          <a:xfrm>
            <a:off x="7820025" y="36766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FC2C392-D526-7007-86C0-F79833031D6B}"/>
              </a:ext>
            </a:extLst>
          </p:cNvPr>
          <p:cNvSpPr txBox="1"/>
          <p:nvPr/>
        </p:nvSpPr>
        <p:spPr>
          <a:xfrm>
            <a:off x="4343400" y="370522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37113A7-819F-5E1F-1FE0-48394D4EDBCB}"/>
              </a:ext>
            </a:extLst>
          </p:cNvPr>
          <p:cNvSpPr txBox="1"/>
          <p:nvPr/>
        </p:nvSpPr>
        <p:spPr>
          <a:xfrm>
            <a:off x="4076700" y="370522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A50BABC-1706-76A5-184D-C33B7B51DCBF}"/>
              </a:ext>
            </a:extLst>
          </p:cNvPr>
          <p:cNvSpPr txBox="1"/>
          <p:nvPr/>
        </p:nvSpPr>
        <p:spPr>
          <a:xfrm>
            <a:off x="3800475" y="370522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24B401F-FBA2-9543-57A4-D0BD146FF567}"/>
              </a:ext>
            </a:extLst>
          </p:cNvPr>
          <p:cNvSpPr/>
          <p:nvPr/>
        </p:nvSpPr>
        <p:spPr>
          <a:xfrm>
            <a:off x="4327072" y="2876550"/>
            <a:ext cx="114300" cy="10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B5AFEC4-0546-63B2-6D79-7533E2E38E10}"/>
              </a:ext>
            </a:extLst>
          </p:cNvPr>
          <p:cNvSpPr txBox="1"/>
          <p:nvPr/>
        </p:nvSpPr>
        <p:spPr>
          <a:xfrm>
            <a:off x="7600950" y="36766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78ACE50-3826-D909-4083-8314FC8F0192}"/>
              </a:ext>
            </a:extLst>
          </p:cNvPr>
          <p:cNvSpPr txBox="1"/>
          <p:nvPr/>
        </p:nvSpPr>
        <p:spPr>
          <a:xfrm>
            <a:off x="7353300" y="368617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4F78436-EFC4-3B6E-4454-35879B754C81}"/>
              </a:ext>
            </a:extLst>
          </p:cNvPr>
          <p:cNvSpPr txBox="1"/>
          <p:nvPr/>
        </p:nvSpPr>
        <p:spPr>
          <a:xfrm>
            <a:off x="7096125" y="36766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F916FE6-4AC0-624D-7685-C3C19E14B4FE}"/>
              </a:ext>
            </a:extLst>
          </p:cNvPr>
          <p:cNvSpPr txBox="1"/>
          <p:nvPr/>
        </p:nvSpPr>
        <p:spPr>
          <a:xfrm>
            <a:off x="6867525" y="3676650"/>
            <a:ext cx="1428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D27EDCF-4344-421E-47CB-2E2D4C97B25C}"/>
              </a:ext>
            </a:extLst>
          </p:cNvPr>
          <p:cNvSpPr txBox="1"/>
          <p:nvPr/>
        </p:nvSpPr>
        <p:spPr>
          <a:xfrm>
            <a:off x="4562475" y="370522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5670E648-1521-1FCC-CDF7-82EE930B598D}"/>
              </a:ext>
            </a:extLst>
          </p:cNvPr>
          <p:cNvSpPr/>
          <p:nvPr/>
        </p:nvSpPr>
        <p:spPr>
          <a:xfrm>
            <a:off x="7289347" y="2857500"/>
            <a:ext cx="114300" cy="10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8D8179D-E43B-39E7-BDC8-2E7E8FFE567D}"/>
              </a:ext>
            </a:extLst>
          </p:cNvPr>
          <p:cNvSpPr txBox="1"/>
          <p:nvPr/>
        </p:nvSpPr>
        <p:spPr>
          <a:xfrm>
            <a:off x="11077575" y="37147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BCF430F-6BC5-8155-F8F9-EBAF32E9CEDF}"/>
              </a:ext>
            </a:extLst>
          </p:cNvPr>
          <p:cNvSpPr txBox="1"/>
          <p:nvPr/>
        </p:nvSpPr>
        <p:spPr>
          <a:xfrm>
            <a:off x="10858500" y="37147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124D427-9752-14DF-7480-2897351058A1}"/>
              </a:ext>
            </a:extLst>
          </p:cNvPr>
          <p:cNvSpPr txBox="1"/>
          <p:nvPr/>
        </p:nvSpPr>
        <p:spPr>
          <a:xfrm>
            <a:off x="10601325" y="37147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66CC377-79FB-A450-5412-DAE92CC09474}"/>
              </a:ext>
            </a:extLst>
          </p:cNvPr>
          <p:cNvSpPr txBox="1"/>
          <p:nvPr/>
        </p:nvSpPr>
        <p:spPr>
          <a:xfrm>
            <a:off x="10353675" y="37147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C52FFE1-0FD5-530E-152F-49E75CF87DDE}"/>
              </a:ext>
            </a:extLst>
          </p:cNvPr>
          <p:cNvSpPr txBox="1"/>
          <p:nvPr/>
        </p:nvSpPr>
        <p:spPr>
          <a:xfrm>
            <a:off x="9896475" y="3714750"/>
            <a:ext cx="6667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404CD433-D7FE-2A34-9F6E-0067F014609F}"/>
              </a:ext>
            </a:extLst>
          </p:cNvPr>
          <p:cNvSpPr/>
          <p:nvPr/>
        </p:nvSpPr>
        <p:spPr>
          <a:xfrm>
            <a:off x="10337347" y="2867025"/>
            <a:ext cx="114300" cy="10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/>
      <p:bldP spid="18" grpId="0"/>
      <p:bldP spid="33" grpId="0" animBg="1"/>
      <p:bldP spid="33" grpId="1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/>
      <p:bldP spid="41" grpId="0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344B5577-DFC8-7313-9CE4-A75E70FE19A4}"/>
              </a:ext>
            </a:extLst>
          </p:cNvPr>
          <p:cNvGrpSpPr/>
          <p:nvPr/>
        </p:nvGrpSpPr>
        <p:grpSpPr>
          <a:xfrm>
            <a:off x="634035" y="480765"/>
            <a:ext cx="6387251" cy="1052414"/>
            <a:chOff x="1203157" y="685800"/>
            <a:chExt cx="479043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xmlns="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xmlns="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ECB7D4A-05B8-3D3F-8AA2-C65A5F35D2F8}"/>
                </a:ext>
              </a:extLst>
            </p:cNvPr>
            <p:cNvSpPr txBox="1"/>
            <p:nvPr/>
          </p:nvSpPr>
          <p:spPr>
            <a:xfrm>
              <a:off x="2048768" y="710985"/>
              <a:ext cx="3944828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rồi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tính</a:t>
              </a:r>
              <a:endPara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01FF50-6373-E2C7-F015-D2CB50DC5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2543175"/>
            <a:ext cx="10944225" cy="7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438 x 2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5622499" y="1765689"/>
            <a:ext cx="2458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45964" y="2941983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5629275" y="4061809"/>
            <a:ext cx="2133186" cy="72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792716" y="411827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07608" y="413180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5060371" y="2600916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6406730" y="2963951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22499" y="414738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1 911 x 5=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659705" y="1742951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1 911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95053" y="2901497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784022" y="414461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09072" y="4143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4944597" y="2986450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34122" y="414140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53315" y="412938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7 101 x 8=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214426" y="172270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7 101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5884031" y="2931472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3700280" y="4070215"/>
            <a:ext cx="3047586" cy="72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154043" y="4149723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5649600" y="4140244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599426" y="259727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084869" y="413076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3576709" y="4153349"/>
            <a:ext cx="1544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9" grpId="0"/>
      <p:bldP spid="99" grpId="0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119</Words>
  <Application>Microsoft Office PowerPoint</Application>
  <PresentationFormat>Custom</PresentationFormat>
  <Paragraphs>62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18</cp:revision>
  <dcterms:created xsi:type="dcterms:W3CDTF">2023-02-24T12:18:39Z</dcterms:created>
  <dcterms:modified xsi:type="dcterms:W3CDTF">2019-03-19T08:40:43Z</dcterms:modified>
</cp:coreProperties>
</file>