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06" r:id="rId2"/>
    <p:sldId id="271" r:id="rId3"/>
    <p:sldId id="340" r:id="rId4"/>
    <p:sldId id="280" r:id="rId5"/>
    <p:sldId id="404" r:id="rId6"/>
    <p:sldId id="400" r:id="rId7"/>
    <p:sldId id="405" r:id="rId8"/>
    <p:sldId id="403" r:id="rId9"/>
    <p:sldId id="2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CC30B-DD64-4D1D-807F-AB3DFB8DD00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41CDC-212C-43B4-8B2A-2FA83F651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36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1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1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93076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6251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2019/3/19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3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3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504392" y="4900336"/>
            <a:ext cx="501244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583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6583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849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15450C-8817-40D2-A882-DC6B49FE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65" y="1314390"/>
            <a:ext cx="707806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9EC898-2271-C4C5-29C7-8DE03B6CF2AE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F019F8-C86D-4E6E-9D3A-E333DB37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05" y="426264"/>
            <a:ext cx="11083489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Món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tặng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xmlns="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EF42CF-D31C-46EE-A380-CB5C05B1F757}"/>
              </a:ext>
            </a:extLst>
          </p:cNvPr>
          <p:cNvSpPr txBox="1"/>
          <p:nvPr/>
        </p:nvSpPr>
        <p:spPr>
          <a:xfrm>
            <a:off x="809626" y="873303"/>
            <a:ext cx="10461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 loại và đóng gói sách vở, đồ chơi, quần áo theo mùa…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6EE829-856C-4653-968A-474E5ECC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719387"/>
            <a:ext cx="4000500" cy="36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067425" y="766730"/>
            <a:ext cx="5897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/>
              </a:rPr>
              <a:t>Tham gia kể chuyện tương tác quà tặng cho mọi người .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1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CBABE6F-9D3D-4135-BC52-57B2A0F1F2C6}"/>
              </a:ext>
            </a:extLst>
          </p:cNvPr>
          <p:cNvSpPr/>
          <p:nvPr/>
        </p:nvSpPr>
        <p:spPr>
          <a:xfrm>
            <a:off x="643508" y="390008"/>
            <a:ext cx="10904984" cy="629654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93B9975B-AEFE-421F-8DB7-A3F19FF8AC70}"/>
              </a:ext>
            </a:extLst>
          </p:cNvPr>
          <p:cNvSpPr/>
          <p:nvPr/>
        </p:nvSpPr>
        <p:spPr>
          <a:xfrm>
            <a:off x="770988" y="593760"/>
            <a:ext cx="10182225" cy="1054066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ắm vai những bông hoa và các con vật như voi, sơn ca, cừu, gà trống....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9295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xmlns="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40C2B29D-AC2C-36E3-F019-1F1CDFE70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117</Words>
  <Application>Microsoft Office PowerPoint</Application>
  <PresentationFormat>Custom</PresentationFormat>
  <Paragraphs>20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8</cp:revision>
  <dcterms:created xsi:type="dcterms:W3CDTF">2022-11-27T02:30:17Z</dcterms:created>
  <dcterms:modified xsi:type="dcterms:W3CDTF">2019-03-19T08:40:05Z</dcterms:modified>
</cp:coreProperties>
</file>