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21" r:id="rId4"/>
    <p:sldMasterId id="2147483735" r:id="rId5"/>
  </p:sldMasterIdLst>
  <p:notesMasterIdLst>
    <p:notesMasterId r:id="rId18"/>
  </p:notesMasterIdLst>
  <p:sldIdLst>
    <p:sldId id="2655" r:id="rId6"/>
    <p:sldId id="337" r:id="rId7"/>
    <p:sldId id="264" r:id="rId8"/>
    <p:sldId id="291" r:id="rId9"/>
    <p:sldId id="292" r:id="rId10"/>
    <p:sldId id="2638" r:id="rId11"/>
    <p:sldId id="2640" r:id="rId12"/>
    <p:sldId id="2641" r:id="rId13"/>
    <p:sldId id="2642" r:id="rId14"/>
    <p:sldId id="2650" r:id="rId15"/>
    <p:sldId id="2644" r:id="rId16"/>
    <p:sldId id="3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1FB42-A1B1-40D9-A0B1-D7AD0E6AB5A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3E002-A179-4C14-865D-6B75BD357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1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98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08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xmlns="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xmlns="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17875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libaba PuHuiTi" pitchFamily="18" charset="-122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17875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821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0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4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3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9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62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77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88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7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85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89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345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50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390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67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350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873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881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5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429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47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581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18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32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1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40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xmlns="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xmlns="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061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764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864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0286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5444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3023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2494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5964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8768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413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408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7527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1231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470144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657853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453963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749697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3687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253518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8651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35932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292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728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374548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232997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47460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88126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20966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927522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06255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18783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75169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873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663905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3157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35759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938716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2019/3/19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1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3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2019/3/19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2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image" Target="../media/image14.jpe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7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6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96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2019/3/19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251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3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2197688" y="4899488"/>
            <a:ext cx="7357636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583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6583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688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C3366C-A217-49C0-9B7B-5AFA28331BAA}"/>
              </a:ext>
            </a:extLst>
          </p:cNvPr>
          <p:cNvSpPr txBox="1"/>
          <p:nvPr/>
        </p:nvSpPr>
        <p:spPr>
          <a:xfrm>
            <a:off x="781051" y="484467"/>
            <a:ext cx="11210924" cy="178772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Quan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sát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tranh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chứa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dấu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hỏi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dấu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ngã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</a:t>
            </a:r>
          </a:p>
          <a:p>
            <a:pPr lvl="0" algn="just">
              <a:defRPr/>
            </a:pP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Gọi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tên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con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vật</a:t>
            </a:r>
            <a:endParaRPr lang="en-US" sz="33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 algn="just">
              <a:defRPr/>
            </a:pP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con </a:t>
            </a:r>
            <a:r>
              <a:rPr lang="en-US" sz="33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vật</a:t>
            </a:r>
            <a:r>
              <a:rPr lang="en-US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602DDD-ECC1-4313-836D-D12F872D9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904" y="1609725"/>
            <a:ext cx="5096633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55416D2-6A09-4A47-8E81-93A3B2C81741}"/>
              </a:ext>
            </a:extLst>
          </p:cNvPr>
          <p:cNvSpPr/>
          <p:nvPr/>
        </p:nvSpPr>
        <p:spPr>
          <a:xfrm>
            <a:off x="952500" y="792480"/>
            <a:ext cx="9696450" cy="1249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AB934AA-9308-446C-A2D8-E7B02C2563DF}"/>
              </a:ext>
            </a:extLst>
          </p:cNvPr>
          <p:cNvSpPr txBox="1"/>
          <p:nvPr/>
        </p:nvSpPr>
        <p:spPr>
          <a:xfrm>
            <a:off x="608333" y="232987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0F5C30A-4A3B-4A61-A30D-DF134DC3E6F4}"/>
              </a:ext>
            </a:extLst>
          </p:cNvPr>
          <p:cNvSpPr txBox="1"/>
          <p:nvPr/>
        </p:nvSpPr>
        <p:spPr>
          <a:xfrm>
            <a:off x="1892981" y="2313691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D9A6C20-623C-4F2C-AC27-A98061B4E3F8}"/>
              </a:ext>
            </a:extLst>
          </p:cNvPr>
          <p:cNvSpPr txBox="1"/>
          <p:nvPr/>
        </p:nvSpPr>
        <p:spPr>
          <a:xfrm>
            <a:off x="3549726" y="232829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Khỉ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C7CCA14-E188-4DC6-A3B8-8C4F5C7F9EE1}"/>
              </a:ext>
            </a:extLst>
          </p:cNvPr>
          <p:cNvSpPr txBox="1"/>
          <p:nvPr/>
        </p:nvSpPr>
        <p:spPr>
          <a:xfrm>
            <a:off x="4888099" y="2317664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D25EF9-66B1-408A-9EDE-E44E45DDD149}"/>
              </a:ext>
            </a:extLst>
          </p:cNvPr>
          <p:cNvSpPr txBox="1"/>
          <p:nvPr/>
        </p:nvSpPr>
        <p:spPr>
          <a:xfrm>
            <a:off x="6273876" y="227845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Hươu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78E5791-6FB6-4B42-B5FB-720746C18D14}"/>
              </a:ext>
            </a:extLst>
          </p:cNvPr>
          <p:cNvSpPr txBox="1"/>
          <p:nvPr/>
        </p:nvSpPr>
        <p:spPr>
          <a:xfrm>
            <a:off x="9056505" y="228288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ngủ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380D47E-77B8-4FEF-8B74-F0F907FB527E}"/>
              </a:ext>
            </a:extLst>
          </p:cNvPr>
          <p:cNvSpPr txBox="1"/>
          <p:nvPr/>
        </p:nvSpPr>
        <p:spPr>
          <a:xfrm>
            <a:off x="10386682" y="226383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nhảy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F7AF4EB-AA11-427C-8F91-25B45C043875}"/>
              </a:ext>
            </a:extLst>
          </p:cNvPr>
          <p:cNvSpPr/>
          <p:nvPr/>
        </p:nvSpPr>
        <p:spPr>
          <a:xfrm>
            <a:off x="942975" y="3059430"/>
            <a:ext cx="9696450" cy="1249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ngã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7C41D49-1D3A-47E1-AD1F-DE03B3109C0B}"/>
              </a:ext>
            </a:extLst>
          </p:cNvPr>
          <p:cNvSpPr txBox="1"/>
          <p:nvPr/>
        </p:nvSpPr>
        <p:spPr>
          <a:xfrm>
            <a:off x="1989458" y="4644451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Gõ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kiến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DAE1062-06FE-48AB-937E-D2E06F9E6450}"/>
              </a:ext>
            </a:extLst>
          </p:cNvPr>
          <p:cNvSpPr txBox="1"/>
          <p:nvPr/>
        </p:nvSpPr>
        <p:spPr>
          <a:xfrm>
            <a:off x="3913167" y="459016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vò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765BAB7-35E9-4102-AD56-C32BF479F740}"/>
              </a:ext>
            </a:extLst>
          </p:cNvPr>
          <p:cNvSpPr txBox="1"/>
          <p:nvPr/>
        </p:nvSpPr>
        <p:spPr>
          <a:xfrm>
            <a:off x="6432478" y="4570658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Hoẵng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0AC73BD-4160-4436-B7ED-D3BD80FB25BC}"/>
              </a:ext>
            </a:extLst>
          </p:cNvPr>
          <p:cNvSpPr txBox="1"/>
          <p:nvPr/>
        </p:nvSpPr>
        <p:spPr>
          <a:xfrm>
            <a:off x="8760786" y="4561133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6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8FAA4B2-A78C-E144-9F49-C823AAE63955}"/>
              </a:ext>
            </a:extLst>
          </p:cNvPr>
          <p:cNvSpPr txBox="1"/>
          <p:nvPr/>
        </p:nvSpPr>
        <p:spPr>
          <a:xfrm>
            <a:off x="5642788" y="1516471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rPr>
              <a:t>LOGO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4" name="Picture 3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xmlns="" id="{4228363A-89CC-9693-39C8-4C423DB2A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B7424D-443F-46B1-9B5A-C50E3311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54" y="1659501"/>
            <a:ext cx="8547333" cy="2060627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0F7372F8-04C9-7823-E4E5-793AD9EBB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070" y="91607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3278165" y="2493818"/>
            <a:ext cx="8927690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1. Nghe –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viết</a:t>
            </a:r>
            <a:endParaRPr kumimoji="0" lang="en-US" sz="6600" b="1" i="0" u="none" strike="noStrike" kern="1200" cap="none" spc="-133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rirach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13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1" y="4925633"/>
            <a:ext cx="3644712" cy="1932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972850-D608-4B3E-8946-392C96ACC6B6}"/>
              </a:ext>
            </a:extLst>
          </p:cNvPr>
          <p:cNvSpPr txBox="1"/>
          <p:nvPr/>
        </p:nvSpPr>
        <p:spPr>
          <a:xfrm>
            <a:off x="967563" y="1544320"/>
            <a:ext cx="10643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Kiến lau mồ hôi, ngẫm nghĩ một lát rồi nói:</a:t>
            </a:r>
          </a:p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- Tôi sẽ trả lời câu hỏi của bạn sau khi mặt trời lặn nhé!</a:t>
            </a:r>
          </a:p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Mặt trời lặn, chúng đi đến tổ kiến.</a:t>
            </a:r>
          </a:p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- Hôm nay là ngày thế nào hả bác kiến đáng kính?</a:t>
            </a:r>
          </a:p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- Hôm này là một ngày tuyệt đẹp! Tôi đã làm việc rất tốt và bây giờ có thể nghỉ ngơi thoải mái.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88BA50-CBEB-4C48-8CFB-FDDCF359DF7D}"/>
              </a:ext>
            </a:extLst>
          </p:cNvPr>
          <p:cNvSpPr txBox="1"/>
          <p:nvPr/>
        </p:nvSpPr>
        <p:spPr>
          <a:xfrm>
            <a:off x="2963826" y="640364"/>
            <a:ext cx="6628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Ngày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như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thế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đẹp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1" y="5100078"/>
            <a:ext cx="3644712" cy="1932367"/>
          </a:xfrm>
          <a:prstGeom prst="rect">
            <a:avLst/>
          </a:prstGeom>
        </p:spPr>
      </p:pic>
      <p:sp>
        <p:nvSpPr>
          <p:cNvPr id="9" name="Google Shape;5317;p41">
            <a:extLst>
              <a:ext uri="{FF2B5EF4-FFF2-40B4-BE49-F238E27FC236}">
                <a16:creationId xmlns:a16="http://schemas.microsoft.com/office/drawing/2014/main" xmlns="" id="{B815B797-45D0-4CAD-B698-343E9477D47D}"/>
              </a:ext>
            </a:extLst>
          </p:cNvPr>
          <p:cNvSpPr txBox="1">
            <a:spLocks/>
          </p:cNvSpPr>
          <p:nvPr/>
        </p:nvSpPr>
        <p:spPr>
          <a:xfrm>
            <a:off x="1200967" y="251467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10" name="Google Shape;5317;p41">
            <a:extLst>
              <a:ext uri="{FF2B5EF4-FFF2-40B4-BE49-F238E27FC236}">
                <a16:creationId xmlns:a16="http://schemas.microsoft.com/office/drawing/2014/main" xmlns="" id="{A0C46FCC-E606-4F75-9E77-FE33C28B03F5}"/>
              </a:ext>
            </a:extLst>
          </p:cNvPr>
          <p:cNvSpPr txBox="1">
            <a:spLocks/>
          </p:cNvSpPr>
          <p:nvPr/>
        </p:nvSpPr>
        <p:spPr>
          <a:xfrm>
            <a:off x="1223392" y="351050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2. Em cần lưu ý điều gì khi trình bày bài viết.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D4971A0-B49C-4DD7-9085-03605990FE69}"/>
              </a:ext>
            </a:extLst>
          </p:cNvPr>
          <p:cNvGrpSpPr/>
          <p:nvPr/>
        </p:nvGrpSpPr>
        <p:grpSpPr>
          <a:xfrm>
            <a:off x="1223392" y="1489811"/>
            <a:ext cx="10067016" cy="783365"/>
            <a:chOff x="550985" y="288470"/>
            <a:chExt cx="10070123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xmlns="" id="{37DA81D8-363A-42A9-8452-9EE1018118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xmlns="" id="{1CE998B5-E5FA-497E-A1BF-1B08BCD1A0AA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Đọc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thầm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đoạn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văn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và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thực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hiện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các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yêu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cầu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58CFC1F-CDF1-496F-99F5-2214BEF60C41}"/>
              </a:ext>
            </a:extLst>
          </p:cNvPr>
          <p:cNvGrpSpPr/>
          <p:nvPr/>
        </p:nvGrpSpPr>
        <p:grpSpPr>
          <a:xfrm>
            <a:off x="614921" y="1965493"/>
            <a:ext cx="5609783" cy="2349579"/>
            <a:chOff x="1147864" y="2761593"/>
            <a:chExt cx="5611514" cy="2350304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xmlns="" id="{194F5BA3-DA2E-4FF7-83DA-62F84C03B043}"/>
                </a:ext>
              </a:extLst>
            </p:cNvPr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Tiêu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đánh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endParaRPr kumimoji="0" lang="en-US" sz="2799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Sai không quá </a:t>
              </a:r>
              <a:r>
                <a:rPr kumimoji="0" lang="fi-FI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lỗi </a:t>
              </a: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rõ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ràng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sạch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đẹp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bày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đúng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thức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5-Point Star 7">
              <a:extLst>
                <a:ext uri="{FF2B5EF4-FFF2-40B4-BE49-F238E27FC236}">
                  <a16:creationId xmlns:a16="http://schemas.microsoft.com/office/drawing/2014/main" xmlns="" id="{8BF34862-9C0C-4D43-8B8E-98C3B4F647C9}"/>
                </a:ext>
              </a:extLst>
            </p:cNvPr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5-Point Star 14">
              <a:extLst>
                <a:ext uri="{FF2B5EF4-FFF2-40B4-BE49-F238E27FC236}">
                  <a16:creationId xmlns:a16="http://schemas.microsoft.com/office/drawing/2014/main" xmlns="" id="{DD119C56-A415-4F3E-8CC8-203CE19EC5B8}"/>
                </a:ext>
              </a:extLst>
            </p:cNvPr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5-Point Star 15">
              <a:extLst>
                <a:ext uri="{FF2B5EF4-FFF2-40B4-BE49-F238E27FC236}">
                  <a16:creationId xmlns:a16="http://schemas.microsoft.com/office/drawing/2014/main" xmlns="" id="{70EA0FD4-831D-49B4-99D9-B0BF868BDC46}"/>
                </a:ext>
              </a:extLst>
            </p:cNvPr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5-Point Star 16">
              <a:extLst>
                <a:ext uri="{FF2B5EF4-FFF2-40B4-BE49-F238E27FC236}">
                  <a16:creationId xmlns:a16="http://schemas.microsoft.com/office/drawing/2014/main" xmlns="" id="{E0F6B46F-D2A0-4134-81DF-AC83756062C7}"/>
                </a:ext>
              </a:extLst>
            </p:cNvPr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5-Point Star 17">
              <a:extLst>
                <a:ext uri="{FF2B5EF4-FFF2-40B4-BE49-F238E27FC236}">
                  <a16:creationId xmlns:a16="http://schemas.microsoft.com/office/drawing/2014/main" xmlns="" id="{AF435D87-0A08-48A4-81D0-68F745778656}"/>
                </a:ext>
              </a:extLst>
            </p:cNvPr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27EE66D-7F68-4C0C-8D11-5AAB0B663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15" y="3718534"/>
            <a:ext cx="2254215" cy="225061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8005EAD-5B04-4641-A809-B0D3EEE99829}"/>
              </a:ext>
            </a:extLst>
          </p:cNvPr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xmlns="" id="{90B5DAFE-5745-4F0F-B17C-5F258A8B939B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xmlns="" id="{3765F7DC-BC4D-4198-86AC-B7F33A46FD54}"/>
                </a:ext>
              </a:extLst>
            </p:cNvPr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Nghe</a:t>
              </a:r>
              <a:r>
                <a:rPr kumimoji="0" lang="en-US" sz="3599" b="1" i="0" u="none" strike="noStrike" kern="1200" cap="none" spc="0" normalizeH="0" baseline="0" noProof="0" dirty="0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- </a:t>
              </a: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</a:t>
              </a:r>
              <a:endPara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249EA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FC90FAE-5F33-4697-B282-FF020DEF4178}"/>
              </a:ext>
            </a:extLst>
          </p:cNvPr>
          <p:cNvGrpSpPr/>
          <p:nvPr/>
        </p:nvGrpSpPr>
        <p:grpSpPr>
          <a:xfrm>
            <a:off x="7091546" y="1730201"/>
            <a:ext cx="4411211" cy="2240263"/>
            <a:chOff x="7562960" y="2029855"/>
            <a:chExt cx="2844356" cy="2037887"/>
          </a:xfrm>
        </p:grpSpPr>
        <p:sp>
          <p:nvSpPr>
            <p:cNvPr id="22" name="ïsḻîdé">
              <a:extLst>
                <a:ext uri="{FF2B5EF4-FFF2-40B4-BE49-F238E27FC236}">
                  <a16:creationId xmlns:a16="http://schemas.microsoft.com/office/drawing/2014/main" xmlns="" id="{A90A04EB-509C-4712-A2A6-44483A347D72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iŝ1iḍe">
              <a:extLst>
                <a:ext uri="{FF2B5EF4-FFF2-40B4-BE49-F238E27FC236}">
                  <a16:creationId xmlns:a16="http://schemas.microsoft.com/office/drawing/2014/main" xmlns="" id="{796D722F-68EB-4A41-97DE-FD03EC94A9F6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F15E575-988D-4F51-A54E-23F9F8F25FC3}"/>
              </a:ext>
            </a:extLst>
          </p:cNvPr>
          <p:cNvSpPr/>
          <p:nvPr/>
        </p:nvSpPr>
        <p:spPr>
          <a:xfrm>
            <a:off x="7661920" y="22172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399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C3366C-A217-49C0-9B7B-5AFA28331BAA}"/>
              </a:ext>
            </a:extLst>
          </p:cNvPr>
          <p:cNvSpPr txBox="1"/>
          <p:nvPr/>
        </p:nvSpPr>
        <p:spPr>
          <a:xfrm>
            <a:off x="2343150" y="560667"/>
            <a:ext cx="9201149" cy="64698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phù hợp với mỗi lời giải nghĩa dưới đây: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78F8204A-9911-400C-89C2-2530A5555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15" y="-230748"/>
            <a:ext cx="2240524" cy="2240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1A83D7-6507-4BC7-9972-5E30A9EF1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007" y="1465897"/>
            <a:ext cx="7119938" cy="1744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2D2CD7-1043-4BEA-A861-7D56D076992C}"/>
              </a:ext>
            </a:extLst>
          </p:cNvPr>
          <p:cNvSpPr txBox="1"/>
          <p:nvPr/>
        </p:nvSpPr>
        <p:spPr>
          <a:xfrm>
            <a:off x="1495425" y="3533775"/>
            <a:ext cx="10029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Làm chín thức ăn trong dầu, mỡ đun sôi.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Làm cho hai vật dính với nhau bằng một chất dính như hồ, keo…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Loài bọ thân dẹp, râu dài, cánh mỏng màu nâu, có mùi hôi, sống ở nơi tối và ẩm.</a:t>
            </a:r>
          </a:p>
        </p:txBody>
      </p:sp>
    </p:spTree>
    <p:extLst>
      <p:ext uri="{BB962C8B-B14F-4D97-AF65-F5344CB8AC3E}">
        <p14:creationId xmlns:p14="http://schemas.microsoft.com/office/powerpoint/2010/main" val="22244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6513C8-B9D0-49F8-888A-B2443D1B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738187"/>
            <a:ext cx="1709091" cy="15859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49A7493-B49E-423B-AFC2-C6E2EB0B4548}"/>
              </a:ext>
            </a:extLst>
          </p:cNvPr>
          <p:cNvSpPr txBox="1"/>
          <p:nvPr/>
        </p:nvSpPr>
        <p:spPr>
          <a:xfrm>
            <a:off x="2743199" y="1263134"/>
            <a:ext cx="8696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Làm chín thức ăn trong dầu, mỡ đun sôi.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A9B3410-F7EE-44E5-BB71-97BD379F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2738437"/>
            <a:ext cx="1633538" cy="14536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2773A9-AA51-449A-B43D-1742E8FCFA73}"/>
              </a:ext>
            </a:extLst>
          </p:cNvPr>
          <p:cNvSpPr txBox="1"/>
          <p:nvPr/>
        </p:nvSpPr>
        <p:spPr>
          <a:xfrm>
            <a:off x="2743199" y="2682359"/>
            <a:ext cx="86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Loài bọ thân dẹp, râu dài, cánh mỏng màu nâu, có mùi hôi, sống ở nơi tối và ẩm.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2AD2605-3133-4F61-B616-F1BF7F308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" y="4486275"/>
            <a:ext cx="1693164" cy="1676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0C61DFD-2E13-4888-A387-4D13130D6FC6}"/>
              </a:ext>
            </a:extLst>
          </p:cNvPr>
          <p:cNvSpPr txBox="1"/>
          <p:nvPr/>
        </p:nvSpPr>
        <p:spPr>
          <a:xfrm>
            <a:off x="2752724" y="4558784"/>
            <a:ext cx="86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Làm cho hai vật dính với nhau bằng một chất dính như hồ, keo…</a:t>
            </a:r>
          </a:p>
        </p:txBody>
      </p:sp>
    </p:spTree>
    <p:extLst>
      <p:ext uri="{BB962C8B-B14F-4D97-AF65-F5344CB8AC3E}">
        <p14:creationId xmlns:p14="http://schemas.microsoft.com/office/powerpoint/2010/main" val="10257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C3366C-A217-49C0-9B7B-5AFA28331BAA}"/>
              </a:ext>
            </a:extLst>
          </p:cNvPr>
          <p:cNvSpPr txBox="1"/>
          <p:nvPr/>
        </p:nvSpPr>
        <p:spPr>
          <a:xfrm>
            <a:off x="2357755" y="484467"/>
            <a:ext cx="10302241" cy="71508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r,d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0CE7ED-F8A8-4533-89C0-C06EB11B44D1}"/>
              </a:ext>
            </a:extLst>
          </p:cNvPr>
          <p:cNvSpPr txBox="1"/>
          <p:nvPr/>
        </p:nvSpPr>
        <p:spPr>
          <a:xfrm>
            <a:off x="1247774" y="1612464"/>
            <a:ext cx="9763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Trong khu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ià có một cây sồi to, cành lá xum xuê che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ợp cả một góc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ừng. Cây sồi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ất kiêu ngạo về vóc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áng và sức mạnh của mình. Trong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ừng có nhiều loài chim nhưng cây sồi thì chỉ thích kết bạn với các loài chim xinh đẹp và hót hay như họa mi, sơn ca,… 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5D65EC-5864-415C-B15C-59021F6712AC}"/>
              </a:ext>
            </a:extLst>
          </p:cNvPr>
          <p:cNvSpPr/>
          <p:nvPr/>
        </p:nvSpPr>
        <p:spPr>
          <a:xfrm>
            <a:off x="3657600" y="176212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FC15D8-EC39-4A94-A9FA-1EDAE7B65767}"/>
              </a:ext>
            </a:extLst>
          </p:cNvPr>
          <p:cNvSpPr/>
          <p:nvPr/>
        </p:nvSpPr>
        <p:spPr>
          <a:xfrm>
            <a:off x="4667250" y="178117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5B606B-2CEB-4114-998A-A95F9E6E952B}"/>
              </a:ext>
            </a:extLst>
          </p:cNvPr>
          <p:cNvSpPr/>
          <p:nvPr/>
        </p:nvSpPr>
        <p:spPr>
          <a:xfrm>
            <a:off x="2828925" y="232410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4A602DE-4F3F-42E8-9A16-BD212E352B72}"/>
              </a:ext>
            </a:extLst>
          </p:cNvPr>
          <p:cNvSpPr/>
          <p:nvPr/>
        </p:nvSpPr>
        <p:spPr>
          <a:xfrm>
            <a:off x="5829300" y="23050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45FC633-BC33-4E45-9F2E-9AEE35CE65F8}"/>
              </a:ext>
            </a:extLst>
          </p:cNvPr>
          <p:cNvSpPr/>
          <p:nvPr/>
        </p:nvSpPr>
        <p:spPr>
          <a:xfrm>
            <a:off x="8410575" y="23050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86C4CA-5221-47EA-9F47-06ECE31B21D1}"/>
              </a:ext>
            </a:extLst>
          </p:cNvPr>
          <p:cNvSpPr/>
          <p:nvPr/>
        </p:nvSpPr>
        <p:spPr>
          <a:xfrm>
            <a:off x="2647950" y="2847975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72985FA-D7BA-4583-9E40-82205B953463}"/>
              </a:ext>
            </a:extLst>
          </p:cNvPr>
          <p:cNvSpPr/>
          <p:nvPr/>
        </p:nvSpPr>
        <p:spPr>
          <a:xfrm>
            <a:off x="9382125" y="2838450"/>
            <a:ext cx="238125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4A7F6AD-43AD-9ADF-9E4D-177046D61579}"/>
              </a:ext>
            </a:extLst>
          </p:cNvPr>
          <p:cNvSpPr/>
          <p:nvPr/>
        </p:nvSpPr>
        <p:spPr>
          <a:xfrm>
            <a:off x="1616149" y="616688"/>
            <a:ext cx="542260" cy="5103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35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072C5764-E3E5-47DB-A6CA-2D7C55A0B602}" vid="{B8EEDAA0-B667-4F93-AD67-DE2A39DAA80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414</Words>
  <Application>Microsoft Office PowerPoint</Application>
  <PresentationFormat>Custom</PresentationFormat>
  <Paragraphs>50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Theme1</vt:lpstr>
      <vt:lpstr>1_Office Theme</vt:lpstr>
      <vt:lpstr>Office 主题​​</vt:lpstr>
      <vt:lpstr>www.freeppt7.com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28</cp:revision>
  <dcterms:created xsi:type="dcterms:W3CDTF">2022-11-26T08:30:20Z</dcterms:created>
  <dcterms:modified xsi:type="dcterms:W3CDTF">2019-03-19T08:46:44Z</dcterms:modified>
</cp:coreProperties>
</file>