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08" r:id="rId3"/>
  </p:sldMasterIdLst>
  <p:notesMasterIdLst>
    <p:notesMasterId r:id="rId15"/>
  </p:notesMasterIdLst>
  <p:sldIdLst>
    <p:sldId id="328" r:id="rId4"/>
    <p:sldId id="323" r:id="rId5"/>
    <p:sldId id="274" r:id="rId6"/>
    <p:sldId id="291" r:id="rId7"/>
    <p:sldId id="284" r:id="rId8"/>
    <p:sldId id="285" r:id="rId9"/>
    <p:sldId id="286" r:id="rId10"/>
    <p:sldId id="293" r:id="rId11"/>
    <p:sldId id="287" r:id="rId12"/>
    <p:sldId id="296" r:id="rId13"/>
    <p:sldId id="29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-654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E8A6D-638B-4166-BE54-5A1B1B70FE2C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00B44-108C-49DF-B89E-1F548566F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03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892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743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805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542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32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207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461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64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982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94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76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51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2019/3/19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3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2019/3/19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2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47295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38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16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67595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92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2019/3/19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30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0"/>
            <a:ext cx="2397760" cy="1715770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5" y="0"/>
            <a:ext cx="819785" cy="171577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70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51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3099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BDFEB-1B64-468E-9F8F-D560DD6D8C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1D85D-94D0-4819-8828-F1C4BE85E5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771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3041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BDFEB-1B64-468E-9F8F-D560DD6D8C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1D85D-94D0-4819-8828-F1C4BE85E5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452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BDFEB-1B64-468E-9F8F-D560DD6D8C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1D85D-94D0-4819-8828-F1C4BE85E5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01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BDFEB-1B64-468E-9F8F-D560DD6D8C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1D85D-94D0-4819-8828-F1C4BE85E5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587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BDFEB-1B64-468E-9F8F-D560DD6D8C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1D85D-94D0-4819-8828-F1C4BE85E5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987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BDFEB-1B64-468E-9F8F-D560DD6D8C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1D85D-94D0-4819-8828-F1C4BE85E5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867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BDFEB-1B64-468E-9F8F-D560DD6D8C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1D85D-94D0-4819-8828-F1C4BE85E5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883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BDFEB-1B64-468E-9F8F-D560DD6D8C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1D85D-94D0-4819-8828-F1C4BE85E5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133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17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BDFEB-1B64-468E-9F8F-D560DD6D8C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1D85D-94D0-4819-8828-F1C4BE85E5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765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3041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BDFEB-1B64-468E-9F8F-D560DD6D8C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1D85D-94D0-4819-8828-F1C4BE85E5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735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BDFEB-1B64-468E-9F8F-D560DD6D8C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1D85D-94D0-4819-8828-F1C4BE85E5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366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29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98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73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49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03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23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34491-828B-4127-8CE2-C6A7DED8B2FE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69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55037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BDFEB-1B64-468E-9F8F-D560DD6D8C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1D85D-94D0-4819-8828-F1C4BE85E5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1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 userDrawn="1"/>
        </p:nvSpPr>
        <p:spPr>
          <a:xfrm>
            <a:off x="304800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5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4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7" y="29176638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4" y="29176637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7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7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51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xmlns="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xmlns="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xmlns="" id="{2ED74E39-3004-EA47-095A-D77D1F42A02C}"/>
              </a:ext>
            </a:extLst>
          </p:cNvPr>
          <p:cNvSpPr/>
          <p:nvPr/>
        </p:nvSpPr>
        <p:spPr>
          <a:xfrm>
            <a:off x="2197688" y="4899488"/>
            <a:ext cx="7357636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</a:t>
            </a:r>
            <a:r>
              <a:rPr lang="en-US" sz="6583" b="1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  <a:endParaRPr lang="vi-VN" sz="6583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117024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51981834-4DAE-41FA-85FA-132A568FBBDC}"/>
              </a:ext>
            </a:extLst>
          </p:cNvPr>
          <p:cNvSpPr txBox="1"/>
          <p:nvPr/>
        </p:nvSpPr>
        <p:spPr>
          <a:xfrm>
            <a:off x="700923" y="171423"/>
            <a:ext cx="1021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4.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Nhìn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đặt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xmlns="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159603" y="479298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5A4FACE-5DBF-4591-8307-E60874631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587" y="938212"/>
            <a:ext cx="7110413" cy="3974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BD0FBA-6D5C-44C0-BBEA-91757B0F75B9}"/>
              </a:ext>
            </a:extLst>
          </p:cNvPr>
          <p:cNvSpPr txBox="1"/>
          <p:nvPr/>
        </p:nvSpPr>
        <p:spPr>
          <a:xfrm>
            <a:off x="2924175" y="5219700"/>
            <a:ext cx="7715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M: -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nhỏ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dạo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Hai ban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nữ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đang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3462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xmlns="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10685087" y="4820269"/>
            <a:ext cx="1506913" cy="20377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D8003D3-A784-4899-AA1A-44917ED13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57" y="2628899"/>
            <a:ext cx="5412996" cy="3352183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xmlns="" id="{2FAA1B16-1D03-4F7D-9398-484C51FC6ACD}"/>
              </a:ext>
            </a:extLst>
          </p:cNvPr>
          <p:cNvSpPr/>
          <p:nvPr/>
        </p:nvSpPr>
        <p:spPr>
          <a:xfrm>
            <a:off x="4600574" y="1276350"/>
            <a:ext cx="6106411" cy="1371157"/>
          </a:xfrm>
          <a:custGeom>
            <a:avLst/>
            <a:gdLst>
              <a:gd name="connsiteX0" fmla="*/ 0 w 6106411"/>
              <a:gd name="connsiteY0" fmla="*/ 228531 h 1371157"/>
              <a:gd name="connsiteX1" fmla="*/ 228531 w 6106411"/>
              <a:gd name="connsiteY1" fmla="*/ 0 h 1371157"/>
              <a:gd name="connsiteX2" fmla="*/ 615241 w 6106411"/>
              <a:gd name="connsiteY2" fmla="*/ 0 h 1371157"/>
              <a:gd name="connsiteX3" fmla="*/ 1017735 w 6106411"/>
              <a:gd name="connsiteY3" fmla="*/ 0 h 1371157"/>
              <a:gd name="connsiteX4" fmla="*/ 1017735 w 6106411"/>
              <a:gd name="connsiteY4" fmla="*/ 0 h 1371157"/>
              <a:gd name="connsiteX5" fmla="*/ 1526603 w 6106411"/>
              <a:gd name="connsiteY5" fmla="*/ 0 h 1371157"/>
              <a:gd name="connsiteX6" fmla="*/ 2050736 w 6106411"/>
              <a:gd name="connsiteY6" fmla="*/ 0 h 1371157"/>
              <a:gd name="connsiteX7" fmla="*/ 2544338 w 6106411"/>
              <a:gd name="connsiteY7" fmla="*/ 0 h 1371157"/>
              <a:gd name="connsiteX8" fmla="*/ 2999922 w 6106411"/>
              <a:gd name="connsiteY8" fmla="*/ 0 h 1371157"/>
              <a:gd name="connsiteX9" fmla="*/ 3455506 w 6106411"/>
              <a:gd name="connsiteY9" fmla="*/ 0 h 1371157"/>
              <a:gd name="connsiteX10" fmla="*/ 4044432 w 6106411"/>
              <a:gd name="connsiteY10" fmla="*/ 0 h 1371157"/>
              <a:gd name="connsiteX11" fmla="*/ 4566687 w 6106411"/>
              <a:gd name="connsiteY11" fmla="*/ 0 h 1371157"/>
              <a:gd name="connsiteX12" fmla="*/ 5022271 w 6106411"/>
              <a:gd name="connsiteY12" fmla="*/ 0 h 1371157"/>
              <a:gd name="connsiteX13" fmla="*/ 5877880 w 6106411"/>
              <a:gd name="connsiteY13" fmla="*/ 0 h 1371157"/>
              <a:gd name="connsiteX14" fmla="*/ 6106411 w 6106411"/>
              <a:gd name="connsiteY14" fmla="*/ 228531 h 1371157"/>
              <a:gd name="connsiteX15" fmla="*/ 6106411 w 6106411"/>
              <a:gd name="connsiteY15" fmla="*/ 799842 h 1371157"/>
              <a:gd name="connsiteX16" fmla="*/ 6106411 w 6106411"/>
              <a:gd name="connsiteY16" fmla="*/ 799842 h 1371157"/>
              <a:gd name="connsiteX17" fmla="*/ 6106411 w 6106411"/>
              <a:gd name="connsiteY17" fmla="*/ 1142631 h 1371157"/>
              <a:gd name="connsiteX18" fmla="*/ 6106411 w 6106411"/>
              <a:gd name="connsiteY18" fmla="*/ 1142626 h 1371157"/>
              <a:gd name="connsiteX19" fmla="*/ 5877880 w 6106411"/>
              <a:gd name="connsiteY19" fmla="*/ 1371157 h 1371157"/>
              <a:gd name="connsiteX20" fmla="*/ 5255619 w 6106411"/>
              <a:gd name="connsiteY20" fmla="*/ 1371157 h 1371157"/>
              <a:gd name="connsiteX21" fmla="*/ 4800035 w 6106411"/>
              <a:gd name="connsiteY21" fmla="*/ 1371157 h 1371157"/>
              <a:gd name="connsiteX22" fmla="*/ 4311115 w 6106411"/>
              <a:gd name="connsiteY22" fmla="*/ 1371157 h 1371157"/>
              <a:gd name="connsiteX23" fmla="*/ 3788860 w 6106411"/>
              <a:gd name="connsiteY23" fmla="*/ 1371157 h 1371157"/>
              <a:gd name="connsiteX24" fmla="*/ 3266605 w 6106411"/>
              <a:gd name="connsiteY24" fmla="*/ 1371157 h 1371157"/>
              <a:gd name="connsiteX25" fmla="*/ 2544338 w 6106411"/>
              <a:gd name="connsiteY25" fmla="*/ 1371157 h 1371157"/>
              <a:gd name="connsiteX26" fmla="*/ 2065484 w 6106411"/>
              <a:gd name="connsiteY26" fmla="*/ 1413977 h 1371157"/>
              <a:gd name="connsiteX27" fmla="*/ 1477799 w 6106411"/>
              <a:gd name="connsiteY27" fmla="*/ 1466529 h 1371157"/>
              <a:gd name="connsiteX28" fmla="*/ 998945 w 6106411"/>
              <a:gd name="connsiteY28" fmla="*/ 1509349 h 1371157"/>
              <a:gd name="connsiteX29" fmla="*/ 367728 w 6106411"/>
              <a:gd name="connsiteY29" fmla="*/ 1565793 h 1371157"/>
              <a:gd name="connsiteX30" fmla="*/ 673231 w 6106411"/>
              <a:gd name="connsiteY30" fmla="*/ 1474314 h 1371157"/>
              <a:gd name="connsiteX31" fmla="*/ 1017735 w 6106411"/>
              <a:gd name="connsiteY31" fmla="*/ 1371157 h 1371157"/>
              <a:gd name="connsiteX32" fmla="*/ 631025 w 6106411"/>
              <a:gd name="connsiteY32" fmla="*/ 1371157 h 1371157"/>
              <a:gd name="connsiteX33" fmla="*/ 228531 w 6106411"/>
              <a:gd name="connsiteY33" fmla="*/ 1371157 h 1371157"/>
              <a:gd name="connsiteX34" fmla="*/ 0 w 6106411"/>
              <a:gd name="connsiteY34" fmla="*/ 1142626 h 1371157"/>
              <a:gd name="connsiteX35" fmla="*/ 0 w 6106411"/>
              <a:gd name="connsiteY35" fmla="*/ 1142631 h 1371157"/>
              <a:gd name="connsiteX36" fmla="*/ 0 w 6106411"/>
              <a:gd name="connsiteY36" fmla="*/ 799842 h 1371157"/>
              <a:gd name="connsiteX37" fmla="*/ 0 w 6106411"/>
              <a:gd name="connsiteY37" fmla="*/ 799842 h 1371157"/>
              <a:gd name="connsiteX38" fmla="*/ 0 w 6106411"/>
              <a:gd name="connsiteY38" fmla="*/ 228531 h 1371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106411" h="1371157" fill="none" extrusionOk="0">
                <a:moveTo>
                  <a:pt x="0" y="228531"/>
                </a:moveTo>
                <a:cubicBezTo>
                  <a:pt x="-35046" y="99337"/>
                  <a:pt x="97733" y="324"/>
                  <a:pt x="228531" y="0"/>
                </a:cubicBezTo>
                <a:cubicBezTo>
                  <a:pt x="340779" y="-23585"/>
                  <a:pt x="508526" y="36128"/>
                  <a:pt x="615241" y="0"/>
                </a:cubicBezTo>
                <a:cubicBezTo>
                  <a:pt x="721956" y="-36128"/>
                  <a:pt x="916737" y="9627"/>
                  <a:pt x="1017735" y="0"/>
                </a:cubicBezTo>
                <a:lnTo>
                  <a:pt x="1017735" y="0"/>
                </a:lnTo>
                <a:cubicBezTo>
                  <a:pt x="1184545" y="-45632"/>
                  <a:pt x="1382806" y="41620"/>
                  <a:pt x="1526603" y="0"/>
                </a:cubicBezTo>
                <a:cubicBezTo>
                  <a:pt x="1670400" y="-41620"/>
                  <a:pt x="1889552" y="23195"/>
                  <a:pt x="2050736" y="0"/>
                </a:cubicBezTo>
                <a:cubicBezTo>
                  <a:pt x="2211920" y="-23195"/>
                  <a:pt x="2348197" y="33158"/>
                  <a:pt x="2544338" y="0"/>
                </a:cubicBezTo>
                <a:cubicBezTo>
                  <a:pt x="2653707" y="-2794"/>
                  <a:pt x="2798632" y="49133"/>
                  <a:pt x="2999922" y="0"/>
                </a:cubicBezTo>
                <a:cubicBezTo>
                  <a:pt x="3201212" y="-49133"/>
                  <a:pt x="3329420" y="22461"/>
                  <a:pt x="3455506" y="0"/>
                </a:cubicBezTo>
                <a:cubicBezTo>
                  <a:pt x="3581592" y="-22461"/>
                  <a:pt x="3796296" y="47718"/>
                  <a:pt x="4044432" y="0"/>
                </a:cubicBezTo>
                <a:cubicBezTo>
                  <a:pt x="4292568" y="-47718"/>
                  <a:pt x="4391420" y="34969"/>
                  <a:pt x="4566687" y="0"/>
                </a:cubicBezTo>
                <a:cubicBezTo>
                  <a:pt x="4741954" y="-34969"/>
                  <a:pt x="4899913" y="757"/>
                  <a:pt x="5022271" y="0"/>
                </a:cubicBezTo>
                <a:cubicBezTo>
                  <a:pt x="5144629" y="-757"/>
                  <a:pt x="5474119" y="96419"/>
                  <a:pt x="5877880" y="0"/>
                </a:cubicBezTo>
                <a:cubicBezTo>
                  <a:pt x="6014471" y="8005"/>
                  <a:pt x="6118994" y="126956"/>
                  <a:pt x="6106411" y="228531"/>
                </a:cubicBezTo>
                <a:cubicBezTo>
                  <a:pt x="6158885" y="383852"/>
                  <a:pt x="6069969" y="636651"/>
                  <a:pt x="6106411" y="799842"/>
                </a:cubicBezTo>
                <a:lnTo>
                  <a:pt x="6106411" y="799842"/>
                </a:lnTo>
                <a:cubicBezTo>
                  <a:pt x="6135103" y="928933"/>
                  <a:pt x="6091613" y="978434"/>
                  <a:pt x="6106411" y="1142631"/>
                </a:cubicBezTo>
                <a:lnTo>
                  <a:pt x="6106411" y="1142626"/>
                </a:lnTo>
                <a:cubicBezTo>
                  <a:pt x="6092913" y="1291177"/>
                  <a:pt x="6038074" y="1361354"/>
                  <a:pt x="5877880" y="1371157"/>
                </a:cubicBezTo>
                <a:cubicBezTo>
                  <a:pt x="5732270" y="1387399"/>
                  <a:pt x="5514227" y="1369391"/>
                  <a:pt x="5255619" y="1371157"/>
                </a:cubicBezTo>
                <a:cubicBezTo>
                  <a:pt x="4997011" y="1372923"/>
                  <a:pt x="4959150" y="1351677"/>
                  <a:pt x="4800035" y="1371157"/>
                </a:cubicBezTo>
                <a:cubicBezTo>
                  <a:pt x="4640920" y="1390637"/>
                  <a:pt x="4414584" y="1327788"/>
                  <a:pt x="4311115" y="1371157"/>
                </a:cubicBezTo>
                <a:cubicBezTo>
                  <a:pt x="4207646" y="1414526"/>
                  <a:pt x="4048134" y="1365625"/>
                  <a:pt x="3788860" y="1371157"/>
                </a:cubicBezTo>
                <a:cubicBezTo>
                  <a:pt x="3529587" y="1376689"/>
                  <a:pt x="3400147" y="1346630"/>
                  <a:pt x="3266605" y="1371157"/>
                </a:cubicBezTo>
                <a:cubicBezTo>
                  <a:pt x="3133063" y="1395684"/>
                  <a:pt x="2839506" y="1286618"/>
                  <a:pt x="2544338" y="1371157"/>
                </a:cubicBezTo>
                <a:cubicBezTo>
                  <a:pt x="2384016" y="1438228"/>
                  <a:pt x="2210489" y="1369141"/>
                  <a:pt x="2065484" y="1413977"/>
                </a:cubicBezTo>
                <a:cubicBezTo>
                  <a:pt x="1920479" y="1458813"/>
                  <a:pt x="1682359" y="1401599"/>
                  <a:pt x="1477799" y="1466529"/>
                </a:cubicBezTo>
                <a:cubicBezTo>
                  <a:pt x="1273239" y="1531459"/>
                  <a:pt x="1117203" y="1445842"/>
                  <a:pt x="998945" y="1509349"/>
                </a:cubicBezTo>
                <a:cubicBezTo>
                  <a:pt x="880687" y="1572856"/>
                  <a:pt x="501244" y="1489227"/>
                  <a:pt x="367728" y="1565793"/>
                </a:cubicBezTo>
                <a:cubicBezTo>
                  <a:pt x="456760" y="1529870"/>
                  <a:pt x="579405" y="1534225"/>
                  <a:pt x="673231" y="1474314"/>
                </a:cubicBezTo>
                <a:cubicBezTo>
                  <a:pt x="767057" y="1414403"/>
                  <a:pt x="918643" y="1413267"/>
                  <a:pt x="1017735" y="1371157"/>
                </a:cubicBezTo>
                <a:cubicBezTo>
                  <a:pt x="902557" y="1375585"/>
                  <a:pt x="724559" y="1350331"/>
                  <a:pt x="631025" y="1371157"/>
                </a:cubicBezTo>
                <a:cubicBezTo>
                  <a:pt x="537491" y="1391983"/>
                  <a:pt x="376667" y="1357205"/>
                  <a:pt x="228531" y="1371157"/>
                </a:cubicBezTo>
                <a:cubicBezTo>
                  <a:pt x="110986" y="1395688"/>
                  <a:pt x="-9209" y="1289058"/>
                  <a:pt x="0" y="1142626"/>
                </a:cubicBezTo>
                <a:lnTo>
                  <a:pt x="0" y="1142631"/>
                </a:lnTo>
                <a:cubicBezTo>
                  <a:pt x="-16944" y="1045808"/>
                  <a:pt x="2883" y="891281"/>
                  <a:pt x="0" y="799842"/>
                </a:cubicBezTo>
                <a:lnTo>
                  <a:pt x="0" y="799842"/>
                </a:lnTo>
                <a:cubicBezTo>
                  <a:pt x="-25258" y="631824"/>
                  <a:pt x="40114" y="486826"/>
                  <a:pt x="0" y="228531"/>
                </a:cubicBezTo>
                <a:close/>
              </a:path>
              <a:path w="6106411" h="1371157" stroke="0" extrusionOk="0">
                <a:moveTo>
                  <a:pt x="0" y="228531"/>
                </a:moveTo>
                <a:cubicBezTo>
                  <a:pt x="-2741" y="113762"/>
                  <a:pt x="103425" y="17401"/>
                  <a:pt x="228531" y="0"/>
                </a:cubicBezTo>
                <a:cubicBezTo>
                  <a:pt x="427499" y="-37010"/>
                  <a:pt x="429956" y="27452"/>
                  <a:pt x="631025" y="0"/>
                </a:cubicBezTo>
                <a:cubicBezTo>
                  <a:pt x="832094" y="-27452"/>
                  <a:pt x="850625" y="39411"/>
                  <a:pt x="1017735" y="0"/>
                </a:cubicBezTo>
                <a:lnTo>
                  <a:pt x="1017735" y="0"/>
                </a:lnTo>
                <a:cubicBezTo>
                  <a:pt x="1212382" y="-23605"/>
                  <a:pt x="1285049" y="38767"/>
                  <a:pt x="1480805" y="0"/>
                </a:cubicBezTo>
                <a:cubicBezTo>
                  <a:pt x="1676561" y="-38767"/>
                  <a:pt x="1817891" y="54022"/>
                  <a:pt x="1974406" y="0"/>
                </a:cubicBezTo>
                <a:cubicBezTo>
                  <a:pt x="2130921" y="-54022"/>
                  <a:pt x="2424619" y="17708"/>
                  <a:pt x="2544338" y="0"/>
                </a:cubicBezTo>
                <a:cubicBezTo>
                  <a:pt x="2785159" y="-63597"/>
                  <a:pt x="2926385" y="1710"/>
                  <a:pt x="3166599" y="0"/>
                </a:cubicBezTo>
                <a:cubicBezTo>
                  <a:pt x="3406813" y="-1710"/>
                  <a:pt x="3496133" y="23325"/>
                  <a:pt x="3622183" y="0"/>
                </a:cubicBezTo>
                <a:cubicBezTo>
                  <a:pt x="3748233" y="-23325"/>
                  <a:pt x="3991297" y="46579"/>
                  <a:pt x="4211109" y="0"/>
                </a:cubicBezTo>
                <a:cubicBezTo>
                  <a:pt x="4430921" y="-46579"/>
                  <a:pt x="4568885" y="23342"/>
                  <a:pt x="4666693" y="0"/>
                </a:cubicBezTo>
                <a:cubicBezTo>
                  <a:pt x="4764501" y="-23342"/>
                  <a:pt x="4914503" y="51592"/>
                  <a:pt x="5155613" y="0"/>
                </a:cubicBezTo>
                <a:cubicBezTo>
                  <a:pt x="5396723" y="-51592"/>
                  <a:pt x="5703925" y="49443"/>
                  <a:pt x="5877880" y="0"/>
                </a:cubicBezTo>
                <a:cubicBezTo>
                  <a:pt x="5974506" y="-13036"/>
                  <a:pt x="6103320" y="102619"/>
                  <a:pt x="6106411" y="228531"/>
                </a:cubicBezTo>
                <a:cubicBezTo>
                  <a:pt x="6162997" y="474001"/>
                  <a:pt x="6070515" y="626611"/>
                  <a:pt x="6106411" y="799842"/>
                </a:cubicBezTo>
                <a:lnTo>
                  <a:pt x="6106411" y="799842"/>
                </a:lnTo>
                <a:cubicBezTo>
                  <a:pt x="6118322" y="922628"/>
                  <a:pt x="6073213" y="980023"/>
                  <a:pt x="6106411" y="1142631"/>
                </a:cubicBezTo>
                <a:lnTo>
                  <a:pt x="6106411" y="1142626"/>
                </a:lnTo>
                <a:cubicBezTo>
                  <a:pt x="6113483" y="1251322"/>
                  <a:pt x="6016769" y="1372164"/>
                  <a:pt x="5877880" y="1371157"/>
                </a:cubicBezTo>
                <a:cubicBezTo>
                  <a:pt x="5739350" y="1421908"/>
                  <a:pt x="5576649" y="1314581"/>
                  <a:pt x="5322290" y="1371157"/>
                </a:cubicBezTo>
                <a:cubicBezTo>
                  <a:pt x="5067931" y="1427733"/>
                  <a:pt x="4899713" y="1337084"/>
                  <a:pt x="4700028" y="1371157"/>
                </a:cubicBezTo>
                <a:cubicBezTo>
                  <a:pt x="4500343" y="1405230"/>
                  <a:pt x="4310734" y="1349127"/>
                  <a:pt x="4144438" y="1371157"/>
                </a:cubicBezTo>
                <a:cubicBezTo>
                  <a:pt x="3978142" y="1393187"/>
                  <a:pt x="3719705" y="1333776"/>
                  <a:pt x="3555512" y="1371157"/>
                </a:cubicBezTo>
                <a:cubicBezTo>
                  <a:pt x="3391319" y="1408538"/>
                  <a:pt x="3272033" y="1318451"/>
                  <a:pt x="3066593" y="1371157"/>
                </a:cubicBezTo>
                <a:cubicBezTo>
                  <a:pt x="2861153" y="1423863"/>
                  <a:pt x="2657268" y="1311583"/>
                  <a:pt x="2544338" y="1371157"/>
                </a:cubicBezTo>
                <a:cubicBezTo>
                  <a:pt x="2292605" y="1407169"/>
                  <a:pt x="2215236" y="1356548"/>
                  <a:pt x="1956653" y="1423709"/>
                </a:cubicBezTo>
                <a:cubicBezTo>
                  <a:pt x="1698070" y="1490870"/>
                  <a:pt x="1681661" y="1424291"/>
                  <a:pt x="1412501" y="1472368"/>
                </a:cubicBezTo>
                <a:cubicBezTo>
                  <a:pt x="1143340" y="1520445"/>
                  <a:pt x="1033244" y="1459082"/>
                  <a:pt x="846582" y="1522973"/>
                </a:cubicBezTo>
                <a:cubicBezTo>
                  <a:pt x="659920" y="1586864"/>
                  <a:pt x="524822" y="1514749"/>
                  <a:pt x="367728" y="1565793"/>
                </a:cubicBezTo>
                <a:cubicBezTo>
                  <a:pt x="444011" y="1541513"/>
                  <a:pt x="591382" y="1501076"/>
                  <a:pt x="692732" y="1468475"/>
                </a:cubicBezTo>
                <a:cubicBezTo>
                  <a:pt x="794082" y="1435874"/>
                  <a:pt x="876509" y="1418956"/>
                  <a:pt x="1017735" y="1371157"/>
                </a:cubicBezTo>
                <a:cubicBezTo>
                  <a:pt x="888567" y="1416068"/>
                  <a:pt x="811086" y="1357833"/>
                  <a:pt x="615241" y="1371157"/>
                </a:cubicBezTo>
                <a:cubicBezTo>
                  <a:pt x="419396" y="1384481"/>
                  <a:pt x="359187" y="1350065"/>
                  <a:pt x="228531" y="1371157"/>
                </a:cubicBezTo>
                <a:cubicBezTo>
                  <a:pt x="94882" y="1372857"/>
                  <a:pt x="10500" y="1250049"/>
                  <a:pt x="0" y="1142626"/>
                </a:cubicBezTo>
                <a:lnTo>
                  <a:pt x="0" y="1142631"/>
                </a:lnTo>
                <a:cubicBezTo>
                  <a:pt x="-4142" y="1063544"/>
                  <a:pt x="34348" y="952336"/>
                  <a:pt x="0" y="799842"/>
                </a:cubicBezTo>
                <a:lnTo>
                  <a:pt x="0" y="799842"/>
                </a:lnTo>
                <a:cubicBezTo>
                  <a:pt x="-16179" y="596755"/>
                  <a:pt x="51134" y="493001"/>
                  <a:pt x="0" y="228531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xmlns="" sd="486740895">
                  <a:prstGeom prst="wedgeRoundRectCallout">
                    <a:avLst>
                      <a:gd name="adj1" fmla="val -43978"/>
                      <a:gd name="adj2" fmla="val 64195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Quan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tranh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ra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cảnh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vật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hoạt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động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tranh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7C077F2F-4ACA-420C-B963-8619BE209C5C}"/>
              </a:ext>
            </a:extLst>
          </p:cNvPr>
          <p:cNvSpPr/>
          <p:nvPr/>
        </p:nvSpPr>
        <p:spPr>
          <a:xfrm>
            <a:off x="5657850" y="3324225"/>
            <a:ext cx="5391150" cy="1685925"/>
          </a:xfrm>
          <a:custGeom>
            <a:avLst/>
            <a:gdLst>
              <a:gd name="connsiteX0" fmla="*/ 0 w 5391150"/>
              <a:gd name="connsiteY0" fmla="*/ 280993 h 1685925"/>
              <a:gd name="connsiteX1" fmla="*/ 280993 w 5391150"/>
              <a:gd name="connsiteY1" fmla="*/ 0 h 1685925"/>
              <a:gd name="connsiteX2" fmla="*/ 571233 w 5391150"/>
              <a:gd name="connsiteY2" fmla="*/ 0 h 1685925"/>
              <a:gd name="connsiteX3" fmla="*/ 898525 w 5391150"/>
              <a:gd name="connsiteY3" fmla="*/ 0 h 1685925"/>
              <a:gd name="connsiteX4" fmla="*/ 898525 w 5391150"/>
              <a:gd name="connsiteY4" fmla="*/ 0 h 1685925"/>
              <a:gd name="connsiteX5" fmla="*/ 1374743 w 5391150"/>
              <a:gd name="connsiteY5" fmla="*/ 0 h 1685925"/>
              <a:gd name="connsiteX6" fmla="*/ 1783572 w 5391150"/>
              <a:gd name="connsiteY6" fmla="*/ 0 h 1685925"/>
              <a:gd name="connsiteX7" fmla="*/ 2246313 w 5391150"/>
              <a:gd name="connsiteY7" fmla="*/ 0 h 1685925"/>
              <a:gd name="connsiteX8" fmla="*/ 2819082 w 5391150"/>
              <a:gd name="connsiteY8" fmla="*/ 0 h 1685925"/>
              <a:gd name="connsiteX9" fmla="*/ 3420489 w 5391150"/>
              <a:gd name="connsiteY9" fmla="*/ 0 h 1685925"/>
              <a:gd name="connsiteX10" fmla="*/ 3907343 w 5391150"/>
              <a:gd name="connsiteY10" fmla="*/ 0 h 1685925"/>
              <a:gd name="connsiteX11" fmla="*/ 4508750 w 5391150"/>
              <a:gd name="connsiteY11" fmla="*/ 0 h 1685925"/>
              <a:gd name="connsiteX12" fmla="*/ 5110157 w 5391150"/>
              <a:gd name="connsiteY12" fmla="*/ 0 h 1685925"/>
              <a:gd name="connsiteX13" fmla="*/ 5391150 w 5391150"/>
              <a:gd name="connsiteY13" fmla="*/ 280993 h 1685925"/>
              <a:gd name="connsiteX14" fmla="*/ 5391150 w 5391150"/>
              <a:gd name="connsiteY14" fmla="*/ 639249 h 1685925"/>
              <a:gd name="connsiteX15" fmla="*/ 5391150 w 5391150"/>
              <a:gd name="connsiteY15" fmla="*/ 983456 h 1685925"/>
              <a:gd name="connsiteX16" fmla="*/ 5391150 w 5391150"/>
              <a:gd name="connsiteY16" fmla="*/ 983456 h 1685925"/>
              <a:gd name="connsiteX17" fmla="*/ 5391150 w 5391150"/>
              <a:gd name="connsiteY17" fmla="*/ 1404938 h 1685925"/>
              <a:gd name="connsiteX18" fmla="*/ 5391150 w 5391150"/>
              <a:gd name="connsiteY18" fmla="*/ 1404932 h 1685925"/>
              <a:gd name="connsiteX19" fmla="*/ 5110157 w 5391150"/>
              <a:gd name="connsiteY19" fmla="*/ 1685925 h 1685925"/>
              <a:gd name="connsiteX20" fmla="*/ 4566027 w 5391150"/>
              <a:gd name="connsiteY20" fmla="*/ 1685925 h 1685925"/>
              <a:gd name="connsiteX21" fmla="*/ 4050535 w 5391150"/>
              <a:gd name="connsiteY21" fmla="*/ 1685925 h 1685925"/>
              <a:gd name="connsiteX22" fmla="*/ 3563681 w 5391150"/>
              <a:gd name="connsiteY22" fmla="*/ 1685925 h 1685925"/>
              <a:gd name="connsiteX23" fmla="*/ 3048189 w 5391150"/>
              <a:gd name="connsiteY23" fmla="*/ 1685925 h 1685925"/>
              <a:gd name="connsiteX24" fmla="*/ 2246313 w 5391150"/>
              <a:gd name="connsiteY24" fmla="*/ 1685925 h 1685925"/>
              <a:gd name="connsiteX25" fmla="*/ 1785115 w 5391150"/>
              <a:gd name="connsiteY25" fmla="*/ 1743361 h 1685925"/>
              <a:gd name="connsiteX26" fmla="*/ 1304701 w 5391150"/>
              <a:gd name="connsiteY26" fmla="*/ 1803190 h 1685925"/>
              <a:gd name="connsiteX27" fmla="*/ 843503 w 5391150"/>
              <a:gd name="connsiteY27" fmla="*/ 1860626 h 1685925"/>
              <a:gd name="connsiteX28" fmla="*/ 324655 w 5391150"/>
              <a:gd name="connsiteY28" fmla="*/ 1925242 h 1685925"/>
              <a:gd name="connsiteX29" fmla="*/ 594374 w 5391150"/>
              <a:gd name="connsiteY29" fmla="*/ 1812763 h 1685925"/>
              <a:gd name="connsiteX30" fmla="*/ 898525 w 5391150"/>
              <a:gd name="connsiteY30" fmla="*/ 1685925 h 1685925"/>
              <a:gd name="connsiteX31" fmla="*/ 608285 w 5391150"/>
              <a:gd name="connsiteY31" fmla="*/ 1685925 h 1685925"/>
              <a:gd name="connsiteX32" fmla="*/ 280993 w 5391150"/>
              <a:gd name="connsiteY32" fmla="*/ 1685925 h 1685925"/>
              <a:gd name="connsiteX33" fmla="*/ 0 w 5391150"/>
              <a:gd name="connsiteY33" fmla="*/ 1404932 h 1685925"/>
              <a:gd name="connsiteX34" fmla="*/ 0 w 5391150"/>
              <a:gd name="connsiteY34" fmla="*/ 1404938 h 1685925"/>
              <a:gd name="connsiteX35" fmla="*/ 0 w 5391150"/>
              <a:gd name="connsiteY35" fmla="*/ 983456 h 1685925"/>
              <a:gd name="connsiteX36" fmla="*/ 0 w 5391150"/>
              <a:gd name="connsiteY36" fmla="*/ 983456 h 1685925"/>
              <a:gd name="connsiteX37" fmla="*/ 0 w 5391150"/>
              <a:gd name="connsiteY37" fmla="*/ 653298 h 1685925"/>
              <a:gd name="connsiteX38" fmla="*/ 0 w 5391150"/>
              <a:gd name="connsiteY38" fmla="*/ 280993 h 168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391150" h="1685925" fill="none" extrusionOk="0">
                <a:moveTo>
                  <a:pt x="0" y="280993"/>
                </a:moveTo>
                <a:cubicBezTo>
                  <a:pt x="20313" y="127967"/>
                  <a:pt x="166281" y="-11341"/>
                  <a:pt x="280993" y="0"/>
                </a:cubicBezTo>
                <a:cubicBezTo>
                  <a:pt x="399872" y="-6555"/>
                  <a:pt x="481163" y="32516"/>
                  <a:pt x="571233" y="0"/>
                </a:cubicBezTo>
                <a:cubicBezTo>
                  <a:pt x="661303" y="-32516"/>
                  <a:pt x="805733" y="36289"/>
                  <a:pt x="898525" y="0"/>
                </a:cubicBezTo>
                <a:lnTo>
                  <a:pt x="898525" y="0"/>
                </a:lnTo>
                <a:cubicBezTo>
                  <a:pt x="1121126" y="-34864"/>
                  <a:pt x="1256545" y="56830"/>
                  <a:pt x="1374743" y="0"/>
                </a:cubicBezTo>
                <a:cubicBezTo>
                  <a:pt x="1492941" y="-56830"/>
                  <a:pt x="1686444" y="12586"/>
                  <a:pt x="1783572" y="0"/>
                </a:cubicBezTo>
                <a:cubicBezTo>
                  <a:pt x="1880700" y="-12586"/>
                  <a:pt x="2074603" y="46412"/>
                  <a:pt x="2246313" y="0"/>
                </a:cubicBezTo>
                <a:cubicBezTo>
                  <a:pt x="2467695" y="-9380"/>
                  <a:pt x="2642573" y="9168"/>
                  <a:pt x="2819082" y="0"/>
                </a:cubicBezTo>
                <a:cubicBezTo>
                  <a:pt x="2995591" y="-9168"/>
                  <a:pt x="3163226" y="42409"/>
                  <a:pt x="3420489" y="0"/>
                </a:cubicBezTo>
                <a:cubicBezTo>
                  <a:pt x="3677752" y="-42409"/>
                  <a:pt x="3697526" y="19841"/>
                  <a:pt x="3907343" y="0"/>
                </a:cubicBezTo>
                <a:cubicBezTo>
                  <a:pt x="4117160" y="-19841"/>
                  <a:pt x="4387726" y="36074"/>
                  <a:pt x="4508750" y="0"/>
                </a:cubicBezTo>
                <a:cubicBezTo>
                  <a:pt x="4629774" y="-36074"/>
                  <a:pt x="4953950" y="66415"/>
                  <a:pt x="5110157" y="0"/>
                </a:cubicBezTo>
                <a:cubicBezTo>
                  <a:pt x="5253076" y="11371"/>
                  <a:pt x="5371285" y="136689"/>
                  <a:pt x="5391150" y="280993"/>
                </a:cubicBezTo>
                <a:cubicBezTo>
                  <a:pt x="5399015" y="396226"/>
                  <a:pt x="5359690" y="465665"/>
                  <a:pt x="5391150" y="639249"/>
                </a:cubicBezTo>
                <a:cubicBezTo>
                  <a:pt x="5422610" y="812833"/>
                  <a:pt x="5383055" y="853535"/>
                  <a:pt x="5391150" y="983456"/>
                </a:cubicBezTo>
                <a:lnTo>
                  <a:pt x="5391150" y="983456"/>
                </a:lnTo>
                <a:cubicBezTo>
                  <a:pt x="5422716" y="1171312"/>
                  <a:pt x="5343656" y="1247946"/>
                  <a:pt x="5391150" y="1404938"/>
                </a:cubicBezTo>
                <a:lnTo>
                  <a:pt x="5391150" y="1404932"/>
                </a:lnTo>
                <a:cubicBezTo>
                  <a:pt x="5397847" y="1566503"/>
                  <a:pt x="5255824" y="1711565"/>
                  <a:pt x="5110157" y="1685925"/>
                </a:cubicBezTo>
                <a:cubicBezTo>
                  <a:pt x="5000374" y="1748051"/>
                  <a:pt x="4763547" y="1679428"/>
                  <a:pt x="4566027" y="1685925"/>
                </a:cubicBezTo>
                <a:cubicBezTo>
                  <a:pt x="4368507" y="1692422"/>
                  <a:pt x="4247560" y="1681491"/>
                  <a:pt x="4050535" y="1685925"/>
                </a:cubicBezTo>
                <a:cubicBezTo>
                  <a:pt x="3853510" y="1690359"/>
                  <a:pt x="3662615" y="1678490"/>
                  <a:pt x="3563681" y="1685925"/>
                </a:cubicBezTo>
                <a:cubicBezTo>
                  <a:pt x="3464747" y="1693360"/>
                  <a:pt x="3165069" y="1650250"/>
                  <a:pt x="3048189" y="1685925"/>
                </a:cubicBezTo>
                <a:cubicBezTo>
                  <a:pt x="2931309" y="1721600"/>
                  <a:pt x="2643174" y="1633575"/>
                  <a:pt x="2246313" y="1685925"/>
                </a:cubicBezTo>
                <a:cubicBezTo>
                  <a:pt x="2053930" y="1742480"/>
                  <a:pt x="1984840" y="1697204"/>
                  <a:pt x="1785115" y="1743361"/>
                </a:cubicBezTo>
                <a:cubicBezTo>
                  <a:pt x="1585390" y="1789518"/>
                  <a:pt x="1477469" y="1733162"/>
                  <a:pt x="1304701" y="1803190"/>
                </a:cubicBezTo>
                <a:cubicBezTo>
                  <a:pt x="1131933" y="1873218"/>
                  <a:pt x="1025155" y="1816627"/>
                  <a:pt x="843503" y="1860626"/>
                </a:cubicBezTo>
                <a:cubicBezTo>
                  <a:pt x="661851" y="1904625"/>
                  <a:pt x="521575" y="1844506"/>
                  <a:pt x="324655" y="1925242"/>
                </a:cubicBezTo>
                <a:cubicBezTo>
                  <a:pt x="450626" y="1867311"/>
                  <a:pt x="529057" y="1844548"/>
                  <a:pt x="594374" y="1812763"/>
                </a:cubicBezTo>
                <a:cubicBezTo>
                  <a:pt x="659691" y="1780978"/>
                  <a:pt x="835434" y="1752357"/>
                  <a:pt x="898525" y="1685925"/>
                </a:cubicBezTo>
                <a:cubicBezTo>
                  <a:pt x="758764" y="1711769"/>
                  <a:pt x="703765" y="1672874"/>
                  <a:pt x="608285" y="1685925"/>
                </a:cubicBezTo>
                <a:cubicBezTo>
                  <a:pt x="512805" y="1698976"/>
                  <a:pt x="383153" y="1664100"/>
                  <a:pt x="280993" y="1685925"/>
                </a:cubicBezTo>
                <a:cubicBezTo>
                  <a:pt x="118288" y="1685514"/>
                  <a:pt x="-14871" y="1573330"/>
                  <a:pt x="0" y="1404932"/>
                </a:cubicBezTo>
                <a:lnTo>
                  <a:pt x="0" y="1404938"/>
                </a:lnTo>
                <a:cubicBezTo>
                  <a:pt x="-8175" y="1240079"/>
                  <a:pt x="15823" y="1150219"/>
                  <a:pt x="0" y="983456"/>
                </a:cubicBezTo>
                <a:lnTo>
                  <a:pt x="0" y="983456"/>
                </a:lnTo>
                <a:cubicBezTo>
                  <a:pt x="-19926" y="862972"/>
                  <a:pt x="38500" y="726014"/>
                  <a:pt x="0" y="653298"/>
                </a:cubicBezTo>
                <a:cubicBezTo>
                  <a:pt x="-38500" y="580582"/>
                  <a:pt x="5797" y="382386"/>
                  <a:pt x="0" y="280993"/>
                </a:cubicBezTo>
                <a:close/>
              </a:path>
              <a:path w="5391150" h="1685925" stroke="0" extrusionOk="0">
                <a:moveTo>
                  <a:pt x="0" y="280993"/>
                </a:moveTo>
                <a:cubicBezTo>
                  <a:pt x="-2445" y="136014"/>
                  <a:pt x="127268" y="22974"/>
                  <a:pt x="280993" y="0"/>
                </a:cubicBezTo>
                <a:cubicBezTo>
                  <a:pt x="424205" y="-11340"/>
                  <a:pt x="443026" y="5500"/>
                  <a:pt x="595934" y="0"/>
                </a:cubicBezTo>
                <a:cubicBezTo>
                  <a:pt x="748842" y="-5500"/>
                  <a:pt x="752475" y="395"/>
                  <a:pt x="898525" y="0"/>
                </a:cubicBezTo>
                <a:lnTo>
                  <a:pt x="898525" y="0"/>
                </a:lnTo>
                <a:cubicBezTo>
                  <a:pt x="1020640" y="-26419"/>
                  <a:pt x="1168889" y="47015"/>
                  <a:pt x="1307354" y="0"/>
                </a:cubicBezTo>
                <a:cubicBezTo>
                  <a:pt x="1445819" y="-47015"/>
                  <a:pt x="1643781" y="28486"/>
                  <a:pt x="1743139" y="0"/>
                </a:cubicBezTo>
                <a:cubicBezTo>
                  <a:pt x="1842497" y="-28486"/>
                  <a:pt x="2128398" y="40168"/>
                  <a:pt x="2246313" y="0"/>
                </a:cubicBezTo>
                <a:cubicBezTo>
                  <a:pt x="2406477" y="-2259"/>
                  <a:pt x="2694839" y="72384"/>
                  <a:pt x="2876359" y="0"/>
                </a:cubicBezTo>
                <a:cubicBezTo>
                  <a:pt x="3057879" y="-72384"/>
                  <a:pt x="3263232" y="8647"/>
                  <a:pt x="3363212" y="0"/>
                </a:cubicBezTo>
                <a:cubicBezTo>
                  <a:pt x="3463192" y="-8647"/>
                  <a:pt x="3812096" y="25616"/>
                  <a:pt x="3964619" y="0"/>
                </a:cubicBezTo>
                <a:cubicBezTo>
                  <a:pt x="4117142" y="-25616"/>
                  <a:pt x="4290492" y="24204"/>
                  <a:pt x="4451473" y="0"/>
                </a:cubicBezTo>
                <a:cubicBezTo>
                  <a:pt x="4612454" y="-24204"/>
                  <a:pt x="4812437" y="42283"/>
                  <a:pt x="5110157" y="0"/>
                </a:cubicBezTo>
                <a:cubicBezTo>
                  <a:pt x="5266219" y="-41314"/>
                  <a:pt x="5395804" y="111080"/>
                  <a:pt x="5391150" y="280993"/>
                </a:cubicBezTo>
                <a:cubicBezTo>
                  <a:pt x="5408538" y="368086"/>
                  <a:pt x="5367886" y="492638"/>
                  <a:pt x="5391150" y="611151"/>
                </a:cubicBezTo>
                <a:cubicBezTo>
                  <a:pt x="5414414" y="729664"/>
                  <a:pt x="5351898" y="832593"/>
                  <a:pt x="5391150" y="983456"/>
                </a:cubicBezTo>
                <a:lnTo>
                  <a:pt x="5391150" y="983456"/>
                </a:lnTo>
                <a:cubicBezTo>
                  <a:pt x="5407495" y="1121577"/>
                  <a:pt x="5373522" y="1236853"/>
                  <a:pt x="5391150" y="1404938"/>
                </a:cubicBezTo>
                <a:lnTo>
                  <a:pt x="5391150" y="1404932"/>
                </a:lnTo>
                <a:cubicBezTo>
                  <a:pt x="5394725" y="1551264"/>
                  <a:pt x="5287841" y="1687712"/>
                  <a:pt x="5110157" y="1685925"/>
                </a:cubicBezTo>
                <a:cubicBezTo>
                  <a:pt x="4896847" y="1743852"/>
                  <a:pt x="4771873" y="1677486"/>
                  <a:pt x="4537388" y="1685925"/>
                </a:cubicBezTo>
                <a:cubicBezTo>
                  <a:pt x="4302903" y="1694364"/>
                  <a:pt x="4151292" y="1661406"/>
                  <a:pt x="3907343" y="1685925"/>
                </a:cubicBezTo>
                <a:cubicBezTo>
                  <a:pt x="3663395" y="1710444"/>
                  <a:pt x="3554984" y="1663510"/>
                  <a:pt x="3334574" y="1685925"/>
                </a:cubicBezTo>
                <a:cubicBezTo>
                  <a:pt x="3114164" y="1708340"/>
                  <a:pt x="2734589" y="1636866"/>
                  <a:pt x="2246313" y="1685925"/>
                </a:cubicBezTo>
                <a:cubicBezTo>
                  <a:pt x="2099761" y="1713031"/>
                  <a:pt x="1957950" y="1721346"/>
                  <a:pt x="1804332" y="1740968"/>
                </a:cubicBezTo>
                <a:cubicBezTo>
                  <a:pt x="1650714" y="1760590"/>
                  <a:pt x="1479519" y="1769750"/>
                  <a:pt x="1304701" y="1803190"/>
                </a:cubicBezTo>
                <a:cubicBezTo>
                  <a:pt x="1129883" y="1836630"/>
                  <a:pt x="953455" y="1831555"/>
                  <a:pt x="843503" y="1860626"/>
                </a:cubicBezTo>
                <a:cubicBezTo>
                  <a:pt x="733551" y="1889697"/>
                  <a:pt x="458048" y="1862037"/>
                  <a:pt x="324655" y="1925242"/>
                </a:cubicBezTo>
                <a:cubicBezTo>
                  <a:pt x="434657" y="1845061"/>
                  <a:pt x="539988" y="1872475"/>
                  <a:pt x="617329" y="1803190"/>
                </a:cubicBezTo>
                <a:cubicBezTo>
                  <a:pt x="694670" y="1733905"/>
                  <a:pt x="770908" y="1768649"/>
                  <a:pt x="898525" y="1685925"/>
                </a:cubicBezTo>
                <a:cubicBezTo>
                  <a:pt x="825685" y="1722122"/>
                  <a:pt x="685041" y="1685889"/>
                  <a:pt x="589759" y="1685925"/>
                </a:cubicBezTo>
                <a:cubicBezTo>
                  <a:pt x="494477" y="1685961"/>
                  <a:pt x="345210" y="1678180"/>
                  <a:pt x="280993" y="1685925"/>
                </a:cubicBezTo>
                <a:cubicBezTo>
                  <a:pt x="166033" y="1672038"/>
                  <a:pt x="-17181" y="1543996"/>
                  <a:pt x="0" y="1404932"/>
                </a:cubicBezTo>
                <a:lnTo>
                  <a:pt x="0" y="1404938"/>
                </a:lnTo>
                <a:cubicBezTo>
                  <a:pt x="-33054" y="1194282"/>
                  <a:pt x="9025" y="1075581"/>
                  <a:pt x="0" y="983456"/>
                </a:cubicBezTo>
                <a:lnTo>
                  <a:pt x="0" y="983456"/>
                </a:lnTo>
                <a:cubicBezTo>
                  <a:pt x="-5418" y="821290"/>
                  <a:pt x="7659" y="739075"/>
                  <a:pt x="0" y="653298"/>
                </a:cubicBezTo>
                <a:cubicBezTo>
                  <a:pt x="-7659" y="567521"/>
                  <a:pt x="40806" y="434246"/>
                  <a:pt x="0" y="280993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xmlns="" sd="486740895">
                  <a:prstGeom prst="wedgeRoundRectCallout">
                    <a:avLst>
                      <a:gd name="adj1" fmla="val -43978"/>
                      <a:gd name="adj2" fmla="val 64195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Đặt câu kể, câu hỏi về sự vật, hoạt động em thấy trong tranh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1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9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978" y="3710220"/>
            <a:ext cx="6457253" cy="4552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1" y="-71043"/>
            <a:ext cx="2031941" cy="20118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EF35CB-7401-B9C7-8FBC-BC045C35A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8426" y="316066"/>
            <a:ext cx="4115157" cy="12619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AB4378-A2BC-B00D-F3BB-4DD801CF0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5466" y="2201293"/>
            <a:ext cx="8766808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3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51981834-4DAE-41FA-85FA-132A568FBBDC}"/>
              </a:ext>
            </a:extLst>
          </p:cNvPr>
          <p:cNvSpPr txBox="1"/>
          <p:nvPr/>
        </p:nvSpPr>
        <p:spPr>
          <a:xfrm>
            <a:off x="457200" y="154739"/>
            <a:ext cx="112421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T</a:t>
            </a: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ngữ nào dưới đây chỉ thái độ lịch sự trong giao tiếp?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xmlns="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D81A57-CA99-4651-B08B-FCCA0B85A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453" y="700855"/>
            <a:ext cx="9844723" cy="24147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116990B9-BAB3-4196-8667-7375208568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027" y="3136265"/>
            <a:ext cx="6539995" cy="374904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97DFFB0-04AB-4D03-BE15-36A2C76440C7}"/>
              </a:ext>
            </a:extLst>
          </p:cNvPr>
          <p:cNvSpPr txBox="1"/>
          <p:nvPr/>
        </p:nvSpPr>
        <p:spPr>
          <a:xfrm>
            <a:off x="1175947" y="3285808"/>
            <a:ext cx="5114209" cy="685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sz="36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thuật</a:t>
            </a:r>
            <a:r>
              <a:rPr lang="en-US" sz="36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36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36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endParaRPr lang="en-US" sz="3600" dirty="0">
              <a:solidFill>
                <a:srgbClr val="FF33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F199F4F-D235-43A2-AB23-45C34879BA47}"/>
              </a:ext>
            </a:extLst>
          </p:cNvPr>
          <p:cNvSpPr txBox="1"/>
          <p:nvPr/>
        </p:nvSpPr>
        <p:spPr>
          <a:xfrm>
            <a:off x="864788" y="4310955"/>
            <a:ext cx="6836491" cy="55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cá nhân ghi từ ngữ tìm được ra giấy</a:t>
            </a:r>
            <a:endParaRPr lang="en-US" sz="2800" dirty="0">
              <a:solidFill>
                <a:srgbClr val="0066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FA0BB403-6D94-4B54-879C-C79624FCF0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2911" y="3263751"/>
            <a:ext cx="5114209" cy="125881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76F717E-7E5B-445F-B1B9-9D08F7D3BAFA}"/>
              </a:ext>
            </a:extLst>
          </p:cNvPr>
          <p:cNvSpPr txBox="1"/>
          <p:nvPr/>
        </p:nvSpPr>
        <p:spPr>
          <a:xfrm>
            <a:off x="864788" y="4994865"/>
            <a:ext cx="6836491" cy="55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sẻ với các bạn trong nhóm</a:t>
            </a:r>
            <a:endParaRPr lang="en-US" sz="2800" dirty="0">
              <a:solidFill>
                <a:srgbClr val="0066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458E854-033C-4DBA-B1C5-581BD3C92AAC}"/>
              </a:ext>
            </a:extLst>
          </p:cNvPr>
          <p:cNvSpPr txBox="1"/>
          <p:nvPr/>
        </p:nvSpPr>
        <p:spPr>
          <a:xfrm>
            <a:off x="864787" y="5715697"/>
            <a:ext cx="6836491" cy="55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nhóm thống nhất</a:t>
            </a:r>
            <a:endParaRPr lang="en-US" sz="2800" dirty="0">
              <a:solidFill>
                <a:srgbClr val="0066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  <p:bldP spid="36" grpId="0"/>
          <p:bldP spid="3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  <p:bldP spid="36" grpId="0"/>
          <p:bldP spid="3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51981834-4DAE-41FA-85FA-132A568FBBDC}"/>
              </a:ext>
            </a:extLst>
          </p:cNvPr>
          <p:cNvSpPr txBox="1"/>
          <p:nvPr/>
        </p:nvSpPr>
        <p:spPr>
          <a:xfrm>
            <a:off x="510526" y="476910"/>
            <a:ext cx="112421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1. T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ừ ngữ nào dưới đây chỉ thái độ lịch sự trong giao tiếp?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xmlns="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D81A57-CA99-4651-B08B-FCCA0B85A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893" y="2359923"/>
            <a:ext cx="9844723" cy="2414743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xmlns="" id="{89C10ACC-9489-43CE-9E3F-98DC156073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361" y="2146503"/>
            <a:ext cx="1066800" cy="903238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xmlns="" id="{349ACDF6-465D-48A0-B55D-4B0AF725F6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229" y="2004263"/>
            <a:ext cx="1066800" cy="903238"/>
          </a:xfrm>
          <a:prstGeom prst="rect">
            <a:avLst/>
          </a:prstGeom>
        </p:spPr>
      </p:pic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xmlns="" id="{731C4D92-41E7-40DE-B172-C8CD5D609E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149" y="3340054"/>
            <a:ext cx="1066800" cy="903238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xmlns="" id="{B4828E20-FC85-456B-BEFC-77108EBAA7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571" y="3340054"/>
            <a:ext cx="1066800" cy="903238"/>
          </a:xfrm>
          <a:prstGeom prst="rect">
            <a:avLst/>
          </a:prstGeom>
        </p:spPr>
      </p:pic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xmlns="" id="{CA0663DB-EAEE-42EF-BBCF-0CF7979863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931" y="3340054"/>
            <a:ext cx="1066800" cy="90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8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51981834-4DAE-41FA-85FA-132A568FBBDC}"/>
              </a:ext>
            </a:extLst>
          </p:cNvPr>
          <p:cNvSpPr txBox="1"/>
          <p:nvPr/>
        </p:nvSpPr>
        <p:spPr>
          <a:xfrm>
            <a:off x="587632" y="503219"/>
            <a:ext cx="10218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2 câu với từ ngữ tìm được ở bài tập 1. </a:t>
            </a: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xmlns="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D8003D3-A784-4899-AA1A-44917ED13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93943"/>
            <a:ext cx="6053828" cy="374904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70F76DD-4E9C-40FC-9094-FE9ADC725551}"/>
              </a:ext>
            </a:extLst>
          </p:cNvPr>
          <p:cNvSpPr txBox="1"/>
          <p:nvPr/>
        </p:nvSpPr>
        <p:spPr>
          <a:xfrm>
            <a:off x="872229" y="2655904"/>
            <a:ext cx="5191431" cy="685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604C08B-D8BA-4CA0-A283-7331D4BBAC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7521" y="1216147"/>
            <a:ext cx="671227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xmlns="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sp>
        <p:nvSpPr>
          <p:cNvPr id="13" name="矩形: 圆角 2">
            <a:extLst>
              <a:ext uri="{FF2B5EF4-FFF2-40B4-BE49-F238E27FC236}">
                <a16:creationId xmlns:a16="http://schemas.microsoft.com/office/drawing/2014/main" xmlns="" id="{F0ADFD2F-BD87-435B-BFC6-001CF689EB73}"/>
              </a:ext>
            </a:extLst>
          </p:cNvPr>
          <p:cNvSpPr/>
          <p:nvPr/>
        </p:nvSpPr>
        <p:spPr>
          <a:xfrm>
            <a:off x="472440" y="457200"/>
            <a:ext cx="11247120" cy="5943600"/>
          </a:xfrm>
          <a:prstGeom prst="roundRect">
            <a:avLst/>
          </a:prstGeom>
          <a:noFill/>
          <a:ln w="38100">
            <a:solidFill>
              <a:srgbClr val="67A125"/>
            </a:solidFill>
          </a:ln>
          <a:effectLst>
            <a:glow rad="101600">
              <a:srgbClr val="7BC22C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E9BF232B-147B-4999-979F-A66C56A8F2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15" name="Picture 14" descr="A picture containing metalware&#10;&#10;Description automatically generated">
            <a:extLst>
              <a:ext uri="{FF2B5EF4-FFF2-40B4-BE49-F238E27FC236}">
                <a16:creationId xmlns:a16="http://schemas.microsoft.com/office/drawing/2014/main" xmlns="" id="{28537767-A7C0-4294-8508-54F2B6106B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3074637" y="2271512"/>
            <a:ext cx="674451" cy="457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3990DA4-D980-4223-B7B9-06B69DEE844A}"/>
              </a:ext>
            </a:extLst>
          </p:cNvPr>
          <p:cNvSpPr txBox="1"/>
          <p:nvPr/>
        </p:nvSpPr>
        <p:spPr>
          <a:xfrm>
            <a:off x="3844150" y="2211921"/>
            <a:ext cx="77498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dirty="0">
                <a:solidFill>
                  <a:srgbClr val="9900CC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Mẹ khuyên em nên đối xử thân thiện, hòa nhã với mọi người xung quanh. </a:t>
            </a:r>
          </a:p>
        </p:txBody>
      </p:sp>
      <p:pic>
        <p:nvPicPr>
          <p:cNvPr id="17" name="Picture 16" descr="A picture containing metalware&#10;&#10;Description automatically generated">
            <a:extLst>
              <a:ext uri="{FF2B5EF4-FFF2-40B4-BE49-F238E27FC236}">
                <a16:creationId xmlns:a16="http://schemas.microsoft.com/office/drawing/2014/main" xmlns="" id="{16A0B469-C6B6-41CB-9E1A-99F4A5351E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3074637" y="3732295"/>
            <a:ext cx="674451" cy="457200"/>
          </a:xfrm>
          <a:prstGeom prst="rect">
            <a:avLst/>
          </a:prstGeom>
        </p:spPr>
      </p:pic>
      <p:pic>
        <p:nvPicPr>
          <p:cNvPr id="18" name="Picture 17" descr="A picture containing plant, flower&#10;&#10;Description automatically generated">
            <a:extLst>
              <a:ext uri="{FF2B5EF4-FFF2-40B4-BE49-F238E27FC236}">
                <a16:creationId xmlns:a16="http://schemas.microsoft.com/office/drawing/2014/main" xmlns="" id="{11E52BA6-FB31-4E22-8F0E-DDFB793784B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6D47AA9-61B6-4FF0-9459-8736182216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2999" y="762258"/>
            <a:ext cx="4395597" cy="16521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2CE505A-0311-46DC-8D36-60DEDF964AA0}"/>
              </a:ext>
            </a:extLst>
          </p:cNvPr>
          <p:cNvSpPr txBox="1"/>
          <p:nvPr/>
        </p:nvSpPr>
        <p:spPr>
          <a:xfrm>
            <a:off x="3969716" y="3578244"/>
            <a:ext cx="77498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dirty="0">
                <a:solidFill>
                  <a:srgbClr val="9900CC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 ta phải biết lễ phép, tôn trọng người lớn. </a:t>
            </a:r>
          </a:p>
        </p:txBody>
      </p:sp>
      <p:pic>
        <p:nvPicPr>
          <p:cNvPr id="21" name="Picture 20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xmlns="" id="{B3485AA4-0A14-4D83-B28F-147FA43526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084" y="3259694"/>
            <a:ext cx="402336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51981834-4DAE-41FA-85FA-132A568FBBDC}"/>
              </a:ext>
            </a:extLst>
          </p:cNvPr>
          <p:cNvSpPr txBox="1"/>
          <p:nvPr/>
        </p:nvSpPr>
        <p:spPr>
          <a:xfrm>
            <a:off x="700923" y="0"/>
            <a:ext cx="1021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Xếp các câu dưới đây vào kiểu câu thích hợp.</a:t>
            </a: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xmlns="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159603" y="4792984"/>
            <a:ext cx="1506913" cy="20377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CCB0A12-B0AF-4AFC-BF03-6DAD368877C1}"/>
              </a:ext>
            </a:extLst>
          </p:cNvPr>
          <p:cNvGrpSpPr/>
          <p:nvPr/>
        </p:nvGrpSpPr>
        <p:grpSpPr>
          <a:xfrm>
            <a:off x="1056432" y="756198"/>
            <a:ext cx="10284550" cy="586810"/>
            <a:chOff x="1302569" y="3878998"/>
            <a:chExt cx="10284550" cy="586810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xmlns="" id="{2D67B1A8-4806-4504-AC0B-755DDE4A3AA8}"/>
                </a:ext>
              </a:extLst>
            </p:cNvPr>
            <p:cNvSpPr/>
            <p:nvPr/>
          </p:nvSpPr>
          <p:spPr>
            <a:xfrm>
              <a:off x="1302569" y="3881033"/>
              <a:ext cx="10221376" cy="584775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62DF4BCF-048D-4982-8259-A789E9DD1F27}"/>
                </a:ext>
              </a:extLst>
            </p:cNvPr>
            <p:cNvSpPr txBox="1"/>
            <p:nvPr/>
          </p:nvSpPr>
          <p:spPr>
            <a:xfrm>
              <a:off x="1368965" y="3878998"/>
              <a:ext cx="102181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a. An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và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Minh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đang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nói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chuyện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điện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thoại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với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nhau</a:t>
              </a:r>
              <a:endPara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4C3B91C-E562-421A-BB77-4E562A6F07F2}"/>
              </a:ext>
            </a:extLst>
          </p:cNvPr>
          <p:cNvGrpSpPr/>
          <p:nvPr/>
        </p:nvGrpSpPr>
        <p:grpSpPr>
          <a:xfrm>
            <a:off x="878665" y="1629251"/>
            <a:ext cx="10486825" cy="599014"/>
            <a:chOff x="1124802" y="3866794"/>
            <a:chExt cx="10486825" cy="599014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xmlns="" id="{633DAAAF-99D2-4B10-8D90-E8E58410F7A7}"/>
                </a:ext>
              </a:extLst>
            </p:cNvPr>
            <p:cNvSpPr/>
            <p:nvPr/>
          </p:nvSpPr>
          <p:spPr>
            <a:xfrm>
              <a:off x="1302569" y="3881033"/>
              <a:ext cx="10309058" cy="584775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357A66A-2C35-4741-A7B2-75D5F5B14E87}"/>
                </a:ext>
              </a:extLst>
            </p:cNvPr>
            <p:cNvSpPr txBox="1"/>
            <p:nvPr/>
          </p:nvSpPr>
          <p:spPr>
            <a:xfrm>
              <a:off x="1124802" y="3866794"/>
              <a:ext cx="1024266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b. Ai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là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người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đầu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tiên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phát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minh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ra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điện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thoại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?</a:t>
              </a:r>
              <a:endPara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E382537-CAA7-45F3-87FE-3858793B73A9}"/>
              </a:ext>
            </a:extLst>
          </p:cNvPr>
          <p:cNvGrpSpPr/>
          <p:nvPr/>
        </p:nvGrpSpPr>
        <p:grpSpPr>
          <a:xfrm>
            <a:off x="249129" y="2620024"/>
            <a:ext cx="12112668" cy="586810"/>
            <a:chOff x="544469" y="3866794"/>
            <a:chExt cx="11783841" cy="332865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xmlns="" id="{0DDCBB61-4F3D-4944-BAF3-3CE19947C0E9}"/>
                </a:ext>
              </a:extLst>
            </p:cNvPr>
            <p:cNvSpPr/>
            <p:nvPr/>
          </p:nvSpPr>
          <p:spPr>
            <a:xfrm>
              <a:off x="725590" y="3881033"/>
              <a:ext cx="11342267" cy="318626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144E81A-7F52-4970-BB2B-78D787F8F805}"/>
                </a:ext>
              </a:extLst>
            </p:cNvPr>
            <p:cNvSpPr txBox="1"/>
            <p:nvPr/>
          </p:nvSpPr>
          <p:spPr>
            <a:xfrm>
              <a:off x="544469" y="3866794"/>
              <a:ext cx="11783841" cy="314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c.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Vì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sao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chúng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ta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cần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giúp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đỡ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những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người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có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hoàn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cảnh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khó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khăn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?</a:t>
              </a:r>
              <a:endPara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9C081E0-F3B3-4CD5-B9DD-D4C096E61FD0}"/>
              </a:ext>
            </a:extLst>
          </p:cNvPr>
          <p:cNvGrpSpPr/>
          <p:nvPr/>
        </p:nvGrpSpPr>
        <p:grpSpPr>
          <a:xfrm>
            <a:off x="1056432" y="3394265"/>
            <a:ext cx="10486825" cy="697826"/>
            <a:chOff x="1124802" y="3866794"/>
            <a:chExt cx="10486825" cy="395838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xmlns="" id="{B5E1AFEF-8D10-4200-B0DF-AC8BE9197A97}"/>
                </a:ext>
              </a:extLst>
            </p:cNvPr>
            <p:cNvSpPr/>
            <p:nvPr/>
          </p:nvSpPr>
          <p:spPr>
            <a:xfrm>
              <a:off x="1302569" y="3881033"/>
              <a:ext cx="10309058" cy="381599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3893D4C0-FB1D-45C3-9585-0F70F6032A3B}"/>
                </a:ext>
              </a:extLst>
            </p:cNvPr>
            <p:cNvSpPr txBox="1"/>
            <p:nvPr/>
          </p:nvSpPr>
          <p:spPr>
            <a:xfrm>
              <a:off x="1124802" y="3866794"/>
              <a:ext cx="10242662" cy="314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d.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Tôi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lắng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nghe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cô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giáo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giảng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bài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.</a:t>
              </a:r>
              <a:endPara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00C9F1B-B4AE-46B7-8F74-F26F42E2816C}"/>
              </a:ext>
            </a:extLst>
          </p:cNvPr>
          <p:cNvGrpSpPr/>
          <p:nvPr/>
        </p:nvGrpSpPr>
        <p:grpSpPr>
          <a:xfrm>
            <a:off x="1105717" y="4381728"/>
            <a:ext cx="10486825" cy="697826"/>
            <a:chOff x="1124802" y="3866794"/>
            <a:chExt cx="10486825" cy="395838"/>
          </a:xfrm>
        </p:grpSpPr>
        <p:sp>
          <p:nvSpPr>
            <p:cNvPr id="24" name="Freeform 3">
              <a:extLst>
                <a:ext uri="{FF2B5EF4-FFF2-40B4-BE49-F238E27FC236}">
                  <a16:creationId xmlns:a16="http://schemas.microsoft.com/office/drawing/2014/main" xmlns="" id="{53C3E60B-55B9-43BC-AE4B-68C4A4B0BDEE}"/>
                </a:ext>
              </a:extLst>
            </p:cNvPr>
            <p:cNvSpPr/>
            <p:nvPr/>
          </p:nvSpPr>
          <p:spPr>
            <a:xfrm>
              <a:off x="1302569" y="3881033"/>
              <a:ext cx="10309058" cy="381599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2D1345D3-BD2B-4FBF-A20F-B1F9B53D1DB5}"/>
                </a:ext>
              </a:extLst>
            </p:cNvPr>
            <p:cNvSpPr txBox="1"/>
            <p:nvPr/>
          </p:nvSpPr>
          <p:spPr>
            <a:xfrm>
              <a:off x="1124802" y="3866794"/>
              <a:ext cx="10242662" cy="314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e.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Bạn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có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biết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thùng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rác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của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trường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đặt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ở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đâu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không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?</a:t>
              </a:r>
              <a:endPara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664B3FA7-35CF-4EBE-BAB5-F05ED737B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005" y="4675288"/>
            <a:ext cx="2500655" cy="1948562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1DA4B1E-043F-4ED1-A229-37CCDAE73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425" y="4804609"/>
            <a:ext cx="2171229" cy="187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6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xmlns="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D8003D3-A784-4899-AA1A-44917ED13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832" y="2590799"/>
            <a:ext cx="5412996" cy="33521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70F76DD-4E9C-40FC-9094-FE9ADC725551}"/>
              </a:ext>
            </a:extLst>
          </p:cNvPr>
          <p:cNvSpPr txBox="1"/>
          <p:nvPr/>
        </p:nvSpPr>
        <p:spPr>
          <a:xfrm>
            <a:off x="706907" y="1837488"/>
            <a:ext cx="5382940" cy="13942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3600" b="1" dirty="0" err="1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Xếp</a:t>
            </a:r>
            <a:r>
              <a:rPr lang="en-US" sz="3600" b="1" dirty="0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kiểu</a:t>
            </a:r>
            <a:r>
              <a:rPr lang="en-US" sz="3600" b="1" dirty="0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hợp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604C08B-D8BA-4CA0-A283-7331D4BBAC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281" y="235930"/>
            <a:ext cx="6712278" cy="165215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9CDDE792-8940-4B76-BEDE-441E8832A9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2080336"/>
              </p:ext>
            </p:extLst>
          </p:nvPr>
        </p:nvGraphicFramePr>
        <p:xfrm>
          <a:off x="706907" y="3489646"/>
          <a:ext cx="6364453" cy="1525349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3198615">
                  <a:extLst>
                    <a:ext uri="{9D8B030D-6E8A-4147-A177-3AD203B41FA5}">
                      <a16:colId xmlns:a16="http://schemas.microsoft.com/office/drawing/2014/main" xmlns="" val="1932119103"/>
                    </a:ext>
                  </a:extLst>
                </a:gridCol>
                <a:gridCol w="3165838">
                  <a:extLst>
                    <a:ext uri="{9D8B030D-6E8A-4147-A177-3AD203B41FA5}">
                      <a16:colId xmlns:a16="http://schemas.microsoft.com/office/drawing/2014/main" xmlns="" val="4190794327"/>
                    </a:ext>
                  </a:extLst>
                </a:gridCol>
              </a:tblGrid>
              <a:tr h="3088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Nunito black" pitchFamily="2" charset="0"/>
                        </a:rPr>
                        <a:t>Câu kể</a:t>
                      </a:r>
                      <a:endParaRPr lang="en-US" sz="240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Nunito black" pitchFamily="2" charset="0"/>
                        </a:rPr>
                        <a:t>Câu hỏi</a:t>
                      </a:r>
                      <a:endParaRPr lang="en-US" sz="240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89945788"/>
                  </a:ext>
                </a:extLst>
              </a:tr>
              <a:tr h="30885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98049018"/>
                  </a:ext>
                </a:extLst>
              </a:tr>
              <a:tr h="6475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296216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748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xmlns="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xmlns="" id="{441C3E82-9381-40F8-8624-D0959B202E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655184"/>
              </p:ext>
            </p:extLst>
          </p:nvPr>
        </p:nvGraphicFramePr>
        <p:xfrm>
          <a:off x="732156" y="548640"/>
          <a:ext cx="10936453" cy="4856481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5496388">
                  <a:extLst>
                    <a:ext uri="{9D8B030D-6E8A-4147-A177-3AD203B41FA5}">
                      <a16:colId xmlns:a16="http://schemas.microsoft.com/office/drawing/2014/main" xmlns="" val="1932119103"/>
                    </a:ext>
                  </a:extLst>
                </a:gridCol>
                <a:gridCol w="5440065">
                  <a:extLst>
                    <a:ext uri="{9D8B030D-6E8A-4147-A177-3AD203B41FA5}">
                      <a16:colId xmlns:a16="http://schemas.microsoft.com/office/drawing/2014/main" xmlns="" val="4190794327"/>
                    </a:ext>
                  </a:extLst>
                </a:gridCol>
              </a:tblGrid>
              <a:tr h="8446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Câu kể</a:t>
                      </a:r>
                      <a:endParaRPr lang="en-US" sz="3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Câu hỏi</a:t>
                      </a:r>
                      <a:endParaRPr lang="en-US" sz="3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89945788"/>
                  </a:ext>
                </a:extLst>
              </a:tr>
              <a:tr h="1146238">
                <a:tc>
                  <a:txBody>
                    <a:bodyPr/>
                    <a:lstStyle/>
                    <a:p>
                      <a:pPr lvl="0" algn="just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a. An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Minh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đang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nói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chuyện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điện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thoại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với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nhau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b. Ai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là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đầu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tiên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phát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minh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ra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điện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thoại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?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98049018"/>
                  </a:ext>
                </a:extLst>
              </a:tr>
              <a:tr h="1719355">
                <a:tc>
                  <a:txBody>
                    <a:bodyPr/>
                    <a:lstStyle/>
                    <a:p>
                      <a:pPr lvl="0" algn="just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d.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Tôi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lắng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nghe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cô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giáo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giảng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bài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.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c.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chúng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ta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cần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giúp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đỡ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những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hoàn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cảnh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khó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khăn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?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29621614"/>
                  </a:ext>
                </a:extLst>
              </a:tr>
              <a:tr h="1146238">
                <a:tc>
                  <a:txBody>
                    <a:bodyPr/>
                    <a:lstStyle/>
                    <a:p>
                      <a:pPr lvl="0" algn="just"/>
                      <a:endParaRPr lang="vi-VN" sz="32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e.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Bạn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biết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thùng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rác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của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trường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đặt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đâu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?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93072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023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364</Words>
  <Application>Microsoft Office PowerPoint</Application>
  <PresentationFormat>Custom</PresentationFormat>
  <Paragraphs>45</Paragraphs>
  <Slides>11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Office 主题​​</vt:lpstr>
      <vt:lpstr>1_Office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48</cp:revision>
  <dcterms:created xsi:type="dcterms:W3CDTF">2022-08-29T02:02:20Z</dcterms:created>
  <dcterms:modified xsi:type="dcterms:W3CDTF">2019-03-19T08:52:18Z</dcterms:modified>
</cp:coreProperties>
</file>