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42" r:id="rId2"/>
    <p:sldId id="396" r:id="rId3"/>
    <p:sldId id="389" r:id="rId4"/>
    <p:sldId id="438" r:id="rId5"/>
    <p:sldId id="439" r:id="rId6"/>
    <p:sldId id="432" r:id="rId7"/>
    <p:sldId id="391" r:id="rId8"/>
    <p:sldId id="4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92"/>
    <a:srgbClr val="CCFF66"/>
    <a:srgbClr val="F0F0F0"/>
    <a:srgbClr val="FFFFFF"/>
    <a:srgbClr val="CCFFFF"/>
    <a:srgbClr val="FFFFCC"/>
    <a:srgbClr val="CCFFCC"/>
    <a:srgbClr val="CCFF99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9824" autoAdjust="0"/>
  </p:normalViewPr>
  <p:slideViewPr>
    <p:cSldViewPr snapToGrid="0">
      <p:cViewPr varScale="1">
        <p:scale>
          <a:sx n="82" d="100"/>
          <a:sy n="82" d="100"/>
        </p:scale>
        <p:origin x="-9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D4FA-B696-40D0-ABC5-64F9F694A7B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6B46-36BC-4478-B36A-082DA069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504392" y="4900336"/>
            <a:ext cx="501244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83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061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D6A00A20-EDD6-3102-B8FC-545A34488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2D3EBD5-2D46-E122-212F-207457D9C3F5}"/>
              </a:ext>
            </a:extLst>
          </p:cNvPr>
          <p:cNvSpPr/>
          <p:nvPr/>
        </p:nvSpPr>
        <p:spPr>
          <a:xfrm>
            <a:off x="1571951" y="41321"/>
            <a:ext cx="8949106" cy="4116341"/>
          </a:xfrm>
          <a:custGeom>
            <a:avLst/>
            <a:gdLst>
              <a:gd name="connsiteX0" fmla="*/ 0 w 8949106"/>
              <a:gd name="connsiteY0" fmla="*/ 686071 h 4116341"/>
              <a:gd name="connsiteX1" fmla="*/ 686071 w 8949106"/>
              <a:gd name="connsiteY1" fmla="*/ 0 h 4116341"/>
              <a:gd name="connsiteX2" fmla="*/ 1344684 w 8949106"/>
              <a:gd name="connsiteY2" fmla="*/ 0 h 4116341"/>
              <a:gd name="connsiteX3" fmla="*/ 2079067 w 8949106"/>
              <a:gd name="connsiteY3" fmla="*/ 0 h 4116341"/>
              <a:gd name="connsiteX4" fmla="*/ 2434601 w 8949106"/>
              <a:gd name="connsiteY4" fmla="*/ 0 h 4116341"/>
              <a:gd name="connsiteX5" fmla="*/ 2941675 w 8949106"/>
              <a:gd name="connsiteY5" fmla="*/ 0 h 4116341"/>
              <a:gd name="connsiteX6" fmla="*/ 3600288 w 8949106"/>
              <a:gd name="connsiteY6" fmla="*/ 0 h 4116341"/>
              <a:gd name="connsiteX7" fmla="*/ 3955822 w 8949106"/>
              <a:gd name="connsiteY7" fmla="*/ 0 h 4116341"/>
              <a:gd name="connsiteX8" fmla="*/ 4462896 w 8949106"/>
              <a:gd name="connsiteY8" fmla="*/ 0 h 4116341"/>
              <a:gd name="connsiteX9" fmla="*/ 4818431 w 8949106"/>
              <a:gd name="connsiteY9" fmla="*/ 0 h 4116341"/>
              <a:gd name="connsiteX10" fmla="*/ 5249735 w 8949106"/>
              <a:gd name="connsiteY10" fmla="*/ 0 h 4116341"/>
              <a:gd name="connsiteX11" fmla="*/ 5681039 w 8949106"/>
              <a:gd name="connsiteY11" fmla="*/ 0 h 4116341"/>
              <a:gd name="connsiteX12" fmla="*/ 6112343 w 8949106"/>
              <a:gd name="connsiteY12" fmla="*/ 0 h 4116341"/>
              <a:gd name="connsiteX13" fmla="*/ 6543647 w 8949106"/>
              <a:gd name="connsiteY13" fmla="*/ 0 h 4116341"/>
              <a:gd name="connsiteX14" fmla="*/ 6974951 w 8949106"/>
              <a:gd name="connsiteY14" fmla="*/ 0 h 4116341"/>
              <a:gd name="connsiteX15" fmla="*/ 7406255 w 8949106"/>
              <a:gd name="connsiteY15" fmla="*/ 0 h 4116341"/>
              <a:gd name="connsiteX16" fmla="*/ 8263035 w 8949106"/>
              <a:gd name="connsiteY16" fmla="*/ 0 h 4116341"/>
              <a:gd name="connsiteX17" fmla="*/ 8949106 w 8949106"/>
              <a:gd name="connsiteY17" fmla="*/ 686071 h 4116341"/>
              <a:gd name="connsiteX18" fmla="*/ 8949106 w 8949106"/>
              <a:gd name="connsiteY18" fmla="*/ 1289795 h 4116341"/>
              <a:gd name="connsiteX19" fmla="*/ 8949106 w 8949106"/>
              <a:gd name="connsiteY19" fmla="*/ 1893519 h 4116341"/>
              <a:gd name="connsiteX20" fmla="*/ 8949106 w 8949106"/>
              <a:gd name="connsiteY20" fmla="*/ 2497242 h 4116341"/>
              <a:gd name="connsiteX21" fmla="*/ 8949106 w 8949106"/>
              <a:gd name="connsiteY21" fmla="*/ 3430270 h 4116341"/>
              <a:gd name="connsiteX22" fmla="*/ 8263035 w 8949106"/>
              <a:gd name="connsiteY22" fmla="*/ 4116341 h 4116341"/>
              <a:gd name="connsiteX23" fmla="*/ 7604422 w 8949106"/>
              <a:gd name="connsiteY23" fmla="*/ 4116341 h 4116341"/>
              <a:gd name="connsiteX24" fmla="*/ 6945809 w 8949106"/>
              <a:gd name="connsiteY24" fmla="*/ 4116341 h 4116341"/>
              <a:gd name="connsiteX25" fmla="*/ 6438735 w 8949106"/>
              <a:gd name="connsiteY25" fmla="*/ 4116341 h 4116341"/>
              <a:gd name="connsiteX26" fmla="*/ 5780122 w 8949106"/>
              <a:gd name="connsiteY26" fmla="*/ 4116341 h 4116341"/>
              <a:gd name="connsiteX27" fmla="*/ 5197279 w 8949106"/>
              <a:gd name="connsiteY27" fmla="*/ 4116341 h 4116341"/>
              <a:gd name="connsiteX28" fmla="*/ 4765975 w 8949106"/>
              <a:gd name="connsiteY28" fmla="*/ 4116341 h 4116341"/>
              <a:gd name="connsiteX29" fmla="*/ 4410440 w 8949106"/>
              <a:gd name="connsiteY29" fmla="*/ 4116341 h 4116341"/>
              <a:gd name="connsiteX30" fmla="*/ 3903366 w 8949106"/>
              <a:gd name="connsiteY30" fmla="*/ 4116341 h 4116341"/>
              <a:gd name="connsiteX31" fmla="*/ 3396293 w 8949106"/>
              <a:gd name="connsiteY31" fmla="*/ 4116341 h 4116341"/>
              <a:gd name="connsiteX32" fmla="*/ 2661910 w 8949106"/>
              <a:gd name="connsiteY32" fmla="*/ 4116341 h 4116341"/>
              <a:gd name="connsiteX33" fmla="*/ 2230606 w 8949106"/>
              <a:gd name="connsiteY33" fmla="*/ 4116341 h 4116341"/>
              <a:gd name="connsiteX34" fmla="*/ 1647763 w 8949106"/>
              <a:gd name="connsiteY34" fmla="*/ 4116341 h 4116341"/>
              <a:gd name="connsiteX35" fmla="*/ 686071 w 8949106"/>
              <a:gd name="connsiteY35" fmla="*/ 4116341 h 4116341"/>
              <a:gd name="connsiteX36" fmla="*/ 0 w 8949106"/>
              <a:gd name="connsiteY36" fmla="*/ 3430270 h 4116341"/>
              <a:gd name="connsiteX37" fmla="*/ 0 w 8949106"/>
              <a:gd name="connsiteY37" fmla="*/ 2908872 h 4116341"/>
              <a:gd name="connsiteX38" fmla="*/ 0 w 8949106"/>
              <a:gd name="connsiteY38" fmla="*/ 2442358 h 4116341"/>
              <a:gd name="connsiteX39" fmla="*/ 0 w 8949106"/>
              <a:gd name="connsiteY39" fmla="*/ 1948403 h 4116341"/>
              <a:gd name="connsiteX40" fmla="*/ 0 w 8949106"/>
              <a:gd name="connsiteY40" fmla="*/ 1454447 h 4116341"/>
              <a:gd name="connsiteX41" fmla="*/ 0 w 8949106"/>
              <a:gd name="connsiteY41" fmla="*/ 686071 h 4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949106" h="4116341" fill="none" extrusionOk="0">
                <a:moveTo>
                  <a:pt x="0" y="686071"/>
                </a:moveTo>
                <a:cubicBezTo>
                  <a:pt x="62861" y="242472"/>
                  <a:pt x="335588" y="-97243"/>
                  <a:pt x="686071" y="0"/>
                </a:cubicBezTo>
                <a:cubicBezTo>
                  <a:pt x="896012" y="-6066"/>
                  <a:pt x="1211165" y="20793"/>
                  <a:pt x="1344684" y="0"/>
                </a:cubicBezTo>
                <a:cubicBezTo>
                  <a:pt x="1478203" y="-20793"/>
                  <a:pt x="1779560" y="5370"/>
                  <a:pt x="2079067" y="0"/>
                </a:cubicBezTo>
                <a:cubicBezTo>
                  <a:pt x="2378574" y="-5370"/>
                  <a:pt x="2301608" y="12883"/>
                  <a:pt x="2434601" y="0"/>
                </a:cubicBezTo>
                <a:cubicBezTo>
                  <a:pt x="2567594" y="-12883"/>
                  <a:pt x="2745962" y="49368"/>
                  <a:pt x="2941675" y="0"/>
                </a:cubicBezTo>
                <a:cubicBezTo>
                  <a:pt x="3137388" y="-49368"/>
                  <a:pt x="3351366" y="75566"/>
                  <a:pt x="3600288" y="0"/>
                </a:cubicBezTo>
                <a:cubicBezTo>
                  <a:pt x="3849210" y="-75566"/>
                  <a:pt x="3819300" y="7869"/>
                  <a:pt x="3955822" y="0"/>
                </a:cubicBezTo>
                <a:cubicBezTo>
                  <a:pt x="4092344" y="-7869"/>
                  <a:pt x="4270513" y="47338"/>
                  <a:pt x="4462896" y="0"/>
                </a:cubicBezTo>
                <a:cubicBezTo>
                  <a:pt x="4655279" y="-47338"/>
                  <a:pt x="4729089" y="12318"/>
                  <a:pt x="4818431" y="0"/>
                </a:cubicBezTo>
                <a:cubicBezTo>
                  <a:pt x="4907774" y="-12318"/>
                  <a:pt x="5125596" y="30396"/>
                  <a:pt x="5249735" y="0"/>
                </a:cubicBezTo>
                <a:cubicBezTo>
                  <a:pt x="5373874" y="-30396"/>
                  <a:pt x="5516103" y="28717"/>
                  <a:pt x="5681039" y="0"/>
                </a:cubicBezTo>
                <a:cubicBezTo>
                  <a:pt x="5845975" y="-28717"/>
                  <a:pt x="5995610" y="9020"/>
                  <a:pt x="6112343" y="0"/>
                </a:cubicBezTo>
                <a:cubicBezTo>
                  <a:pt x="6229076" y="-9020"/>
                  <a:pt x="6334347" y="2165"/>
                  <a:pt x="6543647" y="0"/>
                </a:cubicBezTo>
                <a:cubicBezTo>
                  <a:pt x="6752947" y="-2165"/>
                  <a:pt x="6820123" y="46384"/>
                  <a:pt x="6974951" y="0"/>
                </a:cubicBezTo>
                <a:cubicBezTo>
                  <a:pt x="7129779" y="-46384"/>
                  <a:pt x="7205552" y="9868"/>
                  <a:pt x="7406255" y="0"/>
                </a:cubicBezTo>
                <a:cubicBezTo>
                  <a:pt x="7606958" y="-9868"/>
                  <a:pt x="7939513" y="38278"/>
                  <a:pt x="8263035" y="0"/>
                </a:cubicBezTo>
                <a:cubicBezTo>
                  <a:pt x="8634596" y="-50102"/>
                  <a:pt x="8920815" y="296551"/>
                  <a:pt x="8949106" y="686071"/>
                </a:cubicBezTo>
                <a:cubicBezTo>
                  <a:pt x="8977268" y="912990"/>
                  <a:pt x="8942009" y="1135724"/>
                  <a:pt x="8949106" y="1289795"/>
                </a:cubicBezTo>
                <a:cubicBezTo>
                  <a:pt x="8956203" y="1443866"/>
                  <a:pt x="8926671" y="1643240"/>
                  <a:pt x="8949106" y="1893519"/>
                </a:cubicBezTo>
                <a:cubicBezTo>
                  <a:pt x="8971541" y="2143798"/>
                  <a:pt x="8944476" y="2329507"/>
                  <a:pt x="8949106" y="2497242"/>
                </a:cubicBezTo>
                <a:cubicBezTo>
                  <a:pt x="8953736" y="2664977"/>
                  <a:pt x="8920075" y="3129076"/>
                  <a:pt x="8949106" y="3430270"/>
                </a:cubicBezTo>
                <a:cubicBezTo>
                  <a:pt x="8941275" y="3855019"/>
                  <a:pt x="8598385" y="4085202"/>
                  <a:pt x="8263035" y="4116341"/>
                </a:cubicBezTo>
                <a:cubicBezTo>
                  <a:pt x="8122393" y="4187719"/>
                  <a:pt x="7821346" y="4094523"/>
                  <a:pt x="7604422" y="4116341"/>
                </a:cubicBezTo>
                <a:cubicBezTo>
                  <a:pt x="7387498" y="4138159"/>
                  <a:pt x="7141976" y="4113517"/>
                  <a:pt x="6945809" y="4116341"/>
                </a:cubicBezTo>
                <a:cubicBezTo>
                  <a:pt x="6749642" y="4119165"/>
                  <a:pt x="6604511" y="4060586"/>
                  <a:pt x="6438735" y="4116341"/>
                </a:cubicBezTo>
                <a:cubicBezTo>
                  <a:pt x="6272959" y="4172096"/>
                  <a:pt x="6060824" y="4078059"/>
                  <a:pt x="5780122" y="4116341"/>
                </a:cubicBezTo>
                <a:cubicBezTo>
                  <a:pt x="5499420" y="4154623"/>
                  <a:pt x="5481558" y="4087628"/>
                  <a:pt x="5197279" y="4116341"/>
                </a:cubicBezTo>
                <a:cubicBezTo>
                  <a:pt x="4913000" y="4145054"/>
                  <a:pt x="4902349" y="4074629"/>
                  <a:pt x="4765975" y="4116341"/>
                </a:cubicBezTo>
                <a:cubicBezTo>
                  <a:pt x="4629601" y="4158053"/>
                  <a:pt x="4495806" y="4075338"/>
                  <a:pt x="4410440" y="4116341"/>
                </a:cubicBezTo>
                <a:cubicBezTo>
                  <a:pt x="4325074" y="4157344"/>
                  <a:pt x="4036239" y="4116109"/>
                  <a:pt x="3903366" y="4116341"/>
                </a:cubicBezTo>
                <a:cubicBezTo>
                  <a:pt x="3770493" y="4116573"/>
                  <a:pt x="3610475" y="4103582"/>
                  <a:pt x="3396293" y="4116341"/>
                </a:cubicBezTo>
                <a:cubicBezTo>
                  <a:pt x="3182111" y="4129100"/>
                  <a:pt x="2858501" y="4062091"/>
                  <a:pt x="2661910" y="4116341"/>
                </a:cubicBezTo>
                <a:cubicBezTo>
                  <a:pt x="2465319" y="4170591"/>
                  <a:pt x="2409118" y="4091397"/>
                  <a:pt x="2230606" y="4116341"/>
                </a:cubicBezTo>
                <a:cubicBezTo>
                  <a:pt x="2052094" y="4141285"/>
                  <a:pt x="1913644" y="4068498"/>
                  <a:pt x="1647763" y="4116341"/>
                </a:cubicBezTo>
                <a:cubicBezTo>
                  <a:pt x="1381882" y="4164184"/>
                  <a:pt x="1021961" y="4093216"/>
                  <a:pt x="686071" y="4116341"/>
                </a:cubicBezTo>
                <a:cubicBezTo>
                  <a:pt x="328843" y="4147739"/>
                  <a:pt x="51681" y="3775443"/>
                  <a:pt x="0" y="3430270"/>
                </a:cubicBezTo>
                <a:cubicBezTo>
                  <a:pt x="-25138" y="3201988"/>
                  <a:pt x="51129" y="3032690"/>
                  <a:pt x="0" y="2908872"/>
                </a:cubicBezTo>
                <a:cubicBezTo>
                  <a:pt x="-51129" y="2785054"/>
                  <a:pt x="52947" y="2588572"/>
                  <a:pt x="0" y="2442358"/>
                </a:cubicBezTo>
                <a:cubicBezTo>
                  <a:pt x="-52947" y="2296144"/>
                  <a:pt x="33817" y="2146897"/>
                  <a:pt x="0" y="1948403"/>
                </a:cubicBezTo>
                <a:cubicBezTo>
                  <a:pt x="-33817" y="1749909"/>
                  <a:pt x="21989" y="1606028"/>
                  <a:pt x="0" y="1454447"/>
                </a:cubicBezTo>
                <a:cubicBezTo>
                  <a:pt x="-21989" y="1302866"/>
                  <a:pt x="27873" y="929387"/>
                  <a:pt x="0" y="686071"/>
                </a:cubicBezTo>
                <a:close/>
              </a:path>
              <a:path w="8949106" h="4116341" stroke="0" extrusionOk="0">
                <a:moveTo>
                  <a:pt x="0" y="686071"/>
                </a:moveTo>
                <a:cubicBezTo>
                  <a:pt x="39437" y="228464"/>
                  <a:pt x="343578" y="98688"/>
                  <a:pt x="686071" y="0"/>
                </a:cubicBezTo>
                <a:cubicBezTo>
                  <a:pt x="934705" y="-71062"/>
                  <a:pt x="1149393" y="23632"/>
                  <a:pt x="1420454" y="0"/>
                </a:cubicBezTo>
                <a:cubicBezTo>
                  <a:pt x="1691515" y="-23632"/>
                  <a:pt x="1777366" y="14802"/>
                  <a:pt x="1927527" y="0"/>
                </a:cubicBezTo>
                <a:cubicBezTo>
                  <a:pt x="2077688" y="-14802"/>
                  <a:pt x="2350585" y="42002"/>
                  <a:pt x="2586140" y="0"/>
                </a:cubicBezTo>
                <a:cubicBezTo>
                  <a:pt x="2821695" y="-42002"/>
                  <a:pt x="2978312" y="35394"/>
                  <a:pt x="3244753" y="0"/>
                </a:cubicBezTo>
                <a:cubicBezTo>
                  <a:pt x="3511194" y="-35394"/>
                  <a:pt x="3649034" y="35098"/>
                  <a:pt x="3827597" y="0"/>
                </a:cubicBezTo>
                <a:cubicBezTo>
                  <a:pt x="4006160" y="-35098"/>
                  <a:pt x="4341837" y="45771"/>
                  <a:pt x="4561980" y="0"/>
                </a:cubicBezTo>
                <a:cubicBezTo>
                  <a:pt x="4782123" y="-45771"/>
                  <a:pt x="4798913" y="3954"/>
                  <a:pt x="4917514" y="0"/>
                </a:cubicBezTo>
                <a:cubicBezTo>
                  <a:pt x="5036115" y="-3954"/>
                  <a:pt x="5321736" y="13512"/>
                  <a:pt x="5576127" y="0"/>
                </a:cubicBezTo>
                <a:cubicBezTo>
                  <a:pt x="5830518" y="-13512"/>
                  <a:pt x="6140958" y="47107"/>
                  <a:pt x="6310510" y="0"/>
                </a:cubicBezTo>
                <a:cubicBezTo>
                  <a:pt x="6480062" y="-47107"/>
                  <a:pt x="6886438" y="57051"/>
                  <a:pt x="7044892" y="0"/>
                </a:cubicBezTo>
                <a:cubicBezTo>
                  <a:pt x="7203346" y="-57051"/>
                  <a:pt x="7835504" y="105477"/>
                  <a:pt x="8263035" y="0"/>
                </a:cubicBezTo>
                <a:cubicBezTo>
                  <a:pt x="8748834" y="10908"/>
                  <a:pt x="8936426" y="321766"/>
                  <a:pt x="8949106" y="686071"/>
                </a:cubicBezTo>
                <a:cubicBezTo>
                  <a:pt x="8960938" y="895887"/>
                  <a:pt x="8888785" y="1041319"/>
                  <a:pt x="8949106" y="1207469"/>
                </a:cubicBezTo>
                <a:cubicBezTo>
                  <a:pt x="9009427" y="1373619"/>
                  <a:pt x="8880101" y="1536229"/>
                  <a:pt x="8949106" y="1783751"/>
                </a:cubicBezTo>
                <a:cubicBezTo>
                  <a:pt x="9018111" y="2031273"/>
                  <a:pt x="8913380" y="2127952"/>
                  <a:pt x="8949106" y="2250264"/>
                </a:cubicBezTo>
                <a:cubicBezTo>
                  <a:pt x="8984832" y="2372576"/>
                  <a:pt x="8935943" y="2639591"/>
                  <a:pt x="8949106" y="2744220"/>
                </a:cubicBezTo>
                <a:cubicBezTo>
                  <a:pt x="8962269" y="2848849"/>
                  <a:pt x="8892484" y="3271838"/>
                  <a:pt x="8949106" y="3430270"/>
                </a:cubicBezTo>
                <a:cubicBezTo>
                  <a:pt x="8941377" y="3804795"/>
                  <a:pt x="8660089" y="4151216"/>
                  <a:pt x="8263035" y="4116341"/>
                </a:cubicBezTo>
                <a:cubicBezTo>
                  <a:pt x="8132068" y="4134509"/>
                  <a:pt x="8010451" y="4095430"/>
                  <a:pt x="7831731" y="4116341"/>
                </a:cubicBezTo>
                <a:cubicBezTo>
                  <a:pt x="7653011" y="4137252"/>
                  <a:pt x="7360001" y="4073049"/>
                  <a:pt x="7097348" y="4116341"/>
                </a:cubicBezTo>
                <a:cubicBezTo>
                  <a:pt x="6834695" y="4159633"/>
                  <a:pt x="6705519" y="4057522"/>
                  <a:pt x="6590274" y="4116341"/>
                </a:cubicBezTo>
                <a:cubicBezTo>
                  <a:pt x="6475029" y="4175160"/>
                  <a:pt x="6295649" y="4094588"/>
                  <a:pt x="6007431" y="4116341"/>
                </a:cubicBezTo>
                <a:cubicBezTo>
                  <a:pt x="5719213" y="4138094"/>
                  <a:pt x="5694571" y="4105970"/>
                  <a:pt x="5576127" y="4116341"/>
                </a:cubicBezTo>
                <a:cubicBezTo>
                  <a:pt x="5457683" y="4126712"/>
                  <a:pt x="5230402" y="4114665"/>
                  <a:pt x="4917514" y="4116341"/>
                </a:cubicBezTo>
                <a:cubicBezTo>
                  <a:pt x="4604626" y="4118017"/>
                  <a:pt x="4580084" y="4108649"/>
                  <a:pt x="4410440" y="4116341"/>
                </a:cubicBezTo>
                <a:cubicBezTo>
                  <a:pt x="4240796" y="4124033"/>
                  <a:pt x="4030238" y="4093382"/>
                  <a:pt x="3676058" y="4116341"/>
                </a:cubicBezTo>
                <a:cubicBezTo>
                  <a:pt x="3321878" y="4139300"/>
                  <a:pt x="3225914" y="4074130"/>
                  <a:pt x="3093214" y="4116341"/>
                </a:cubicBezTo>
                <a:cubicBezTo>
                  <a:pt x="2960514" y="4158552"/>
                  <a:pt x="2662980" y="4084691"/>
                  <a:pt x="2358832" y="4116341"/>
                </a:cubicBezTo>
                <a:cubicBezTo>
                  <a:pt x="2054684" y="4147991"/>
                  <a:pt x="2108614" y="4097601"/>
                  <a:pt x="2003297" y="4116341"/>
                </a:cubicBezTo>
                <a:cubicBezTo>
                  <a:pt x="1897980" y="4135081"/>
                  <a:pt x="1461669" y="4082410"/>
                  <a:pt x="1268914" y="4116341"/>
                </a:cubicBezTo>
                <a:cubicBezTo>
                  <a:pt x="1076159" y="4150272"/>
                  <a:pt x="902136" y="4103713"/>
                  <a:pt x="686071" y="4116341"/>
                </a:cubicBezTo>
                <a:cubicBezTo>
                  <a:pt x="199091" y="4140220"/>
                  <a:pt x="17512" y="3820428"/>
                  <a:pt x="0" y="3430270"/>
                </a:cubicBezTo>
                <a:cubicBezTo>
                  <a:pt x="-39934" y="3196287"/>
                  <a:pt x="66137" y="2997085"/>
                  <a:pt x="0" y="2853988"/>
                </a:cubicBezTo>
                <a:cubicBezTo>
                  <a:pt x="-66137" y="2710891"/>
                  <a:pt x="14162" y="2528184"/>
                  <a:pt x="0" y="2360032"/>
                </a:cubicBezTo>
                <a:cubicBezTo>
                  <a:pt x="-14162" y="2191880"/>
                  <a:pt x="62805" y="1987555"/>
                  <a:pt x="0" y="1783751"/>
                </a:cubicBezTo>
                <a:cubicBezTo>
                  <a:pt x="-62805" y="1579947"/>
                  <a:pt x="47762" y="1419194"/>
                  <a:pt x="0" y="1289795"/>
                </a:cubicBezTo>
                <a:cubicBezTo>
                  <a:pt x="-47762" y="1160396"/>
                  <a:pt x="56190" y="953329"/>
                  <a:pt x="0" y="68607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3EFD05-5AA8-729C-CC3C-25C687AA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68" y="3476010"/>
            <a:ext cx="1551871" cy="2588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71966E4-DC72-4E6E-F362-B9879C8FCE4F}"/>
              </a:ext>
            </a:extLst>
          </p:cNvPr>
          <p:cNvGrpSpPr/>
          <p:nvPr/>
        </p:nvGrpSpPr>
        <p:grpSpPr>
          <a:xfrm>
            <a:off x="5216734" y="3769803"/>
            <a:ext cx="1895363" cy="3088197"/>
            <a:chOff x="5216734" y="3769803"/>
            <a:chExt cx="1895363" cy="3088197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xmlns="" id="{CBA03557-8FBA-0114-3807-98C33584E0D3}"/>
                </a:ext>
              </a:extLst>
            </p:cNvPr>
            <p:cNvSpPr txBox="1"/>
            <p:nvPr/>
          </p:nvSpPr>
          <p:spPr>
            <a:xfrm>
              <a:off x="5916029" y="457941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SG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4C95FE9-E825-23EC-1374-312C5D95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734" y="3769803"/>
              <a:ext cx="1895363" cy="308819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4A4C56-5C49-97C4-D54E-848223B0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" y="3923742"/>
            <a:ext cx="1895363" cy="259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CBCD5B-24B2-49FB-9BF6-A4ED26AE4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285" y="575117"/>
            <a:ext cx="5998984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C37555-FBC8-44FC-AF77-54061F25C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379" y="1278119"/>
            <a:ext cx="3639627" cy="1012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79BB8A-9BD3-42D2-BE3A-DAA22FE64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437" y="1993753"/>
            <a:ext cx="702929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xmlns="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9829FCA-5D3F-AF6C-B7BC-F57575976E67}"/>
                </a:ext>
              </a:extLst>
            </p:cNvPr>
            <p:cNvSpPr txBox="1"/>
            <p:nvPr/>
          </p:nvSpPr>
          <p:spPr>
            <a:xfrm>
              <a:off x="3877993" y="535514"/>
              <a:ext cx="441793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vùng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thiên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tai ,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bệnh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xảy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6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419B1FB-E4B6-BD69-D192-FAF880AD2D99}"/>
              </a:ext>
            </a:extLst>
          </p:cNvPr>
          <p:cNvSpPr/>
          <p:nvPr/>
        </p:nvSpPr>
        <p:spPr>
          <a:xfrm>
            <a:off x="380009" y="237506"/>
            <a:ext cx="11530941" cy="6317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8D8704-E16A-0860-662B-43E86ABC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687" y="0"/>
            <a:ext cx="3958168" cy="371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C84A9B-1AB4-66C9-E93D-2B854FDF0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900" y="1980210"/>
            <a:ext cx="3929322" cy="3577442"/>
          </a:xfrm>
          <a:prstGeom prst="rect">
            <a:avLst/>
          </a:prstGeom>
        </p:spPr>
      </p:pic>
      <p:pic>
        <p:nvPicPr>
          <p:cNvPr id="9" name="Picture 4" descr="Việt Nam với những thiệt hại của thiên tai trong năm 2021 - Ảnh 2">
            <a:extLst>
              <a:ext uri="{FF2B5EF4-FFF2-40B4-BE49-F238E27FC236}">
                <a16:creationId xmlns:a16="http://schemas.microsoft.com/office/drawing/2014/main" xmlns="" id="{417897CF-C627-4670-7E86-CE87D42B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89" y="2731071"/>
            <a:ext cx="4013623" cy="36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419B1FB-E4B6-BD69-D192-FAF880AD2D99}"/>
              </a:ext>
            </a:extLst>
          </p:cNvPr>
          <p:cNvSpPr/>
          <p:nvPr/>
        </p:nvSpPr>
        <p:spPr>
          <a:xfrm>
            <a:off x="380009" y="237506"/>
            <a:ext cx="11530941" cy="6317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Chùm ảnh: Mưa lũ tàn phá các tỉnh miền Trung - Ảnh thời sự trong nước - Văn  hoá &amp; Xã hội - Thông tấn xã Việt Nam (TTXVN)">
            <a:extLst>
              <a:ext uri="{FF2B5EF4-FFF2-40B4-BE49-F238E27FC236}">
                <a16:creationId xmlns:a16="http://schemas.microsoft.com/office/drawing/2014/main" xmlns="" id="{9FA6AB72-3F90-91F5-6930-0C64EC5F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724"/>
            <a:ext cx="396035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5DA114-A33C-0D50-29CD-116910E6D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708" y="1837707"/>
            <a:ext cx="4373062" cy="4016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D304C-8B98-643A-51DE-BEC784726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597" y="3324364"/>
            <a:ext cx="3938649" cy="34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xmlns="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9829FCA-5D3F-AF6C-B7BC-F57575976E67}"/>
                </a:ext>
              </a:extLst>
            </p:cNvPr>
            <p:cNvSpPr txBox="1"/>
            <p:nvPr/>
          </p:nvSpPr>
          <p:spPr>
            <a:xfrm>
              <a:off x="3915733" y="891773"/>
              <a:ext cx="448541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món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gửi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tặng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tai,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dịch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bệnh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17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262726F-F193-A30D-07EE-40016C06B9E7}"/>
              </a:ext>
            </a:extLst>
          </p:cNvPr>
          <p:cNvSpPr/>
          <p:nvPr/>
        </p:nvSpPr>
        <p:spPr>
          <a:xfrm>
            <a:off x="446567" y="308344"/>
            <a:ext cx="11538240" cy="6262577"/>
          </a:xfrm>
          <a:custGeom>
            <a:avLst/>
            <a:gdLst>
              <a:gd name="connsiteX0" fmla="*/ 0 w 11538240"/>
              <a:gd name="connsiteY0" fmla="*/ 1043784 h 6262577"/>
              <a:gd name="connsiteX1" fmla="*/ 1043784 w 11538240"/>
              <a:gd name="connsiteY1" fmla="*/ 0 h 6262577"/>
              <a:gd name="connsiteX2" fmla="*/ 1823464 w 11538240"/>
              <a:gd name="connsiteY2" fmla="*/ 0 h 6262577"/>
              <a:gd name="connsiteX3" fmla="*/ 2225118 w 11538240"/>
              <a:gd name="connsiteY3" fmla="*/ 0 h 6262577"/>
              <a:gd name="connsiteX4" fmla="*/ 2626772 w 11538240"/>
              <a:gd name="connsiteY4" fmla="*/ 0 h 6262577"/>
              <a:gd name="connsiteX5" fmla="*/ 3311945 w 11538240"/>
              <a:gd name="connsiteY5" fmla="*/ 0 h 6262577"/>
              <a:gd name="connsiteX6" fmla="*/ 3808106 w 11538240"/>
              <a:gd name="connsiteY6" fmla="*/ 0 h 6262577"/>
              <a:gd name="connsiteX7" fmla="*/ 4209759 w 11538240"/>
              <a:gd name="connsiteY7" fmla="*/ 0 h 6262577"/>
              <a:gd name="connsiteX8" fmla="*/ 4989440 w 11538240"/>
              <a:gd name="connsiteY8" fmla="*/ 0 h 6262577"/>
              <a:gd name="connsiteX9" fmla="*/ 5769120 w 11538240"/>
              <a:gd name="connsiteY9" fmla="*/ 0 h 6262577"/>
              <a:gd name="connsiteX10" fmla="*/ 6548800 w 11538240"/>
              <a:gd name="connsiteY10" fmla="*/ 0 h 6262577"/>
              <a:gd name="connsiteX11" fmla="*/ 6855947 w 11538240"/>
              <a:gd name="connsiteY11" fmla="*/ 0 h 6262577"/>
              <a:gd name="connsiteX12" fmla="*/ 7352108 w 11538240"/>
              <a:gd name="connsiteY12" fmla="*/ 0 h 6262577"/>
              <a:gd name="connsiteX13" fmla="*/ 7942775 w 11538240"/>
              <a:gd name="connsiteY13" fmla="*/ 0 h 6262577"/>
              <a:gd name="connsiteX14" fmla="*/ 8344428 w 11538240"/>
              <a:gd name="connsiteY14" fmla="*/ 0 h 6262577"/>
              <a:gd name="connsiteX15" fmla="*/ 9029602 w 11538240"/>
              <a:gd name="connsiteY15" fmla="*/ 0 h 6262577"/>
              <a:gd name="connsiteX16" fmla="*/ 9525762 w 11538240"/>
              <a:gd name="connsiteY16" fmla="*/ 0 h 6262577"/>
              <a:gd name="connsiteX17" fmla="*/ 10494456 w 11538240"/>
              <a:gd name="connsiteY17" fmla="*/ 0 h 6262577"/>
              <a:gd name="connsiteX18" fmla="*/ 11538240 w 11538240"/>
              <a:gd name="connsiteY18" fmla="*/ 1043784 h 6262577"/>
              <a:gd name="connsiteX19" fmla="*/ 11538240 w 11538240"/>
              <a:gd name="connsiteY19" fmla="*/ 1556714 h 6262577"/>
              <a:gd name="connsiteX20" fmla="*/ 11538240 w 11538240"/>
              <a:gd name="connsiteY20" fmla="*/ 2111393 h 6262577"/>
              <a:gd name="connsiteX21" fmla="*/ 11538240 w 11538240"/>
              <a:gd name="connsiteY21" fmla="*/ 2666073 h 6262577"/>
              <a:gd name="connsiteX22" fmla="*/ 11538240 w 11538240"/>
              <a:gd name="connsiteY22" fmla="*/ 3346003 h 6262577"/>
              <a:gd name="connsiteX23" fmla="*/ 11538240 w 11538240"/>
              <a:gd name="connsiteY23" fmla="*/ 3858933 h 6262577"/>
              <a:gd name="connsiteX24" fmla="*/ 11538240 w 11538240"/>
              <a:gd name="connsiteY24" fmla="*/ 4455363 h 6262577"/>
              <a:gd name="connsiteX25" fmla="*/ 11538240 w 11538240"/>
              <a:gd name="connsiteY25" fmla="*/ 5218793 h 6262577"/>
              <a:gd name="connsiteX26" fmla="*/ 10494456 w 11538240"/>
              <a:gd name="connsiteY26" fmla="*/ 6262577 h 6262577"/>
              <a:gd name="connsiteX27" fmla="*/ 9998296 w 11538240"/>
              <a:gd name="connsiteY27" fmla="*/ 6262577 h 6262577"/>
              <a:gd name="connsiteX28" fmla="*/ 9691149 w 11538240"/>
              <a:gd name="connsiteY28" fmla="*/ 6262577 h 6262577"/>
              <a:gd name="connsiteX29" fmla="*/ 9289495 w 11538240"/>
              <a:gd name="connsiteY29" fmla="*/ 6262577 h 6262577"/>
              <a:gd name="connsiteX30" fmla="*/ 8887842 w 11538240"/>
              <a:gd name="connsiteY30" fmla="*/ 6262577 h 6262577"/>
              <a:gd name="connsiteX31" fmla="*/ 8391681 w 11538240"/>
              <a:gd name="connsiteY31" fmla="*/ 6262577 h 6262577"/>
              <a:gd name="connsiteX32" fmla="*/ 8084535 w 11538240"/>
              <a:gd name="connsiteY32" fmla="*/ 6262577 h 6262577"/>
              <a:gd name="connsiteX33" fmla="*/ 7399361 w 11538240"/>
              <a:gd name="connsiteY33" fmla="*/ 6262577 h 6262577"/>
              <a:gd name="connsiteX34" fmla="*/ 6714187 w 11538240"/>
              <a:gd name="connsiteY34" fmla="*/ 6262577 h 6262577"/>
              <a:gd name="connsiteX35" fmla="*/ 6312534 w 11538240"/>
              <a:gd name="connsiteY35" fmla="*/ 6262577 h 6262577"/>
              <a:gd name="connsiteX36" fmla="*/ 5816373 w 11538240"/>
              <a:gd name="connsiteY36" fmla="*/ 6262577 h 6262577"/>
              <a:gd name="connsiteX37" fmla="*/ 5414720 w 11538240"/>
              <a:gd name="connsiteY37" fmla="*/ 6262577 h 6262577"/>
              <a:gd name="connsiteX38" fmla="*/ 4824053 w 11538240"/>
              <a:gd name="connsiteY38" fmla="*/ 6262577 h 6262577"/>
              <a:gd name="connsiteX39" fmla="*/ 4138879 w 11538240"/>
              <a:gd name="connsiteY39" fmla="*/ 6262577 h 6262577"/>
              <a:gd name="connsiteX40" fmla="*/ 3453705 w 11538240"/>
              <a:gd name="connsiteY40" fmla="*/ 6262577 h 6262577"/>
              <a:gd name="connsiteX41" fmla="*/ 2957545 w 11538240"/>
              <a:gd name="connsiteY41" fmla="*/ 6262577 h 6262577"/>
              <a:gd name="connsiteX42" fmla="*/ 2650398 w 11538240"/>
              <a:gd name="connsiteY42" fmla="*/ 6262577 h 6262577"/>
              <a:gd name="connsiteX43" fmla="*/ 1965225 w 11538240"/>
              <a:gd name="connsiteY43" fmla="*/ 6262577 h 6262577"/>
              <a:gd name="connsiteX44" fmla="*/ 1043784 w 11538240"/>
              <a:gd name="connsiteY44" fmla="*/ 6262577 h 6262577"/>
              <a:gd name="connsiteX45" fmla="*/ 0 w 11538240"/>
              <a:gd name="connsiteY45" fmla="*/ 5218793 h 6262577"/>
              <a:gd name="connsiteX46" fmla="*/ 0 w 11538240"/>
              <a:gd name="connsiteY46" fmla="*/ 4664113 h 6262577"/>
              <a:gd name="connsiteX47" fmla="*/ 0 w 11538240"/>
              <a:gd name="connsiteY47" fmla="*/ 4151184 h 6262577"/>
              <a:gd name="connsiteX48" fmla="*/ 0 w 11538240"/>
              <a:gd name="connsiteY48" fmla="*/ 3680004 h 6262577"/>
              <a:gd name="connsiteX49" fmla="*/ 0 w 11538240"/>
              <a:gd name="connsiteY49" fmla="*/ 3208824 h 6262577"/>
              <a:gd name="connsiteX50" fmla="*/ 0 w 11538240"/>
              <a:gd name="connsiteY50" fmla="*/ 2695895 h 6262577"/>
              <a:gd name="connsiteX51" fmla="*/ 0 w 11538240"/>
              <a:gd name="connsiteY51" fmla="*/ 2099465 h 6262577"/>
              <a:gd name="connsiteX52" fmla="*/ 0 w 11538240"/>
              <a:gd name="connsiteY52" fmla="*/ 1628285 h 6262577"/>
              <a:gd name="connsiteX53" fmla="*/ 0 w 11538240"/>
              <a:gd name="connsiteY53" fmla="*/ 1043784 h 626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38240" h="6262577" fill="none" extrusionOk="0">
                <a:moveTo>
                  <a:pt x="0" y="1043784"/>
                </a:moveTo>
                <a:cubicBezTo>
                  <a:pt x="-71706" y="365894"/>
                  <a:pt x="621689" y="-14726"/>
                  <a:pt x="1043784" y="0"/>
                </a:cubicBezTo>
                <a:cubicBezTo>
                  <a:pt x="1239318" y="-33119"/>
                  <a:pt x="1443448" y="40709"/>
                  <a:pt x="1823464" y="0"/>
                </a:cubicBezTo>
                <a:cubicBezTo>
                  <a:pt x="2203480" y="-40709"/>
                  <a:pt x="2131482" y="8122"/>
                  <a:pt x="2225118" y="0"/>
                </a:cubicBezTo>
                <a:cubicBezTo>
                  <a:pt x="2318754" y="-8122"/>
                  <a:pt x="2523983" y="18156"/>
                  <a:pt x="2626772" y="0"/>
                </a:cubicBezTo>
                <a:cubicBezTo>
                  <a:pt x="2729561" y="-18156"/>
                  <a:pt x="3134766" y="62184"/>
                  <a:pt x="3311945" y="0"/>
                </a:cubicBezTo>
                <a:cubicBezTo>
                  <a:pt x="3489124" y="-62184"/>
                  <a:pt x="3679103" y="925"/>
                  <a:pt x="3808106" y="0"/>
                </a:cubicBezTo>
                <a:cubicBezTo>
                  <a:pt x="3937109" y="-925"/>
                  <a:pt x="4017654" y="633"/>
                  <a:pt x="4209759" y="0"/>
                </a:cubicBezTo>
                <a:cubicBezTo>
                  <a:pt x="4401864" y="-633"/>
                  <a:pt x="4602298" y="39504"/>
                  <a:pt x="4989440" y="0"/>
                </a:cubicBezTo>
                <a:cubicBezTo>
                  <a:pt x="5376582" y="-39504"/>
                  <a:pt x="5472576" y="16072"/>
                  <a:pt x="5769120" y="0"/>
                </a:cubicBezTo>
                <a:cubicBezTo>
                  <a:pt x="6065664" y="-16072"/>
                  <a:pt x="6193374" y="10145"/>
                  <a:pt x="6548800" y="0"/>
                </a:cubicBezTo>
                <a:cubicBezTo>
                  <a:pt x="6904226" y="-10145"/>
                  <a:pt x="6714940" y="9362"/>
                  <a:pt x="6855947" y="0"/>
                </a:cubicBezTo>
                <a:cubicBezTo>
                  <a:pt x="6996954" y="-9362"/>
                  <a:pt x="7166146" y="43579"/>
                  <a:pt x="7352108" y="0"/>
                </a:cubicBezTo>
                <a:cubicBezTo>
                  <a:pt x="7538070" y="-43579"/>
                  <a:pt x="7668543" y="40726"/>
                  <a:pt x="7942775" y="0"/>
                </a:cubicBezTo>
                <a:cubicBezTo>
                  <a:pt x="8217007" y="-40726"/>
                  <a:pt x="8202108" y="21351"/>
                  <a:pt x="8344428" y="0"/>
                </a:cubicBezTo>
                <a:cubicBezTo>
                  <a:pt x="8486748" y="-21351"/>
                  <a:pt x="8892509" y="43702"/>
                  <a:pt x="9029602" y="0"/>
                </a:cubicBezTo>
                <a:cubicBezTo>
                  <a:pt x="9166695" y="-43702"/>
                  <a:pt x="9312912" y="51822"/>
                  <a:pt x="9525762" y="0"/>
                </a:cubicBezTo>
                <a:cubicBezTo>
                  <a:pt x="9738612" y="-51822"/>
                  <a:pt x="10245686" y="1235"/>
                  <a:pt x="10494456" y="0"/>
                </a:cubicBezTo>
                <a:cubicBezTo>
                  <a:pt x="11059840" y="-103555"/>
                  <a:pt x="11658213" y="352352"/>
                  <a:pt x="11538240" y="1043784"/>
                </a:cubicBezTo>
                <a:cubicBezTo>
                  <a:pt x="11590570" y="1241960"/>
                  <a:pt x="11505285" y="1444443"/>
                  <a:pt x="11538240" y="1556714"/>
                </a:cubicBezTo>
                <a:cubicBezTo>
                  <a:pt x="11571195" y="1668985"/>
                  <a:pt x="11502752" y="1837878"/>
                  <a:pt x="11538240" y="2111393"/>
                </a:cubicBezTo>
                <a:cubicBezTo>
                  <a:pt x="11573728" y="2384908"/>
                  <a:pt x="11502205" y="2388743"/>
                  <a:pt x="11538240" y="2666073"/>
                </a:cubicBezTo>
                <a:cubicBezTo>
                  <a:pt x="11574275" y="2943403"/>
                  <a:pt x="11480290" y="3197244"/>
                  <a:pt x="11538240" y="3346003"/>
                </a:cubicBezTo>
                <a:cubicBezTo>
                  <a:pt x="11596190" y="3494762"/>
                  <a:pt x="11523542" y="3604870"/>
                  <a:pt x="11538240" y="3858933"/>
                </a:cubicBezTo>
                <a:cubicBezTo>
                  <a:pt x="11552938" y="4112996"/>
                  <a:pt x="11501226" y="4187119"/>
                  <a:pt x="11538240" y="4455363"/>
                </a:cubicBezTo>
                <a:cubicBezTo>
                  <a:pt x="11575254" y="4723607"/>
                  <a:pt x="11477003" y="4967604"/>
                  <a:pt x="11538240" y="5218793"/>
                </a:cubicBezTo>
                <a:cubicBezTo>
                  <a:pt x="11594016" y="5876041"/>
                  <a:pt x="11190096" y="6184787"/>
                  <a:pt x="10494456" y="6262577"/>
                </a:cubicBezTo>
                <a:cubicBezTo>
                  <a:pt x="10268414" y="6274927"/>
                  <a:pt x="10191200" y="6250042"/>
                  <a:pt x="9998296" y="6262577"/>
                </a:cubicBezTo>
                <a:cubicBezTo>
                  <a:pt x="9805392" y="6275112"/>
                  <a:pt x="9803360" y="6243885"/>
                  <a:pt x="9691149" y="6262577"/>
                </a:cubicBezTo>
                <a:cubicBezTo>
                  <a:pt x="9578938" y="6281269"/>
                  <a:pt x="9450190" y="6261195"/>
                  <a:pt x="9289495" y="6262577"/>
                </a:cubicBezTo>
                <a:cubicBezTo>
                  <a:pt x="9128800" y="6263959"/>
                  <a:pt x="8995731" y="6217230"/>
                  <a:pt x="8887842" y="6262577"/>
                </a:cubicBezTo>
                <a:cubicBezTo>
                  <a:pt x="8779953" y="6307924"/>
                  <a:pt x="8515832" y="6249636"/>
                  <a:pt x="8391681" y="6262577"/>
                </a:cubicBezTo>
                <a:cubicBezTo>
                  <a:pt x="8267530" y="6275518"/>
                  <a:pt x="8158589" y="6229228"/>
                  <a:pt x="8084535" y="6262577"/>
                </a:cubicBezTo>
                <a:cubicBezTo>
                  <a:pt x="8010481" y="6295926"/>
                  <a:pt x="7616445" y="6250577"/>
                  <a:pt x="7399361" y="6262577"/>
                </a:cubicBezTo>
                <a:cubicBezTo>
                  <a:pt x="7182277" y="6274577"/>
                  <a:pt x="6922990" y="6203741"/>
                  <a:pt x="6714187" y="6262577"/>
                </a:cubicBezTo>
                <a:cubicBezTo>
                  <a:pt x="6505384" y="6321413"/>
                  <a:pt x="6428307" y="6245427"/>
                  <a:pt x="6312534" y="6262577"/>
                </a:cubicBezTo>
                <a:cubicBezTo>
                  <a:pt x="6196761" y="6279727"/>
                  <a:pt x="5997508" y="6226433"/>
                  <a:pt x="5816373" y="6262577"/>
                </a:cubicBezTo>
                <a:cubicBezTo>
                  <a:pt x="5635238" y="6298721"/>
                  <a:pt x="5507314" y="6225749"/>
                  <a:pt x="5414720" y="6262577"/>
                </a:cubicBezTo>
                <a:cubicBezTo>
                  <a:pt x="5322126" y="6299405"/>
                  <a:pt x="4950926" y="6210856"/>
                  <a:pt x="4824053" y="6262577"/>
                </a:cubicBezTo>
                <a:cubicBezTo>
                  <a:pt x="4697180" y="6314298"/>
                  <a:pt x="4436008" y="6223178"/>
                  <a:pt x="4138879" y="6262577"/>
                </a:cubicBezTo>
                <a:cubicBezTo>
                  <a:pt x="3841750" y="6301976"/>
                  <a:pt x="3613498" y="6249960"/>
                  <a:pt x="3453705" y="6262577"/>
                </a:cubicBezTo>
                <a:cubicBezTo>
                  <a:pt x="3293912" y="6275194"/>
                  <a:pt x="3099726" y="6255919"/>
                  <a:pt x="2957545" y="6262577"/>
                </a:cubicBezTo>
                <a:cubicBezTo>
                  <a:pt x="2815364" y="6269235"/>
                  <a:pt x="2734120" y="6256882"/>
                  <a:pt x="2650398" y="6262577"/>
                </a:cubicBezTo>
                <a:cubicBezTo>
                  <a:pt x="2566676" y="6268272"/>
                  <a:pt x="2203623" y="6248765"/>
                  <a:pt x="1965225" y="6262577"/>
                </a:cubicBezTo>
                <a:cubicBezTo>
                  <a:pt x="1726827" y="6276389"/>
                  <a:pt x="1335228" y="6167066"/>
                  <a:pt x="1043784" y="6262577"/>
                </a:cubicBezTo>
                <a:cubicBezTo>
                  <a:pt x="424392" y="6393888"/>
                  <a:pt x="162740" y="5822284"/>
                  <a:pt x="0" y="5218793"/>
                </a:cubicBezTo>
                <a:cubicBezTo>
                  <a:pt x="-2906" y="5009159"/>
                  <a:pt x="373" y="4894422"/>
                  <a:pt x="0" y="4664113"/>
                </a:cubicBezTo>
                <a:cubicBezTo>
                  <a:pt x="-373" y="4433804"/>
                  <a:pt x="4939" y="4377686"/>
                  <a:pt x="0" y="4151184"/>
                </a:cubicBezTo>
                <a:cubicBezTo>
                  <a:pt x="-4939" y="3924682"/>
                  <a:pt x="47432" y="3821914"/>
                  <a:pt x="0" y="3680004"/>
                </a:cubicBezTo>
                <a:cubicBezTo>
                  <a:pt x="-47432" y="3538094"/>
                  <a:pt x="10476" y="3325900"/>
                  <a:pt x="0" y="3208824"/>
                </a:cubicBezTo>
                <a:cubicBezTo>
                  <a:pt x="-10476" y="3091748"/>
                  <a:pt x="2706" y="2829354"/>
                  <a:pt x="0" y="2695895"/>
                </a:cubicBezTo>
                <a:cubicBezTo>
                  <a:pt x="-2706" y="2562436"/>
                  <a:pt x="12335" y="2296437"/>
                  <a:pt x="0" y="2099465"/>
                </a:cubicBezTo>
                <a:cubicBezTo>
                  <a:pt x="-12335" y="1902493"/>
                  <a:pt x="26282" y="1824303"/>
                  <a:pt x="0" y="1628285"/>
                </a:cubicBezTo>
                <a:cubicBezTo>
                  <a:pt x="-26282" y="1432267"/>
                  <a:pt x="59651" y="1263363"/>
                  <a:pt x="0" y="1043784"/>
                </a:cubicBezTo>
                <a:close/>
              </a:path>
              <a:path w="11538240" h="6262577" stroke="0" extrusionOk="0">
                <a:moveTo>
                  <a:pt x="0" y="1043784"/>
                </a:moveTo>
                <a:cubicBezTo>
                  <a:pt x="14514" y="438353"/>
                  <a:pt x="493812" y="71801"/>
                  <a:pt x="1043784" y="0"/>
                </a:cubicBezTo>
                <a:cubicBezTo>
                  <a:pt x="1422188" y="-76089"/>
                  <a:pt x="1582455" y="67706"/>
                  <a:pt x="1823464" y="0"/>
                </a:cubicBezTo>
                <a:cubicBezTo>
                  <a:pt x="2064473" y="-67706"/>
                  <a:pt x="2116551" y="19680"/>
                  <a:pt x="2319625" y="0"/>
                </a:cubicBezTo>
                <a:cubicBezTo>
                  <a:pt x="2522699" y="-19680"/>
                  <a:pt x="2702368" y="44848"/>
                  <a:pt x="3004798" y="0"/>
                </a:cubicBezTo>
                <a:cubicBezTo>
                  <a:pt x="3307228" y="-44848"/>
                  <a:pt x="3531189" y="62122"/>
                  <a:pt x="3689972" y="0"/>
                </a:cubicBezTo>
                <a:cubicBezTo>
                  <a:pt x="3848755" y="-62122"/>
                  <a:pt x="4076780" y="48063"/>
                  <a:pt x="4280639" y="0"/>
                </a:cubicBezTo>
                <a:cubicBezTo>
                  <a:pt x="4484498" y="-48063"/>
                  <a:pt x="4857707" y="19832"/>
                  <a:pt x="5060320" y="0"/>
                </a:cubicBezTo>
                <a:cubicBezTo>
                  <a:pt x="5262933" y="-19832"/>
                  <a:pt x="5219298" y="29857"/>
                  <a:pt x="5367466" y="0"/>
                </a:cubicBezTo>
                <a:cubicBezTo>
                  <a:pt x="5515634" y="-29857"/>
                  <a:pt x="5803850" y="12158"/>
                  <a:pt x="6052640" y="0"/>
                </a:cubicBezTo>
                <a:cubicBezTo>
                  <a:pt x="6301430" y="-12158"/>
                  <a:pt x="6454679" y="83759"/>
                  <a:pt x="6832321" y="0"/>
                </a:cubicBezTo>
                <a:cubicBezTo>
                  <a:pt x="7209963" y="-83759"/>
                  <a:pt x="7286316" y="78026"/>
                  <a:pt x="7612001" y="0"/>
                </a:cubicBezTo>
                <a:cubicBezTo>
                  <a:pt x="7937686" y="-78026"/>
                  <a:pt x="8060019" y="79211"/>
                  <a:pt x="8391681" y="0"/>
                </a:cubicBezTo>
                <a:cubicBezTo>
                  <a:pt x="8723343" y="-79211"/>
                  <a:pt x="8672799" y="27475"/>
                  <a:pt x="8887842" y="0"/>
                </a:cubicBezTo>
                <a:cubicBezTo>
                  <a:pt x="9102885" y="-27475"/>
                  <a:pt x="9154764" y="55844"/>
                  <a:pt x="9384002" y="0"/>
                </a:cubicBezTo>
                <a:cubicBezTo>
                  <a:pt x="9613240" y="-55844"/>
                  <a:pt x="9697714" y="21892"/>
                  <a:pt x="9880162" y="0"/>
                </a:cubicBezTo>
                <a:cubicBezTo>
                  <a:pt x="10062610" y="-21892"/>
                  <a:pt x="10350481" y="41113"/>
                  <a:pt x="10494456" y="0"/>
                </a:cubicBezTo>
                <a:cubicBezTo>
                  <a:pt x="11032599" y="20239"/>
                  <a:pt x="11425203" y="340305"/>
                  <a:pt x="11538240" y="1043784"/>
                </a:cubicBezTo>
                <a:cubicBezTo>
                  <a:pt x="11541980" y="1219639"/>
                  <a:pt x="11468485" y="1446904"/>
                  <a:pt x="11538240" y="1681964"/>
                </a:cubicBezTo>
                <a:cubicBezTo>
                  <a:pt x="11607995" y="1917024"/>
                  <a:pt x="11522341" y="2007057"/>
                  <a:pt x="11538240" y="2236644"/>
                </a:cubicBezTo>
                <a:cubicBezTo>
                  <a:pt x="11554139" y="2466231"/>
                  <a:pt x="11531359" y="2539472"/>
                  <a:pt x="11538240" y="2707823"/>
                </a:cubicBezTo>
                <a:cubicBezTo>
                  <a:pt x="11545121" y="2876174"/>
                  <a:pt x="11521531" y="3164822"/>
                  <a:pt x="11538240" y="3346003"/>
                </a:cubicBezTo>
                <a:cubicBezTo>
                  <a:pt x="11554949" y="3527184"/>
                  <a:pt x="11508010" y="3833136"/>
                  <a:pt x="11538240" y="4025933"/>
                </a:cubicBezTo>
                <a:cubicBezTo>
                  <a:pt x="11568470" y="4218730"/>
                  <a:pt x="11498435" y="4308258"/>
                  <a:pt x="11538240" y="4580613"/>
                </a:cubicBezTo>
                <a:cubicBezTo>
                  <a:pt x="11578045" y="4852968"/>
                  <a:pt x="11470724" y="4950788"/>
                  <a:pt x="11538240" y="5218793"/>
                </a:cubicBezTo>
                <a:cubicBezTo>
                  <a:pt x="11657524" y="5837978"/>
                  <a:pt x="11229037" y="6308823"/>
                  <a:pt x="10494456" y="6262577"/>
                </a:cubicBezTo>
                <a:cubicBezTo>
                  <a:pt x="10242610" y="6335210"/>
                  <a:pt x="10028369" y="6203257"/>
                  <a:pt x="9714776" y="6262577"/>
                </a:cubicBezTo>
                <a:cubicBezTo>
                  <a:pt x="9401183" y="6321897"/>
                  <a:pt x="9144068" y="6214462"/>
                  <a:pt x="8935095" y="6262577"/>
                </a:cubicBezTo>
                <a:cubicBezTo>
                  <a:pt x="8726122" y="6310692"/>
                  <a:pt x="8516655" y="6232527"/>
                  <a:pt x="8344428" y="6262577"/>
                </a:cubicBezTo>
                <a:cubicBezTo>
                  <a:pt x="8172201" y="6292627"/>
                  <a:pt x="7888242" y="6213070"/>
                  <a:pt x="7564748" y="6262577"/>
                </a:cubicBezTo>
                <a:cubicBezTo>
                  <a:pt x="7241254" y="6312084"/>
                  <a:pt x="7388185" y="6230564"/>
                  <a:pt x="7257601" y="6262577"/>
                </a:cubicBezTo>
                <a:cubicBezTo>
                  <a:pt x="7127017" y="6294590"/>
                  <a:pt x="6840282" y="6213665"/>
                  <a:pt x="6477920" y="6262577"/>
                </a:cubicBezTo>
                <a:cubicBezTo>
                  <a:pt x="6115558" y="6311489"/>
                  <a:pt x="6006407" y="6218621"/>
                  <a:pt x="5698240" y="6262577"/>
                </a:cubicBezTo>
                <a:cubicBezTo>
                  <a:pt x="5390073" y="6306533"/>
                  <a:pt x="5405525" y="6236212"/>
                  <a:pt x="5296586" y="6262577"/>
                </a:cubicBezTo>
                <a:cubicBezTo>
                  <a:pt x="5187647" y="6288942"/>
                  <a:pt x="4926444" y="6259304"/>
                  <a:pt x="4800426" y="6262577"/>
                </a:cubicBezTo>
                <a:cubicBezTo>
                  <a:pt x="4674408" y="6265850"/>
                  <a:pt x="4573232" y="6249396"/>
                  <a:pt x="4398773" y="6262577"/>
                </a:cubicBezTo>
                <a:cubicBezTo>
                  <a:pt x="4224314" y="6275758"/>
                  <a:pt x="4160445" y="6243005"/>
                  <a:pt x="3997119" y="6262577"/>
                </a:cubicBezTo>
                <a:cubicBezTo>
                  <a:pt x="3833793" y="6282149"/>
                  <a:pt x="3544134" y="6190373"/>
                  <a:pt x="3311945" y="6262577"/>
                </a:cubicBezTo>
                <a:cubicBezTo>
                  <a:pt x="3079756" y="6334781"/>
                  <a:pt x="3093767" y="6260419"/>
                  <a:pt x="2910292" y="6262577"/>
                </a:cubicBezTo>
                <a:cubicBezTo>
                  <a:pt x="2726817" y="6264735"/>
                  <a:pt x="2599358" y="6234250"/>
                  <a:pt x="2414131" y="6262577"/>
                </a:cubicBezTo>
                <a:cubicBezTo>
                  <a:pt x="2228904" y="6290904"/>
                  <a:pt x="1882214" y="6246883"/>
                  <a:pt x="1728958" y="6262577"/>
                </a:cubicBezTo>
                <a:cubicBezTo>
                  <a:pt x="1575702" y="6278271"/>
                  <a:pt x="1375041" y="6201712"/>
                  <a:pt x="1043784" y="6262577"/>
                </a:cubicBezTo>
                <a:cubicBezTo>
                  <a:pt x="589860" y="6206667"/>
                  <a:pt x="-76253" y="5689333"/>
                  <a:pt x="0" y="5218793"/>
                </a:cubicBezTo>
                <a:cubicBezTo>
                  <a:pt x="-25620" y="5095478"/>
                  <a:pt x="46968" y="4907102"/>
                  <a:pt x="0" y="4747613"/>
                </a:cubicBezTo>
                <a:cubicBezTo>
                  <a:pt x="-46968" y="4588124"/>
                  <a:pt x="26198" y="4444907"/>
                  <a:pt x="0" y="4192934"/>
                </a:cubicBezTo>
                <a:cubicBezTo>
                  <a:pt x="-26198" y="3940961"/>
                  <a:pt x="33735" y="3811494"/>
                  <a:pt x="0" y="3554754"/>
                </a:cubicBezTo>
                <a:cubicBezTo>
                  <a:pt x="-33735" y="3298014"/>
                  <a:pt x="36721" y="3236007"/>
                  <a:pt x="0" y="3083574"/>
                </a:cubicBezTo>
                <a:cubicBezTo>
                  <a:pt x="-36721" y="2931141"/>
                  <a:pt x="16137" y="2733261"/>
                  <a:pt x="0" y="2528894"/>
                </a:cubicBezTo>
                <a:cubicBezTo>
                  <a:pt x="-16137" y="2324527"/>
                  <a:pt x="47829" y="2175296"/>
                  <a:pt x="0" y="2057715"/>
                </a:cubicBezTo>
                <a:cubicBezTo>
                  <a:pt x="-47829" y="1940134"/>
                  <a:pt x="112761" y="1474298"/>
                  <a:pt x="0" y="1043784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D99BC9-2173-CBEC-F83B-8BBEEAED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0" y="1859557"/>
            <a:ext cx="3574751" cy="3253420"/>
          </a:xfrm>
          <a:prstGeom prst="rect">
            <a:avLst/>
          </a:prstGeom>
        </p:spPr>
      </p:pic>
      <p:pic>
        <p:nvPicPr>
          <p:cNvPr id="7" name="Picture 2" descr="Cứu trợ đồng bào miền Trung: Để tấm lòng trao đi trọn vẹn - Hànộimới">
            <a:extLst>
              <a:ext uri="{FF2B5EF4-FFF2-40B4-BE49-F238E27FC236}">
                <a16:creationId xmlns:a16="http://schemas.microsoft.com/office/drawing/2014/main" xmlns="" id="{7A5DCC1D-3925-3C12-11DD-78CB38EF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81" y="1859558"/>
            <a:ext cx="3611129" cy="32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ói Bánh Cứu Trợ Đồng Bào Lũ Lụt Miền Trung - GIÁO PHẬN BAN MÊ THUỘT">
            <a:extLst>
              <a:ext uri="{FF2B5EF4-FFF2-40B4-BE49-F238E27FC236}">
                <a16:creationId xmlns:a16="http://schemas.microsoft.com/office/drawing/2014/main" xmlns="" id="{E208B7DB-A2A8-99F1-E556-3E8EC88B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38" y="1859557"/>
            <a:ext cx="3870068" cy="32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262726F-F193-A30D-07EE-40016C06B9E7}"/>
              </a:ext>
            </a:extLst>
          </p:cNvPr>
          <p:cNvSpPr/>
          <p:nvPr/>
        </p:nvSpPr>
        <p:spPr>
          <a:xfrm>
            <a:off x="446567" y="308344"/>
            <a:ext cx="11538240" cy="6262577"/>
          </a:xfrm>
          <a:custGeom>
            <a:avLst/>
            <a:gdLst>
              <a:gd name="connsiteX0" fmla="*/ 0 w 11538240"/>
              <a:gd name="connsiteY0" fmla="*/ 1043784 h 6262577"/>
              <a:gd name="connsiteX1" fmla="*/ 1043784 w 11538240"/>
              <a:gd name="connsiteY1" fmla="*/ 0 h 6262577"/>
              <a:gd name="connsiteX2" fmla="*/ 1823464 w 11538240"/>
              <a:gd name="connsiteY2" fmla="*/ 0 h 6262577"/>
              <a:gd name="connsiteX3" fmla="*/ 2225118 w 11538240"/>
              <a:gd name="connsiteY3" fmla="*/ 0 h 6262577"/>
              <a:gd name="connsiteX4" fmla="*/ 2626772 w 11538240"/>
              <a:gd name="connsiteY4" fmla="*/ 0 h 6262577"/>
              <a:gd name="connsiteX5" fmla="*/ 3311945 w 11538240"/>
              <a:gd name="connsiteY5" fmla="*/ 0 h 6262577"/>
              <a:gd name="connsiteX6" fmla="*/ 3808106 w 11538240"/>
              <a:gd name="connsiteY6" fmla="*/ 0 h 6262577"/>
              <a:gd name="connsiteX7" fmla="*/ 4209759 w 11538240"/>
              <a:gd name="connsiteY7" fmla="*/ 0 h 6262577"/>
              <a:gd name="connsiteX8" fmla="*/ 4989440 w 11538240"/>
              <a:gd name="connsiteY8" fmla="*/ 0 h 6262577"/>
              <a:gd name="connsiteX9" fmla="*/ 5769120 w 11538240"/>
              <a:gd name="connsiteY9" fmla="*/ 0 h 6262577"/>
              <a:gd name="connsiteX10" fmla="*/ 6548800 w 11538240"/>
              <a:gd name="connsiteY10" fmla="*/ 0 h 6262577"/>
              <a:gd name="connsiteX11" fmla="*/ 6855947 w 11538240"/>
              <a:gd name="connsiteY11" fmla="*/ 0 h 6262577"/>
              <a:gd name="connsiteX12" fmla="*/ 7352108 w 11538240"/>
              <a:gd name="connsiteY12" fmla="*/ 0 h 6262577"/>
              <a:gd name="connsiteX13" fmla="*/ 7942775 w 11538240"/>
              <a:gd name="connsiteY13" fmla="*/ 0 h 6262577"/>
              <a:gd name="connsiteX14" fmla="*/ 8344428 w 11538240"/>
              <a:gd name="connsiteY14" fmla="*/ 0 h 6262577"/>
              <a:gd name="connsiteX15" fmla="*/ 9029602 w 11538240"/>
              <a:gd name="connsiteY15" fmla="*/ 0 h 6262577"/>
              <a:gd name="connsiteX16" fmla="*/ 9525762 w 11538240"/>
              <a:gd name="connsiteY16" fmla="*/ 0 h 6262577"/>
              <a:gd name="connsiteX17" fmla="*/ 10494456 w 11538240"/>
              <a:gd name="connsiteY17" fmla="*/ 0 h 6262577"/>
              <a:gd name="connsiteX18" fmla="*/ 11538240 w 11538240"/>
              <a:gd name="connsiteY18" fmla="*/ 1043784 h 6262577"/>
              <a:gd name="connsiteX19" fmla="*/ 11538240 w 11538240"/>
              <a:gd name="connsiteY19" fmla="*/ 1556714 h 6262577"/>
              <a:gd name="connsiteX20" fmla="*/ 11538240 w 11538240"/>
              <a:gd name="connsiteY20" fmla="*/ 2111393 h 6262577"/>
              <a:gd name="connsiteX21" fmla="*/ 11538240 w 11538240"/>
              <a:gd name="connsiteY21" fmla="*/ 2666073 h 6262577"/>
              <a:gd name="connsiteX22" fmla="*/ 11538240 w 11538240"/>
              <a:gd name="connsiteY22" fmla="*/ 3346003 h 6262577"/>
              <a:gd name="connsiteX23" fmla="*/ 11538240 w 11538240"/>
              <a:gd name="connsiteY23" fmla="*/ 3858933 h 6262577"/>
              <a:gd name="connsiteX24" fmla="*/ 11538240 w 11538240"/>
              <a:gd name="connsiteY24" fmla="*/ 4455363 h 6262577"/>
              <a:gd name="connsiteX25" fmla="*/ 11538240 w 11538240"/>
              <a:gd name="connsiteY25" fmla="*/ 5218793 h 6262577"/>
              <a:gd name="connsiteX26" fmla="*/ 10494456 w 11538240"/>
              <a:gd name="connsiteY26" fmla="*/ 6262577 h 6262577"/>
              <a:gd name="connsiteX27" fmla="*/ 9998296 w 11538240"/>
              <a:gd name="connsiteY27" fmla="*/ 6262577 h 6262577"/>
              <a:gd name="connsiteX28" fmla="*/ 9691149 w 11538240"/>
              <a:gd name="connsiteY28" fmla="*/ 6262577 h 6262577"/>
              <a:gd name="connsiteX29" fmla="*/ 9289495 w 11538240"/>
              <a:gd name="connsiteY29" fmla="*/ 6262577 h 6262577"/>
              <a:gd name="connsiteX30" fmla="*/ 8887842 w 11538240"/>
              <a:gd name="connsiteY30" fmla="*/ 6262577 h 6262577"/>
              <a:gd name="connsiteX31" fmla="*/ 8391681 w 11538240"/>
              <a:gd name="connsiteY31" fmla="*/ 6262577 h 6262577"/>
              <a:gd name="connsiteX32" fmla="*/ 8084535 w 11538240"/>
              <a:gd name="connsiteY32" fmla="*/ 6262577 h 6262577"/>
              <a:gd name="connsiteX33" fmla="*/ 7399361 w 11538240"/>
              <a:gd name="connsiteY33" fmla="*/ 6262577 h 6262577"/>
              <a:gd name="connsiteX34" fmla="*/ 6714187 w 11538240"/>
              <a:gd name="connsiteY34" fmla="*/ 6262577 h 6262577"/>
              <a:gd name="connsiteX35" fmla="*/ 6312534 w 11538240"/>
              <a:gd name="connsiteY35" fmla="*/ 6262577 h 6262577"/>
              <a:gd name="connsiteX36" fmla="*/ 5816373 w 11538240"/>
              <a:gd name="connsiteY36" fmla="*/ 6262577 h 6262577"/>
              <a:gd name="connsiteX37" fmla="*/ 5414720 w 11538240"/>
              <a:gd name="connsiteY37" fmla="*/ 6262577 h 6262577"/>
              <a:gd name="connsiteX38" fmla="*/ 4824053 w 11538240"/>
              <a:gd name="connsiteY38" fmla="*/ 6262577 h 6262577"/>
              <a:gd name="connsiteX39" fmla="*/ 4138879 w 11538240"/>
              <a:gd name="connsiteY39" fmla="*/ 6262577 h 6262577"/>
              <a:gd name="connsiteX40" fmla="*/ 3453705 w 11538240"/>
              <a:gd name="connsiteY40" fmla="*/ 6262577 h 6262577"/>
              <a:gd name="connsiteX41" fmla="*/ 2957545 w 11538240"/>
              <a:gd name="connsiteY41" fmla="*/ 6262577 h 6262577"/>
              <a:gd name="connsiteX42" fmla="*/ 2650398 w 11538240"/>
              <a:gd name="connsiteY42" fmla="*/ 6262577 h 6262577"/>
              <a:gd name="connsiteX43" fmla="*/ 1965225 w 11538240"/>
              <a:gd name="connsiteY43" fmla="*/ 6262577 h 6262577"/>
              <a:gd name="connsiteX44" fmla="*/ 1043784 w 11538240"/>
              <a:gd name="connsiteY44" fmla="*/ 6262577 h 6262577"/>
              <a:gd name="connsiteX45" fmla="*/ 0 w 11538240"/>
              <a:gd name="connsiteY45" fmla="*/ 5218793 h 6262577"/>
              <a:gd name="connsiteX46" fmla="*/ 0 w 11538240"/>
              <a:gd name="connsiteY46" fmla="*/ 4664113 h 6262577"/>
              <a:gd name="connsiteX47" fmla="*/ 0 w 11538240"/>
              <a:gd name="connsiteY47" fmla="*/ 4151184 h 6262577"/>
              <a:gd name="connsiteX48" fmla="*/ 0 w 11538240"/>
              <a:gd name="connsiteY48" fmla="*/ 3680004 h 6262577"/>
              <a:gd name="connsiteX49" fmla="*/ 0 w 11538240"/>
              <a:gd name="connsiteY49" fmla="*/ 3208824 h 6262577"/>
              <a:gd name="connsiteX50" fmla="*/ 0 w 11538240"/>
              <a:gd name="connsiteY50" fmla="*/ 2695895 h 6262577"/>
              <a:gd name="connsiteX51" fmla="*/ 0 w 11538240"/>
              <a:gd name="connsiteY51" fmla="*/ 2099465 h 6262577"/>
              <a:gd name="connsiteX52" fmla="*/ 0 w 11538240"/>
              <a:gd name="connsiteY52" fmla="*/ 1628285 h 6262577"/>
              <a:gd name="connsiteX53" fmla="*/ 0 w 11538240"/>
              <a:gd name="connsiteY53" fmla="*/ 1043784 h 626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38240" h="6262577" fill="none" extrusionOk="0">
                <a:moveTo>
                  <a:pt x="0" y="1043784"/>
                </a:moveTo>
                <a:cubicBezTo>
                  <a:pt x="-71706" y="365894"/>
                  <a:pt x="621689" y="-14726"/>
                  <a:pt x="1043784" y="0"/>
                </a:cubicBezTo>
                <a:cubicBezTo>
                  <a:pt x="1239318" y="-33119"/>
                  <a:pt x="1443448" y="40709"/>
                  <a:pt x="1823464" y="0"/>
                </a:cubicBezTo>
                <a:cubicBezTo>
                  <a:pt x="2203480" y="-40709"/>
                  <a:pt x="2131482" y="8122"/>
                  <a:pt x="2225118" y="0"/>
                </a:cubicBezTo>
                <a:cubicBezTo>
                  <a:pt x="2318754" y="-8122"/>
                  <a:pt x="2523983" y="18156"/>
                  <a:pt x="2626772" y="0"/>
                </a:cubicBezTo>
                <a:cubicBezTo>
                  <a:pt x="2729561" y="-18156"/>
                  <a:pt x="3134766" y="62184"/>
                  <a:pt x="3311945" y="0"/>
                </a:cubicBezTo>
                <a:cubicBezTo>
                  <a:pt x="3489124" y="-62184"/>
                  <a:pt x="3679103" y="925"/>
                  <a:pt x="3808106" y="0"/>
                </a:cubicBezTo>
                <a:cubicBezTo>
                  <a:pt x="3937109" y="-925"/>
                  <a:pt x="4017654" y="633"/>
                  <a:pt x="4209759" y="0"/>
                </a:cubicBezTo>
                <a:cubicBezTo>
                  <a:pt x="4401864" y="-633"/>
                  <a:pt x="4602298" y="39504"/>
                  <a:pt x="4989440" y="0"/>
                </a:cubicBezTo>
                <a:cubicBezTo>
                  <a:pt x="5376582" y="-39504"/>
                  <a:pt x="5472576" y="16072"/>
                  <a:pt x="5769120" y="0"/>
                </a:cubicBezTo>
                <a:cubicBezTo>
                  <a:pt x="6065664" y="-16072"/>
                  <a:pt x="6193374" y="10145"/>
                  <a:pt x="6548800" y="0"/>
                </a:cubicBezTo>
                <a:cubicBezTo>
                  <a:pt x="6904226" y="-10145"/>
                  <a:pt x="6714940" y="9362"/>
                  <a:pt x="6855947" y="0"/>
                </a:cubicBezTo>
                <a:cubicBezTo>
                  <a:pt x="6996954" y="-9362"/>
                  <a:pt x="7166146" y="43579"/>
                  <a:pt x="7352108" y="0"/>
                </a:cubicBezTo>
                <a:cubicBezTo>
                  <a:pt x="7538070" y="-43579"/>
                  <a:pt x="7668543" y="40726"/>
                  <a:pt x="7942775" y="0"/>
                </a:cubicBezTo>
                <a:cubicBezTo>
                  <a:pt x="8217007" y="-40726"/>
                  <a:pt x="8202108" y="21351"/>
                  <a:pt x="8344428" y="0"/>
                </a:cubicBezTo>
                <a:cubicBezTo>
                  <a:pt x="8486748" y="-21351"/>
                  <a:pt x="8892509" y="43702"/>
                  <a:pt x="9029602" y="0"/>
                </a:cubicBezTo>
                <a:cubicBezTo>
                  <a:pt x="9166695" y="-43702"/>
                  <a:pt x="9312912" y="51822"/>
                  <a:pt x="9525762" y="0"/>
                </a:cubicBezTo>
                <a:cubicBezTo>
                  <a:pt x="9738612" y="-51822"/>
                  <a:pt x="10245686" y="1235"/>
                  <a:pt x="10494456" y="0"/>
                </a:cubicBezTo>
                <a:cubicBezTo>
                  <a:pt x="11059840" y="-103555"/>
                  <a:pt x="11658213" y="352352"/>
                  <a:pt x="11538240" y="1043784"/>
                </a:cubicBezTo>
                <a:cubicBezTo>
                  <a:pt x="11590570" y="1241960"/>
                  <a:pt x="11505285" y="1444443"/>
                  <a:pt x="11538240" y="1556714"/>
                </a:cubicBezTo>
                <a:cubicBezTo>
                  <a:pt x="11571195" y="1668985"/>
                  <a:pt x="11502752" y="1837878"/>
                  <a:pt x="11538240" y="2111393"/>
                </a:cubicBezTo>
                <a:cubicBezTo>
                  <a:pt x="11573728" y="2384908"/>
                  <a:pt x="11502205" y="2388743"/>
                  <a:pt x="11538240" y="2666073"/>
                </a:cubicBezTo>
                <a:cubicBezTo>
                  <a:pt x="11574275" y="2943403"/>
                  <a:pt x="11480290" y="3197244"/>
                  <a:pt x="11538240" y="3346003"/>
                </a:cubicBezTo>
                <a:cubicBezTo>
                  <a:pt x="11596190" y="3494762"/>
                  <a:pt x="11523542" y="3604870"/>
                  <a:pt x="11538240" y="3858933"/>
                </a:cubicBezTo>
                <a:cubicBezTo>
                  <a:pt x="11552938" y="4112996"/>
                  <a:pt x="11501226" y="4187119"/>
                  <a:pt x="11538240" y="4455363"/>
                </a:cubicBezTo>
                <a:cubicBezTo>
                  <a:pt x="11575254" y="4723607"/>
                  <a:pt x="11477003" y="4967604"/>
                  <a:pt x="11538240" y="5218793"/>
                </a:cubicBezTo>
                <a:cubicBezTo>
                  <a:pt x="11594016" y="5876041"/>
                  <a:pt x="11190096" y="6184787"/>
                  <a:pt x="10494456" y="6262577"/>
                </a:cubicBezTo>
                <a:cubicBezTo>
                  <a:pt x="10268414" y="6274927"/>
                  <a:pt x="10191200" y="6250042"/>
                  <a:pt x="9998296" y="6262577"/>
                </a:cubicBezTo>
                <a:cubicBezTo>
                  <a:pt x="9805392" y="6275112"/>
                  <a:pt x="9803360" y="6243885"/>
                  <a:pt x="9691149" y="6262577"/>
                </a:cubicBezTo>
                <a:cubicBezTo>
                  <a:pt x="9578938" y="6281269"/>
                  <a:pt x="9450190" y="6261195"/>
                  <a:pt x="9289495" y="6262577"/>
                </a:cubicBezTo>
                <a:cubicBezTo>
                  <a:pt x="9128800" y="6263959"/>
                  <a:pt x="8995731" y="6217230"/>
                  <a:pt x="8887842" y="6262577"/>
                </a:cubicBezTo>
                <a:cubicBezTo>
                  <a:pt x="8779953" y="6307924"/>
                  <a:pt x="8515832" y="6249636"/>
                  <a:pt x="8391681" y="6262577"/>
                </a:cubicBezTo>
                <a:cubicBezTo>
                  <a:pt x="8267530" y="6275518"/>
                  <a:pt x="8158589" y="6229228"/>
                  <a:pt x="8084535" y="6262577"/>
                </a:cubicBezTo>
                <a:cubicBezTo>
                  <a:pt x="8010481" y="6295926"/>
                  <a:pt x="7616445" y="6250577"/>
                  <a:pt x="7399361" y="6262577"/>
                </a:cubicBezTo>
                <a:cubicBezTo>
                  <a:pt x="7182277" y="6274577"/>
                  <a:pt x="6922990" y="6203741"/>
                  <a:pt x="6714187" y="6262577"/>
                </a:cubicBezTo>
                <a:cubicBezTo>
                  <a:pt x="6505384" y="6321413"/>
                  <a:pt x="6428307" y="6245427"/>
                  <a:pt x="6312534" y="6262577"/>
                </a:cubicBezTo>
                <a:cubicBezTo>
                  <a:pt x="6196761" y="6279727"/>
                  <a:pt x="5997508" y="6226433"/>
                  <a:pt x="5816373" y="6262577"/>
                </a:cubicBezTo>
                <a:cubicBezTo>
                  <a:pt x="5635238" y="6298721"/>
                  <a:pt x="5507314" y="6225749"/>
                  <a:pt x="5414720" y="6262577"/>
                </a:cubicBezTo>
                <a:cubicBezTo>
                  <a:pt x="5322126" y="6299405"/>
                  <a:pt x="4950926" y="6210856"/>
                  <a:pt x="4824053" y="6262577"/>
                </a:cubicBezTo>
                <a:cubicBezTo>
                  <a:pt x="4697180" y="6314298"/>
                  <a:pt x="4436008" y="6223178"/>
                  <a:pt x="4138879" y="6262577"/>
                </a:cubicBezTo>
                <a:cubicBezTo>
                  <a:pt x="3841750" y="6301976"/>
                  <a:pt x="3613498" y="6249960"/>
                  <a:pt x="3453705" y="6262577"/>
                </a:cubicBezTo>
                <a:cubicBezTo>
                  <a:pt x="3293912" y="6275194"/>
                  <a:pt x="3099726" y="6255919"/>
                  <a:pt x="2957545" y="6262577"/>
                </a:cubicBezTo>
                <a:cubicBezTo>
                  <a:pt x="2815364" y="6269235"/>
                  <a:pt x="2734120" y="6256882"/>
                  <a:pt x="2650398" y="6262577"/>
                </a:cubicBezTo>
                <a:cubicBezTo>
                  <a:pt x="2566676" y="6268272"/>
                  <a:pt x="2203623" y="6248765"/>
                  <a:pt x="1965225" y="6262577"/>
                </a:cubicBezTo>
                <a:cubicBezTo>
                  <a:pt x="1726827" y="6276389"/>
                  <a:pt x="1335228" y="6167066"/>
                  <a:pt x="1043784" y="6262577"/>
                </a:cubicBezTo>
                <a:cubicBezTo>
                  <a:pt x="424392" y="6393888"/>
                  <a:pt x="162740" y="5822284"/>
                  <a:pt x="0" y="5218793"/>
                </a:cubicBezTo>
                <a:cubicBezTo>
                  <a:pt x="-2906" y="5009159"/>
                  <a:pt x="373" y="4894422"/>
                  <a:pt x="0" y="4664113"/>
                </a:cubicBezTo>
                <a:cubicBezTo>
                  <a:pt x="-373" y="4433804"/>
                  <a:pt x="4939" y="4377686"/>
                  <a:pt x="0" y="4151184"/>
                </a:cubicBezTo>
                <a:cubicBezTo>
                  <a:pt x="-4939" y="3924682"/>
                  <a:pt x="47432" y="3821914"/>
                  <a:pt x="0" y="3680004"/>
                </a:cubicBezTo>
                <a:cubicBezTo>
                  <a:pt x="-47432" y="3538094"/>
                  <a:pt x="10476" y="3325900"/>
                  <a:pt x="0" y="3208824"/>
                </a:cubicBezTo>
                <a:cubicBezTo>
                  <a:pt x="-10476" y="3091748"/>
                  <a:pt x="2706" y="2829354"/>
                  <a:pt x="0" y="2695895"/>
                </a:cubicBezTo>
                <a:cubicBezTo>
                  <a:pt x="-2706" y="2562436"/>
                  <a:pt x="12335" y="2296437"/>
                  <a:pt x="0" y="2099465"/>
                </a:cubicBezTo>
                <a:cubicBezTo>
                  <a:pt x="-12335" y="1902493"/>
                  <a:pt x="26282" y="1824303"/>
                  <a:pt x="0" y="1628285"/>
                </a:cubicBezTo>
                <a:cubicBezTo>
                  <a:pt x="-26282" y="1432267"/>
                  <a:pt x="59651" y="1263363"/>
                  <a:pt x="0" y="1043784"/>
                </a:cubicBezTo>
                <a:close/>
              </a:path>
              <a:path w="11538240" h="6262577" stroke="0" extrusionOk="0">
                <a:moveTo>
                  <a:pt x="0" y="1043784"/>
                </a:moveTo>
                <a:cubicBezTo>
                  <a:pt x="14514" y="438353"/>
                  <a:pt x="493812" y="71801"/>
                  <a:pt x="1043784" y="0"/>
                </a:cubicBezTo>
                <a:cubicBezTo>
                  <a:pt x="1422188" y="-76089"/>
                  <a:pt x="1582455" y="67706"/>
                  <a:pt x="1823464" y="0"/>
                </a:cubicBezTo>
                <a:cubicBezTo>
                  <a:pt x="2064473" y="-67706"/>
                  <a:pt x="2116551" y="19680"/>
                  <a:pt x="2319625" y="0"/>
                </a:cubicBezTo>
                <a:cubicBezTo>
                  <a:pt x="2522699" y="-19680"/>
                  <a:pt x="2702368" y="44848"/>
                  <a:pt x="3004798" y="0"/>
                </a:cubicBezTo>
                <a:cubicBezTo>
                  <a:pt x="3307228" y="-44848"/>
                  <a:pt x="3531189" y="62122"/>
                  <a:pt x="3689972" y="0"/>
                </a:cubicBezTo>
                <a:cubicBezTo>
                  <a:pt x="3848755" y="-62122"/>
                  <a:pt x="4076780" y="48063"/>
                  <a:pt x="4280639" y="0"/>
                </a:cubicBezTo>
                <a:cubicBezTo>
                  <a:pt x="4484498" y="-48063"/>
                  <a:pt x="4857707" y="19832"/>
                  <a:pt x="5060320" y="0"/>
                </a:cubicBezTo>
                <a:cubicBezTo>
                  <a:pt x="5262933" y="-19832"/>
                  <a:pt x="5219298" y="29857"/>
                  <a:pt x="5367466" y="0"/>
                </a:cubicBezTo>
                <a:cubicBezTo>
                  <a:pt x="5515634" y="-29857"/>
                  <a:pt x="5803850" y="12158"/>
                  <a:pt x="6052640" y="0"/>
                </a:cubicBezTo>
                <a:cubicBezTo>
                  <a:pt x="6301430" y="-12158"/>
                  <a:pt x="6454679" y="83759"/>
                  <a:pt x="6832321" y="0"/>
                </a:cubicBezTo>
                <a:cubicBezTo>
                  <a:pt x="7209963" y="-83759"/>
                  <a:pt x="7286316" y="78026"/>
                  <a:pt x="7612001" y="0"/>
                </a:cubicBezTo>
                <a:cubicBezTo>
                  <a:pt x="7937686" y="-78026"/>
                  <a:pt x="8060019" y="79211"/>
                  <a:pt x="8391681" y="0"/>
                </a:cubicBezTo>
                <a:cubicBezTo>
                  <a:pt x="8723343" y="-79211"/>
                  <a:pt x="8672799" y="27475"/>
                  <a:pt x="8887842" y="0"/>
                </a:cubicBezTo>
                <a:cubicBezTo>
                  <a:pt x="9102885" y="-27475"/>
                  <a:pt x="9154764" y="55844"/>
                  <a:pt x="9384002" y="0"/>
                </a:cubicBezTo>
                <a:cubicBezTo>
                  <a:pt x="9613240" y="-55844"/>
                  <a:pt x="9697714" y="21892"/>
                  <a:pt x="9880162" y="0"/>
                </a:cubicBezTo>
                <a:cubicBezTo>
                  <a:pt x="10062610" y="-21892"/>
                  <a:pt x="10350481" y="41113"/>
                  <a:pt x="10494456" y="0"/>
                </a:cubicBezTo>
                <a:cubicBezTo>
                  <a:pt x="11032599" y="20239"/>
                  <a:pt x="11425203" y="340305"/>
                  <a:pt x="11538240" y="1043784"/>
                </a:cubicBezTo>
                <a:cubicBezTo>
                  <a:pt x="11541980" y="1219639"/>
                  <a:pt x="11468485" y="1446904"/>
                  <a:pt x="11538240" y="1681964"/>
                </a:cubicBezTo>
                <a:cubicBezTo>
                  <a:pt x="11607995" y="1917024"/>
                  <a:pt x="11522341" y="2007057"/>
                  <a:pt x="11538240" y="2236644"/>
                </a:cubicBezTo>
                <a:cubicBezTo>
                  <a:pt x="11554139" y="2466231"/>
                  <a:pt x="11531359" y="2539472"/>
                  <a:pt x="11538240" y="2707823"/>
                </a:cubicBezTo>
                <a:cubicBezTo>
                  <a:pt x="11545121" y="2876174"/>
                  <a:pt x="11521531" y="3164822"/>
                  <a:pt x="11538240" y="3346003"/>
                </a:cubicBezTo>
                <a:cubicBezTo>
                  <a:pt x="11554949" y="3527184"/>
                  <a:pt x="11508010" y="3833136"/>
                  <a:pt x="11538240" y="4025933"/>
                </a:cubicBezTo>
                <a:cubicBezTo>
                  <a:pt x="11568470" y="4218730"/>
                  <a:pt x="11498435" y="4308258"/>
                  <a:pt x="11538240" y="4580613"/>
                </a:cubicBezTo>
                <a:cubicBezTo>
                  <a:pt x="11578045" y="4852968"/>
                  <a:pt x="11470724" y="4950788"/>
                  <a:pt x="11538240" y="5218793"/>
                </a:cubicBezTo>
                <a:cubicBezTo>
                  <a:pt x="11657524" y="5837978"/>
                  <a:pt x="11229037" y="6308823"/>
                  <a:pt x="10494456" y="6262577"/>
                </a:cubicBezTo>
                <a:cubicBezTo>
                  <a:pt x="10242610" y="6335210"/>
                  <a:pt x="10028369" y="6203257"/>
                  <a:pt x="9714776" y="6262577"/>
                </a:cubicBezTo>
                <a:cubicBezTo>
                  <a:pt x="9401183" y="6321897"/>
                  <a:pt x="9144068" y="6214462"/>
                  <a:pt x="8935095" y="6262577"/>
                </a:cubicBezTo>
                <a:cubicBezTo>
                  <a:pt x="8726122" y="6310692"/>
                  <a:pt x="8516655" y="6232527"/>
                  <a:pt x="8344428" y="6262577"/>
                </a:cubicBezTo>
                <a:cubicBezTo>
                  <a:pt x="8172201" y="6292627"/>
                  <a:pt x="7888242" y="6213070"/>
                  <a:pt x="7564748" y="6262577"/>
                </a:cubicBezTo>
                <a:cubicBezTo>
                  <a:pt x="7241254" y="6312084"/>
                  <a:pt x="7388185" y="6230564"/>
                  <a:pt x="7257601" y="6262577"/>
                </a:cubicBezTo>
                <a:cubicBezTo>
                  <a:pt x="7127017" y="6294590"/>
                  <a:pt x="6840282" y="6213665"/>
                  <a:pt x="6477920" y="6262577"/>
                </a:cubicBezTo>
                <a:cubicBezTo>
                  <a:pt x="6115558" y="6311489"/>
                  <a:pt x="6006407" y="6218621"/>
                  <a:pt x="5698240" y="6262577"/>
                </a:cubicBezTo>
                <a:cubicBezTo>
                  <a:pt x="5390073" y="6306533"/>
                  <a:pt x="5405525" y="6236212"/>
                  <a:pt x="5296586" y="6262577"/>
                </a:cubicBezTo>
                <a:cubicBezTo>
                  <a:pt x="5187647" y="6288942"/>
                  <a:pt x="4926444" y="6259304"/>
                  <a:pt x="4800426" y="6262577"/>
                </a:cubicBezTo>
                <a:cubicBezTo>
                  <a:pt x="4674408" y="6265850"/>
                  <a:pt x="4573232" y="6249396"/>
                  <a:pt x="4398773" y="6262577"/>
                </a:cubicBezTo>
                <a:cubicBezTo>
                  <a:pt x="4224314" y="6275758"/>
                  <a:pt x="4160445" y="6243005"/>
                  <a:pt x="3997119" y="6262577"/>
                </a:cubicBezTo>
                <a:cubicBezTo>
                  <a:pt x="3833793" y="6282149"/>
                  <a:pt x="3544134" y="6190373"/>
                  <a:pt x="3311945" y="6262577"/>
                </a:cubicBezTo>
                <a:cubicBezTo>
                  <a:pt x="3079756" y="6334781"/>
                  <a:pt x="3093767" y="6260419"/>
                  <a:pt x="2910292" y="6262577"/>
                </a:cubicBezTo>
                <a:cubicBezTo>
                  <a:pt x="2726817" y="6264735"/>
                  <a:pt x="2599358" y="6234250"/>
                  <a:pt x="2414131" y="6262577"/>
                </a:cubicBezTo>
                <a:cubicBezTo>
                  <a:pt x="2228904" y="6290904"/>
                  <a:pt x="1882214" y="6246883"/>
                  <a:pt x="1728958" y="6262577"/>
                </a:cubicBezTo>
                <a:cubicBezTo>
                  <a:pt x="1575702" y="6278271"/>
                  <a:pt x="1375041" y="6201712"/>
                  <a:pt x="1043784" y="6262577"/>
                </a:cubicBezTo>
                <a:cubicBezTo>
                  <a:pt x="589860" y="6206667"/>
                  <a:pt x="-76253" y="5689333"/>
                  <a:pt x="0" y="5218793"/>
                </a:cubicBezTo>
                <a:cubicBezTo>
                  <a:pt x="-25620" y="5095478"/>
                  <a:pt x="46968" y="4907102"/>
                  <a:pt x="0" y="4747613"/>
                </a:cubicBezTo>
                <a:cubicBezTo>
                  <a:pt x="-46968" y="4588124"/>
                  <a:pt x="26198" y="4444907"/>
                  <a:pt x="0" y="4192934"/>
                </a:cubicBezTo>
                <a:cubicBezTo>
                  <a:pt x="-26198" y="3940961"/>
                  <a:pt x="33735" y="3811494"/>
                  <a:pt x="0" y="3554754"/>
                </a:cubicBezTo>
                <a:cubicBezTo>
                  <a:pt x="-33735" y="3298014"/>
                  <a:pt x="36721" y="3236007"/>
                  <a:pt x="0" y="3083574"/>
                </a:cubicBezTo>
                <a:cubicBezTo>
                  <a:pt x="-36721" y="2931141"/>
                  <a:pt x="16137" y="2733261"/>
                  <a:pt x="0" y="2528894"/>
                </a:cubicBezTo>
                <a:cubicBezTo>
                  <a:pt x="-16137" y="2324527"/>
                  <a:pt x="47829" y="2175296"/>
                  <a:pt x="0" y="2057715"/>
                </a:cubicBezTo>
                <a:cubicBezTo>
                  <a:pt x="-47829" y="1940134"/>
                  <a:pt x="112761" y="1474298"/>
                  <a:pt x="0" y="1043784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Cảm động học sinh tiểu học đi quyên góp từng đồng cứu trợ miền Trung">
            <a:extLst>
              <a:ext uri="{FF2B5EF4-FFF2-40B4-BE49-F238E27FC236}">
                <a16:creationId xmlns:a16="http://schemas.microsoft.com/office/drawing/2014/main" xmlns="" id="{BA714854-1AB1-3D32-E8ED-BE935DE6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6" y="2002061"/>
            <a:ext cx="3799864" cy="34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uận An - Tin Ủy ban nhân dân">
            <a:extLst>
              <a:ext uri="{FF2B5EF4-FFF2-40B4-BE49-F238E27FC236}">
                <a16:creationId xmlns:a16="http://schemas.microsoft.com/office/drawing/2014/main" xmlns="" id="{02896E1E-639D-ACEC-13AC-999AD5C8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40" y="2002061"/>
            <a:ext cx="3881273" cy="34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ÁO QUẢNG TRỊ ĐƯA TIN VỀ CHUYẾN CỨU TRỢ CỦA BNI FOUNDATION - BNI Vietnam">
            <a:extLst>
              <a:ext uri="{FF2B5EF4-FFF2-40B4-BE49-F238E27FC236}">
                <a16:creationId xmlns:a16="http://schemas.microsoft.com/office/drawing/2014/main" xmlns="" id="{A3A2423D-839A-B35A-0780-A6838348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51" y="2002062"/>
            <a:ext cx="3787131" cy="34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5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62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Techsi.vn</cp:lastModifiedBy>
  <cp:revision>75</cp:revision>
  <dcterms:created xsi:type="dcterms:W3CDTF">2022-07-08T02:51:20Z</dcterms:created>
  <dcterms:modified xsi:type="dcterms:W3CDTF">2019-03-19T08:39:26Z</dcterms:modified>
</cp:coreProperties>
</file>