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4" r:id="rId4"/>
  </p:sldMasterIdLst>
  <p:notesMasterIdLst>
    <p:notesMasterId r:id="rId29"/>
  </p:notesMasterIdLst>
  <p:sldIdLst>
    <p:sldId id="505" r:id="rId5"/>
    <p:sldId id="316" r:id="rId6"/>
    <p:sldId id="488" r:id="rId7"/>
    <p:sldId id="490" r:id="rId8"/>
    <p:sldId id="491" r:id="rId9"/>
    <p:sldId id="492" r:id="rId10"/>
    <p:sldId id="493" r:id="rId11"/>
    <p:sldId id="308" r:id="rId12"/>
    <p:sldId id="479" r:id="rId13"/>
    <p:sldId id="314" r:id="rId14"/>
    <p:sldId id="480" r:id="rId15"/>
    <p:sldId id="481" r:id="rId16"/>
    <p:sldId id="482" r:id="rId17"/>
    <p:sldId id="290" r:id="rId18"/>
    <p:sldId id="497" r:id="rId19"/>
    <p:sldId id="501" r:id="rId20"/>
    <p:sldId id="283" r:id="rId21"/>
    <p:sldId id="284" r:id="rId22"/>
    <p:sldId id="292" r:id="rId23"/>
    <p:sldId id="293" r:id="rId24"/>
    <p:sldId id="323" r:id="rId25"/>
    <p:sldId id="313" r:id="rId26"/>
    <p:sldId id="503" r:id="rId27"/>
    <p:sldId id="3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4" d="100"/>
          <a:sy n="84" d="100"/>
        </p:scale>
        <p:origin x="-7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02189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7192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7474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6" name="Chỗ dành sẵn cho Chân trang 5">
            <a:extLst>
              <a:ext uri="{FF2B5EF4-FFF2-40B4-BE49-F238E27FC236}">
                <a16:creationId xmlns:a16="http://schemas.microsoft.com/office/drawing/2014/main" xmlns=""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400990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8" name="Chỗ dành sẵn cho Chân trang 7">
            <a:extLst>
              <a:ext uri="{FF2B5EF4-FFF2-40B4-BE49-F238E27FC236}">
                <a16:creationId xmlns:a16="http://schemas.microsoft.com/office/drawing/2014/main" xmlns=""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47542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4" name="Chỗ dành sẵn cho Chân trang 3">
            <a:extLst>
              <a:ext uri="{FF2B5EF4-FFF2-40B4-BE49-F238E27FC236}">
                <a16:creationId xmlns:a16="http://schemas.microsoft.com/office/drawing/2014/main" xmlns=""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179976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3" name="Chỗ dành sẵn cho Chân trang 2">
            <a:extLst>
              <a:ext uri="{FF2B5EF4-FFF2-40B4-BE49-F238E27FC236}">
                <a16:creationId xmlns:a16="http://schemas.microsoft.com/office/drawing/2014/main" xmlns=""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918326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6" name="Chỗ dành sẵn cho Chân trang 5">
            <a:extLst>
              <a:ext uri="{FF2B5EF4-FFF2-40B4-BE49-F238E27FC236}">
                <a16:creationId xmlns:a16="http://schemas.microsoft.com/office/drawing/2014/main" xmlns=""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02839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6" name="Chỗ dành sẵn cho Chân trang 5">
            <a:extLst>
              <a:ext uri="{FF2B5EF4-FFF2-40B4-BE49-F238E27FC236}">
                <a16:creationId xmlns:a16="http://schemas.microsoft.com/office/drawing/2014/main" xmlns=""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3581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695234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26212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2874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568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0114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75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901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3/19/2019</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24.xml"/><Relationship Id="rId7" Type="http://schemas.openxmlformats.org/officeDocument/2006/relationships/tags" Target="../tags/tag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96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om with a red couch and a rug and shelves&#10;&#10;AI-generated content may be incorrect.">
            <a:extLst>
              <a:ext uri="{FF2B5EF4-FFF2-40B4-BE49-F238E27FC236}">
                <a16:creationId xmlns:a16="http://schemas.microsoft.com/office/drawing/2014/main" xmlns="" id="{FECBEB73-281B-559F-144A-9DB1713641F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2939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80.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80.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80.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80.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50.sv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4.png"/><Relationship Id="rId11" Type="http://schemas.openxmlformats.org/officeDocument/2006/relationships/image" Target="../media/image85.svg"/><Relationship Id="rId5" Type="http://schemas.openxmlformats.org/officeDocument/2006/relationships/image" Target="../media/image83.sv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2.sv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1.svg"/><Relationship Id="rId7"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3.xml"/><Relationship Id="rId6" Type="http://schemas.openxmlformats.org/officeDocument/2006/relationships/image" Target="../media/image94.sv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4.png"/><Relationship Id="rId7"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53.emf"/><Relationship Id="rId5" Type="http://schemas.openxmlformats.org/officeDocument/2006/relationships/image" Target="../media/image101.sv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54.emf"/><Relationship Id="rId5" Type="http://schemas.openxmlformats.org/officeDocument/2006/relationships/image" Target="../media/image101.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0.svg"/><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5.emf"/><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5.emf"/><Relationship Id="rId5" Type="http://schemas.openxmlformats.org/officeDocument/2006/relationships/image" Target="../media/image101.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56.emf"/><Relationship Id="rId5" Type="http://schemas.openxmlformats.org/officeDocument/2006/relationships/image" Target="../media/image101.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60.emf"/><Relationship Id="rId5" Type="http://schemas.openxmlformats.org/officeDocument/2006/relationships/image" Target="../media/image104.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0.emf"/><Relationship Id="rId5" Type="http://schemas.openxmlformats.org/officeDocument/2006/relationships/image" Target="../media/image63.png"/><Relationship Id="rId4" Type="http://schemas.microsoft.com/office/2007/relationships/hdphoto" Target="../media/hdphoto1.wdp"/><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50.svg"/><Relationship Id="rId5" Type="http://schemas.openxmlformats.org/officeDocument/2006/relationships/image" Target="../media/image24.png"/><Relationship Id="rId4" Type="http://schemas.openxmlformats.org/officeDocument/2006/relationships/image" Target="../media/image45.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image" Target="../media/image66.svg"/><Relationship Id="rId3" Type="http://schemas.openxmlformats.org/officeDocument/2006/relationships/image" Target="../media/image19.jpg"/><Relationship Id="rId21" Type="http://schemas.openxmlformats.org/officeDocument/2006/relationships/image" Target="../media/image69.svg"/><Relationship Id="rId7" Type="http://schemas.openxmlformats.org/officeDocument/2006/relationships/image" Target="../media/image55.svg"/><Relationship Id="rId12" Type="http://schemas.openxmlformats.org/officeDocument/2006/relationships/image" Target="../media/image60.svg"/><Relationship Id="rId17" Type="http://schemas.openxmlformats.org/officeDocument/2006/relationships/image" Target="../media/image33.png"/><Relationship Id="rId25" Type="http://schemas.openxmlformats.org/officeDocument/2006/relationships/image" Target="../media/image73.svg"/><Relationship Id="rId2" Type="http://schemas.openxmlformats.org/officeDocument/2006/relationships/audio" Target="../media/audio1.wav"/><Relationship Id="rId16" Type="http://schemas.openxmlformats.org/officeDocument/2006/relationships/image" Target="../media/image64.svg"/><Relationship Id="rId20"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0.png"/><Relationship Id="rId24" Type="http://schemas.openxmlformats.org/officeDocument/2006/relationships/image" Target="../media/image37.png"/><Relationship Id="rId5" Type="http://schemas.openxmlformats.org/officeDocument/2006/relationships/image" Target="../media/image45.svg"/><Relationship Id="rId15" Type="http://schemas.openxmlformats.org/officeDocument/2006/relationships/image" Target="../media/image32.png"/><Relationship Id="rId23" Type="http://schemas.openxmlformats.org/officeDocument/2006/relationships/image" Target="../media/image71.svg"/><Relationship Id="rId10" Type="http://schemas.openxmlformats.org/officeDocument/2006/relationships/image" Target="../media/image58.sv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62.sv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4.png"/><Relationship Id="rId7" Type="http://schemas.openxmlformats.org/officeDocument/2006/relationships/image" Target="../media/image77.sv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75.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80.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2197688" y="4899488"/>
            <a:ext cx="7357636" cy="1105137"/>
          </a:xfrm>
          <a:prstGeom prst="rect">
            <a:avLst/>
          </a:prstGeom>
          <a:noFill/>
        </p:spPr>
        <p:txBody>
          <a:bodyPr wrap="none" lIns="91208" tIns="45606" rIns="91208" bIns="45606">
            <a:spAutoFit/>
          </a:bodyPr>
          <a:lstStyle/>
          <a:p>
            <a:pPr algn="ctr">
              <a:defRPr/>
            </a:pPr>
            <a:r>
              <a:rPr lang="en-US"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583"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09688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6536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60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0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60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0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chắc</a:t>
              </a:r>
              <a:endParaRPr kumimoji="0" lang="en-US" sz="60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khẳng định điều gì đó đúng.</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1105116" y="3433145"/>
              <a:ext cx="2933997" cy="58827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cười</a:t>
              </a:r>
              <a:r>
                <a:rPr kumimoji="0" lang="en-US" sz="54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rúc</a:t>
              </a:r>
              <a:r>
                <a:rPr kumimoji="0" lang="en-US" sz="54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rích</a:t>
              </a:r>
              <a:endParaRPr kumimoji="0" lang="en-US" sz="54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xmlns="" id="{E175CE97-3E6A-BE7A-37F1-B23A2634E194}"/>
              </a:ext>
            </a:extLst>
          </p:cNvPr>
          <p:cNvSpPr/>
          <p:nvPr/>
        </p:nvSpPr>
        <p:spPr>
          <a:xfrm rot="453846">
            <a:off x="836710" y="386492"/>
            <a:ext cx="5043785" cy="3321944"/>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13">
            <a:extLst>
              <a:ext uri="{FF2B5EF4-FFF2-40B4-BE49-F238E27FC236}">
                <a16:creationId xmlns:a16="http://schemas.microsoft.com/office/drawing/2014/main" xmlns="" id="{B27C8574-E995-8359-BBE3-E02602699F91}"/>
              </a:ext>
            </a:extLst>
          </p:cNvPr>
          <p:cNvSpPr/>
          <p:nvPr/>
        </p:nvSpPr>
        <p:spPr>
          <a:xfrm>
            <a:off x="1048668" y="4196881"/>
            <a:ext cx="1846517" cy="2661119"/>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14">
            <a:extLst>
              <a:ext uri="{FF2B5EF4-FFF2-40B4-BE49-F238E27FC236}">
                <a16:creationId xmlns:a16="http://schemas.microsoft.com/office/drawing/2014/main" xmlns="" id="{EA6FDCD0-5BD4-2F70-84AD-0053199AC926}"/>
              </a:ext>
            </a:extLst>
          </p:cNvPr>
          <p:cNvSpPr/>
          <p:nvPr/>
        </p:nvSpPr>
        <p:spPr>
          <a:xfrm>
            <a:off x="3141294" y="4241800"/>
            <a:ext cx="1723189" cy="26162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25">
            <a:extLst>
              <a:ext uri="{FF2B5EF4-FFF2-40B4-BE49-F238E27FC236}">
                <a16:creationId xmlns:a16="http://schemas.microsoft.com/office/drawing/2014/main" xmlns="" id="{72F005A3-5292-3B15-9EA0-9E5354538CFB}"/>
              </a:ext>
            </a:extLst>
          </p:cNvPr>
          <p:cNvSpPr/>
          <p:nvPr/>
        </p:nvSpPr>
        <p:spPr>
          <a:xfrm rot="-5983020">
            <a:off x="-392497" y="-1064868"/>
            <a:ext cx="2454009" cy="2464229"/>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10">
              <a:extLst>
                <a:ext uri="{96DAC541-7B7A-43D3-8B79-37D633B846F1}">
                  <asvg:svgBlip xmlns:asvg="http://schemas.microsoft.com/office/drawing/2016/SVG/main" xmlns="" r:embed="rId11"/>
                </a:ext>
              </a:extLst>
            </a:blip>
            <a:stretch>
              <a:fillRect l="-267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26">
            <a:extLst>
              <a:ext uri="{FF2B5EF4-FFF2-40B4-BE49-F238E27FC236}">
                <a16:creationId xmlns:a16="http://schemas.microsoft.com/office/drawing/2014/main" xmlns="" id="{8792A0AA-88C1-D163-6683-43CFBD3C15BD}"/>
              </a:ext>
            </a:extLst>
          </p:cNvPr>
          <p:cNvSpPr/>
          <p:nvPr/>
        </p:nvSpPr>
        <p:spPr>
          <a:xfrm rot="-5983020" flipH="1" flipV="1">
            <a:off x="10020534" y="5282229"/>
            <a:ext cx="2454009" cy="2464229"/>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10">
              <a:extLst>
                <a:ext uri="{96DAC541-7B7A-43D3-8B79-37D633B846F1}">
                  <asvg:svgBlip xmlns:asvg="http://schemas.microsoft.com/office/drawing/2016/SVG/main" xmlns="" r:embed="rId11"/>
                </a:ext>
              </a:extLst>
            </a:blip>
            <a:stretch>
              <a:fillRect l="-267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xmlns="" id="{233FECD6-06F1-9A37-8075-4B8A25A1D589}"/>
              </a:ext>
            </a:extLst>
          </p:cNvPr>
          <p:cNvGrpSpPr/>
          <p:nvPr/>
        </p:nvGrpSpPr>
        <p:grpSpPr>
          <a:xfrm>
            <a:off x="6233986" y="337185"/>
            <a:ext cx="5551615" cy="2428875"/>
            <a:chOff x="2742973" y="1255651"/>
            <a:chExt cx="4657705" cy="2530788"/>
          </a:xfrm>
        </p:grpSpPr>
        <p:sp>
          <p:nvSpPr>
            <p:cNvPr id="12" name="Rectangle: Rounded Corners 6">
              <a:extLst>
                <a:ext uri="{FF2B5EF4-FFF2-40B4-BE49-F238E27FC236}">
                  <a16:creationId xmlns:a16="http://schemas.microsoft.com/office/drawing/2014/main" xmlns="" id="{E70DA38D-C3F1-9490-2F32-20BB529DAC11}"/>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683718" marR="0" lvl="1" indent="0" algn="just" defTabSz="60963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683718" marR="0" lvl="1" indent="0" algn="just" defTabSz="60963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683718" marR="0" lvl="1" indent="0" algn="just" defTabSz="60963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9" name="Rectangle: Rounded Corners 18">
              <a:extLst>
                <a:ext uri="{FF2B5EF4-FFF2-40B4-BE49-F238E27FC236}">
                  <a16:creationId xmlns:a16="http://schemas.microsoft.com/office/drawing/2014/main" xmlns="" id="{4C8101C3-ED8D-6E02-B3EC-F0EED773F3E3}"/>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xmlns="" id="{471EBC87-FFBA-9830-781E-30F6FAE5F174}"/>
                </a:ext>
              </a:extLst>
            </p:cNvPr>
            <p:cNvPicPr>
              <a:picLocks noChangeAspect="1"/>
            </p:cNvPicPr>
            <p:nvPr/>
          </p:nvPicPr>
          <p:blipFill>
            <a:blip r:embed="rId12"/>
            <a:stretch>
              <a:fillRect/>
            </a:stretch>
          </p:blipFill>
          <p:spPr>
            <a:xfrm flipH="1">
              <a:off x="2742973" y="1934585"/>
              <a:ext cx="570472" cy="570472"/>
            </a:xfrm>
            <a:prstGeom prst="rect">
              <a:avLst/>
            </a:prstGeom>
          </p:spPr>
        </p:pic>
        <p:pic>
          <p:nvPicPr>
            <p:cNvPr id="21" name="Picture 20">
              <a:extLst>
                <a:ext uri="{FF2B5EF4-FFF2-40B4-BE49-F238E27FC236}">
                  <a16:creationId xmlns:a16="http://schemas.microsoft.com/office/drawing/2014/main" xmlns="" id="{E155917C-C34C-8336-5E29-B6B85DAD36E9}"/>
                </a:ext>
              </a:extLst>
            </p:cNvPr>
            <p:cNvPicPr>
              <a:picLocks noChangeAspect="1"/>
            </p:cNvPicPr>
            <p:nvPr/>
          </p:nvPicPr>
          <p:blipFill>
            <a:blip r:embed="rId12"/>
            <a:stretch>
              <a:fillRect/>
            </a:stretch>
          </p:blipFill>
          <p:spPr>
            <a:xfrm flipH="1">
              <a:off x="2742974" y="2575652"/>
              <a:ext cx="570471" cy="570471"/>
            </a:xfrm>
            <a:prstGeom prst="rect">
              <a:avLst/>
            </a:prstGeom>
          </p:spPr>
        </p:pic>
        <p:pic>
          <p:nvPicPr>
            <p:cNvPr id="22" name="Picture 21">
              <a:extLst>
                <a:ext uri="{FF2B5EF4-FFF2-40B4-BE49-F238E27FC236}">
                  <a16:creationId xmlns:a16="http://schemas.microsoft.com/office/drawing/2014/main" xmlns="" id="{E5A7A2E2-3F3E-E70D-215F-40184DBD9ABA}"/>
                </a:ext>
              </a:extLst>
            </p:cNvPr>
            <p:cNvPicPr>
              <a:picLocks noChangeAspect="1"/>
            </p:cNvPicPr>
            <p:nvPr/>
          </p:nvPicPr>
          <p:blipFill>
            <a:blip r:embed="rId12"/>
            <a:stretch>
              <a:fillRect/>
            </a:stretch>
          </p:blipFill>
          <p:spPr>
            <a:xfrm flipH="1">
              <a:off x="2781595" y="3146123"/>
              <a:ext cx="570470" cy="570470"/>
            </a:xfrm>
            <a:prstGeom prst="rect">
              <a:avLst/>
            </a:prstGeom>
          </p:spPr>
        </p:pic>
      </p:grpSp>
      <p:grpSp>
        <p:nvGrpSpPr>
          <p:cNvPr id="23" name="Group 22">
            <a:extLst>
              <a:ext uri="{FF2B5EF4-FFF2-40B4-BE49-F238E27FC236}">
                <a16:creationId xmlns:a16="http://schemas.microsoft.com/office/drawing/2014/main" xmlns="" id="{91EFDF9F-AA65-16F8-D30E-1942B3B2925A}"/>
              </a:ext>
            </a:extLst>
          </p:cNvPr>
          <p:cNvGrpSpPr/>
          <p:nvPr/>
        </p:nvGrpSpPr>
        <p:grpSpPr>
          <a:xfrm>
            <a:off x="5292408" y="3359451"/>
            <a:ext cx="6797993" cy="2835609"/>
            <a:chOff x="5189220" y="3812803"/>
            <a:chExt cx="5445754" cy="2185950"/>
          </a:xfrm>
        </p:grpSpPr>
        <p:grpSp>
          <p:nvGrpSpPr>
            <p:cNvPr id="24" name="Group 23">
              <a:extLst>
                <a:ext uri="{FF2B5EF4-FFF2-40B4-BE49-F238E27FC236}">
                  <a16:creationId xmlns:a16="http://schemas.microsoft.com/office/drawing/2014/main" xmlns="" id="{50750429-6DB2-40A2-77CF-B1A0B2689702}"/>
                </a:ext>
              </a:extLst>
            </p:cNvPr>
            <p:cNvGrpSpPr/>
            <p:nvPr/>
          </p:nvGrpSpPr>
          <p:grpSpPr>
            <a:xfrm>
              <a:off x="5189220" y="3812803"/>
              <a:ext cx="5445754" cy="2185950"/>
              <a:chOff x="3323320" y="1250854"/>
              <a:chExt cx="5445754" cy="2185950"/>
            </a:xfrm>
          </p:grpSpPr>
          <p:sp>
            <p:nvSpPr>
              <p:cNvPr id="35" name="Rectangle: Rounded Corners 12">
                <a:extLst>
                  <a:ext uri="{FF2B5EF4-FFF2-40B4-BE49-F238E27FC236}">
                    <a16:creationId xmlns:a16="http://schemas.microsoft.com/office/drawing/2014/main" xmlns="" id="{14AA636B-AA9E-7BDE-7F25-358117CEC968}"/>
                  </a:ext>
                </a:extLst>
              </p:cNvPr>
              <p:cNvSpPr/>
              <p:nvPr/>
            </p:nvSpPr>
            <p:spPr>
              <a:xfrm>
                <a:off x="3323320" y="1724300"/>
                <a:ext cx="5445754" cy="1712504"/>
              </a:xfrm>
              <a:custGeom>
                <a:avLst/>
                <a:gdLst>
                  <a:gd name="connsiteX0" fmla="*/ 0 w 5445754"/>
                  <a:gd name="connsiteY0" fmla="*/ 345446 h 1712504"/>
                  <a:gd name="connsiteX1" fmla="*/ 345446 w 5445754"/>
                  <a:gd name="connsiteY1" fmla="*/ 0 h 1712504"/>
                  <a:gd name="connsiteX2" fmla="*/ 977163 w 5445754"/>
                  <a:gd name="connsiteY2" fmla="*/ 0 h 1712504"/>
                  <a:gd name="connsiteX3" fmla="*/ 1608881 w 5445754"/>
                  <a:gd name="connsiteY3" fmla="*/ 0 h 1712504"/>
                  <a:gd name="connsiteX4" fmla="*/ 2145501 w 5445754"/>
                  <a:gd name="connsiteY4" fmla="*/ 0 h 1712504"/>
                  <a:gd name="connsiteX5" fmla="*/ 2729670 w 5445754"/>
                  <a:gd name="connsiteY5" fmla="*/ 0 h 1712504"/>
                  <a:gd name="connsiteX6" fmla="*/ 3313838 w 5445754"/>
                  <a:gd name="connsiteY6" fmla="*/ 0 h 1712504"/>
                  <a:gd name="connsiteX7" fmla="*/ 4040653 w 5445754"/>
                  <a:gd name="connsiteY7" fmla="*/ 0 h 1712504"/>
                  <a:gd name="connsiteX8" fmla="*/ 5100308 w 5445754"/>
                  <a:gd name="connsiteY8" fmla="*/ 0 h 1712504"/>
                  <a:gd name="connsiteX9" fmla="*/ 5445754 w 5445754"/>
                  <a:gd name="connsiteY9" fmla="*/ 345446 h 1712504"/>
                  <a:gd name="connsiteX10" fmla="*/ 5445754 w 5445754"/>
                  <a:gd name="connsiteY10" fmla="*/ 846036 h 1712504"/>
                  <a:gd name="connsiteX11" fmla="*/ 5445754 w 5445754"/>
                  <a:gd name="connsiteY11" fmla="*/ 1367058 h 1712504"/>
                  <a:gd name="connsiteX12" fmla="*/ 5100308 w 5445754"/>
                  <a:gd name="connsiteY12" fmla="*/ 1712504 h 1712504"/>
                  <a:gd name="connsiteX13" fmla="*/ 4373493 w 5445754"/>
                  <a:gd name="connsiteY13" fmla="*/ 1712504 h 1712504"/>
                  <a:gd name="connsiteX14" fmla="*/ 3694227 w 5445754"/>
                  <a:gd name="connsiteY14" fmla="*/ 1712504 h 1712504"/>
                  <a:gd name="connsiteX15" fmla="*/ 2919864 w 5445754"/>
                  <a:gd name="connsiteY15" fmla="*/ 1712504 h 1712504"/>
                  <a:gd name="connsiteX16" fmla="*/ 2240598 w 5445754"/>
                  <a:gd name="connsiteY16" fmla="*/ 1712504 h 1712504"/>
                  <a:gd name="connsiteX17" fmla="*/ 1561332 w 5445754"/>
                  <a:gd name="connsiteY17" fmla="*/ 1712504 h 1712504"/>
                  <a:gd name="connsiteX18" fmla="*/ 345446 w 5445754"/>
                  <a:gd name="connsiteY18" fmla="*/ 1712504 h 1712504"/>
                  <a:gd name="connsiteX19" fmla="*/ 0 w 5445754"/>
                  <a:gd name="connsiteY19" fmla="*/ 1367058 h 1712504"/>
                  <a:gd name="connsiteX20" fmla="*/ 0 w 5445754"/>
                  <a:gd name="connsiteY20" fmla="*/ 866468 h 1712504"/>
                  <a:gd name="connsiteX21" fmla="*/ 0 w 5445754"/>
                  <a:gd name="connsiteY21" fmla="*/ 345446 h 171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712504" fill="none" extrusionOk="0">
                    <a:moveTo>
                      <a:pt x="0" y="345446"/>
                    </a:moveTo>
                    <a:cubicBezTo>
                      <a:pt x="20756" y="184061"/>
                      <a:pt x="138326" y="14951"/>
                      <a:pt x="345446" y="0"/>
                    </a:cubicBezTo>
                    <a:cubicBezTo>
                      <a:pt x="503182" y="-670"/>
                      <a:pt x="663337" y="-10216"/>
                      <a:pt x="977163" y="0"/>
                    </a:cubicBezTo>
                    <a:cubicBezTo>
                      <a:pt x="1290989" y="10216"/>
                      <a:pt x="1303123" y="12697"/>
                      <a:pt x="1608881" y="0"/>
                    </a:cubicBezTo>
                    <a:cubicBezTo>
                      <a:pt x="1914639" y="-12697"/>
                      <a:pt x="2013826" y="-2509"/>
                      <a:pt x="2145501" y="0"/>
                    </a:cubicBezTo>
                    <a:cubicBezTo>
                      <a:pt x="2277176" y="2509"/>
                      <a:pt x="2518199" y="8707"/>
                      <a:pt x="2729670" y="0"/>
                    </a:cubicBezTo>
                    <a:cubicBezTo>
                      <a:pt x="2941141" y="-8707"/>
                      <a:pt x="3104948" y="8478"/>
                      <a:pt x="3313838" y="0"/>
                    </a:cubicBezTo>
                    <a:cubicBezTo>
                      <a:pt x="3522728" y="-8478"/>
                      <a:pt x="3861816" y="19474"/>
                      <a:pt x="4040653" y="0"/>
                    </a:cubicBezTo>
                    <a:cubicBezTo>
                      <a:pt x="4219491" y="-19474"/>
                      <a:pt x="4809259" y="14093"/>
                      <a:pt x="5100308" y="0"/>
                    </a:cubicBezTo>
                    <a:cubicBezTo>
                      <a:pt x="5295699" y="-379"/>
                      <a:pt x="5439419" y="142369"/>
                      <a:pt x="5445754" y="345446"/>
                    </a:cubicBezTo>
                    <a:cubicBezTo>
                      <a:pt x="5464815" y="487476"/>
                      <a:pt x="5426867" y="697895"/>
                      <a:pt x="5445754" y="846036"/>
                    </a:cubicBezTo>
                    <a:cubicBezTo>
                      <a:pt x="5464642" y="994177"/>
                      <a:pt x="5447553" y="1234131"/>
                      <a:pt x="5445754" y="1367058"/>
                    </a:cubicBezTo>
                    <a:cubicBezTo>
                      <a:pt x="5483880" y="1558168"/>
                      <a:pt x="5306502" y="1739682"/>
                      <a:pt x="5100308" y="1712504"/>
                    </a:cubicBezTo>
                    <a:cubicBezTo>
                      <a:pt x="4923314" y="1713117"/>
                      <a:pt x="4599108" y="1730877"/>
                      <a:pt x="4373493" y="1712504"/>
                    </a:cubicBezTo>
                    <a:cubicBezTo>
                      <a:pt x="4147879" y="1694131"/>
                      <a:pt x="3854615" y="1705020"/>
                      <a:pt x="3694227" y="1712504"/>
                    </a:cubicBezTo>
                    <a:cubicBezTo>
                      <a:pt x="3533839" y="1719988"/>
                      <a:pt x="3284782" y="1740750"/>
                      <a:pt x="2919864" y="1712504"/>
                    </a:cubicBezTo>
                    <a:cubicBezTo>
                      <a:pt x="2554946" y="1684258"/>
                      <a:pt x="2494292" y="1743304"/>
                      <a:pt x="2240598" y="1712504"/>
                    </a:cubicBezTo>
                    <a:cubicBezTo>
                      <a:pt x="1986904" y="1681704"/>
                      <a:pt x="1723205" y="1731311"/>
                      <a:pt x="1561332" y="1712504"/>
                    </a:cubicBezTo>
                    <a:cubicBezTo>
                      <a:pt x="1399459" y="1693697"/>
                      <a:pt x="758485" y="1747685"/>
                      <a:pt x="345446" y="1712504"/>
                    </a:cubicBezTo>
                    <a:cubicBezTo>
                      <a:pt x="151028" y="1755063"/>
                      <a:pt x="-3908" y="1512937"/>
                      <a:pt x="0" y="1367058"/>
                    </a:cubicBezTo>
                    <a:cubicBezTo>
                      <a:pt x="-8105" y="1177929"/>
                      <a:pt x="-17769" y="978231"/>
                      <a:pt x="0" y="866468"/>
                    </a:cubicBezTo>
                    <a:cubicBezTo>
                      <a:pt x="17769" y="754705"/>
                      <a:pt x="-22755" y="572900"/>
                      <a:pt x="0" y="345446"/>
                    </a:cubicBezTo>
                    <a:close/>
                  </a:path>
                  <a:path w="5445754" h="1712504" stroke="0" extrusionOk="0">
                    <a:moveTo>
                      <a:pt x="0" y="345446"/>
                    </a:moveTo>
                    <a:cubicBezTo>
                      <a:pt x="164" y="159672"/>
                      <a:pt x="159085" y="7906"/>
                      <a:pt x="345446" y="0"/>
                    </a:cubicBezTo>
                    <a:cubicBezTo>
                      <a:pt x="534376" y="-21378"/>
                      <a:pt x="908785" y="8255"/>
                      <a:pt x="1072261" y="0"/>
                    </a:cubicBezTo>
                    <a:cubicBezTo>
                      <a:pt x="1235737" y="-8255"/>
                      <a:pt x="1401203" y="6961"/>
                      <a:pt x="1656429" y="0"/>
                    </a:cubicBezTo>
                    <a:cubicBezTo>
                      <a:pt x="1911655" y="-6961"/>
                      <a:pt x="2051932" y="-27044"/>
                      <a:pt x="2240598" y="0"/>
                    </a:cubicBezTo>
                    <a:cubicBezTo>
                      <a:pt x="2429264" y="27044"/>
                      <a:pt x="2793373" y="-3987"/>
                      <a:pt x="2967413" y="0"/>
                    </a:cubicBezTo>
                    <a:cubicBezTo>
                      <a:pt x="3141454" y="3987"/>
                      <a:pt x="3311818" y="-1196"/>
                      <a:pt x="3599130" y="0"/>
                    </a:cubicBezTo>
                    <a:cubicBezTo>
                      <a:pt x="3886442" y="1196"/>
                      <a:pt x="4176481" y="-37390"/>
                      <a:pt x="4373493" y="0"/>
                    </a:cubicBezTo>
                    <a:cubicBezTo>
                      <a:pt x="4570505" y="37390"/>
                      <a:pt x="4842235" y="444"/>
                      <a:pt x="5100308" y="0"/>
                    </a:cubicBezTo>
                    <a:cubicBezTo>
                      <a:pt x="5252012" y="20571"/>
                      <a:pt x="5468916" y="129021"/>
                      <a:pt x="5445754" y="345446"/>
                    </a:cubicBezTo>
                    <a:cubicBezTo>
                      <a:pt x="5430384" y="526636"/>
                      <a:pt x="5427407" y="667406"/>
                      <a:pt x="5445754" y="835820"/>
                    </a:cubicBezTo>
                    <a:cubicBezTo>
                      <a:pt x="5464101" y="1004234"/>
                      <a:pt x="5449459" y="1255033"/>
                      <a:pt x="5445754" y="1367058"/>
                    </a:cubicBezTo>
                    <a:cubicBezTo>
                      <a:pt x="5480884" y="1575135"/>
                      <a:pt x="5288660" y="1697256"/>
                      <a:pt x="5100308" y="1712504"/>
                    </a:cubicBezTo>
                    <a:cubicBezTo>
                      <a:pt x="4961118" y="1731979"/>
                      <a:pt x="4664293" y="1710497"/>
                      <a:pt x="4516139" y="1712504"/>
                    </a:cubicBezTo>
                    <a:cubicBezTo>
                      <a:pt x="4367985" y="1714511"/>
                      <a:pt x="4077240" y="1704402"/>
                      <a:pt x="3789325" y="1712504"/>
                    </a:cubicBezTo>
                    <a:cubicBezTo>
                      <a:pt x="3501410" y="1720606"/>
                      <a:pt x="3380919" y="1673917"/>
                      <a:pt x="3014961" y="1712504"/>
                    </a:cubicBezTo>
                    <a:cubicBezTo>
                      <a:pt x="2649003" y="1751091"/>
                      <a:pt x="2611399" y="1743635"/>
                      <a:pt x="2383244" y="1712504"/>
                    </a:cubicBezTo>
                    <a:cubicBezTo>
                      <a:pt x="2155089" y="1681373"/>
                      <a:pt x="2038219" y="1686374"/>
                      <a:pt x="1751527" y="1712504"/>
                    </a:cubicBezTo>
                    <a:cubicBezTo>
                      <a:pt x="1464835" y="1738634"/>
                      <a:pt x="1190432" y="1723621"/>
                      <a:pt x="977163" y="1712504"/>
                    </a:cubicBezTo>
                    <a:cubicBezTo>
                      <a:pt x="763894" y="1701387"/>
                      <a:pt x="573016" y="1695617"/>
                      <a:pt x="345446" y="1712504"/>
                    </a:cubicBezTo>
                    <a:cubicBezTo>
                      <a:pt x="171019" y="1708055"/>
                      <a:pt x="41593" y="1579017"/>
                      <a:pt x="0" y="1367058"/>
                    </a:cubicBezTo>
                    <a:cubicBezTo>
                      <a:pt x="22781" y="1147835"/>
                      <a:pt x="-3906" y="1013886"/>
                      <a:pt x="0" y="876684"/>
                    </a:cubicBezTo>
                    <a:cubicBezTo>
                      <a:pt x="3906" y="739482"/>
                      <a:pt x="2357" y="545315"/>
                      <a:pt x="0" y="345446"/>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60963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36" name="Rectangle: Rounded Corners 35">
                <a:extLst>
                  <a:ext uri="{FF2B5EF4-FFF2-40B4-BE49-F238E27FC236}">
                    <a16:creationId xmlns:a16="http://schemas.microsoft.com/office/drawing/2014/main" xmlns="" id="{BC32FE32-E4D4-F2DB-AAC3-09D061A69718}"/>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xmlns="" id="{8696001A-C260-9F16-6341-035D0AE830D4}"/>
                </a:ext>
              </a:extLst>
            </p:cNvPr>
            <p:cNvPicPr>
              <a:picLocks noChangeAspect="1"/>
            </p:cNvPicPr>
            <p:nvPr/>
          </p:nvPicPr>
          <p:blipFill>
            <a:blip r:embed="rId13"/>
            <a:stretch>
              <a:fillRect/>
            </a:stretch>
          </p:blipFill>
          <p:spPr>
            <a:xfrm>
              <a:off x="7431925" y="4690660"/>
              <a:ext cx="469963" cy="469963"/>
            </a:xfrm>
            <a:prstGeom prst="rect">
              <a:avLst/>
            </a:prstGeom>
          </p:spPr>
        </p:pic>
        <p:pic>
          <p:nvPicPr>
            <p:cNvPr id="26" name="Picture 25">
              <a:extLst>
                <a:ext uri="{FF2B5EF4-FFF2-40B4-BE49-F238E27FC236}">
                  <a16:creationId xmlns:a16="http://schemas.microsoft.com/office/drawing/2014/main" xmlns="" id="{AB55073E-5DD7-5B27-B4AC-3B3CFC6061AE}"/>
                </a:ext>
              </a:extLst>
            </p:cNvPr>
            <p:cNvPicPr>
              <a:picLocks noChangeAspect="1"/>
            </p:cNvPicPr>
            <p:nvPr/>
          </p:nvPicPr>
          <p:blipFill>
            <a:blip r:embed="rId14"/>
            <a:stretch>
              <a:fillRect/>
            </a:stretch>
          </p:blipFill>
          <p:spPr>
            <a:xfrm>
              <a:off x="6875251" y="4690660"/>
              <a:ext cx="469963" cy="469963"/>
            </a:xfrm>
            <a:prstGeom prst="rect">
              <a:avLst/>
            </a:prstGeom>
          </p:spPr>
        </p:pic>
        <p:pic>
          <p:nvPicPr>
            <p:cNvPr id="28" name="Picture 27">
              <a:extLst>
                <a:ext uri="{FF2B5EF4-FFF2-40B4-BE49-F238E27FC236}">
                  <a16:creationId xmlns:a16="http://schemas.microsoft.com/office/drawing/2014/main" xmlns="" id="{EB6F25C7-2017-A11E-9876-803234FB9D99}"/>
                </a:ext>
              </a:extLst>
            </p:cNvPr>
            <p:cNvPicPr>
              <a:picLocks noChangeAspect="1"/>
            </p:cNvPicPr>
            <p:nvPr/>
          </p:nvPicPr>
          <p:blipFill>
            <a:blip r:embed="rId15"/>
            <a:stretch>
              <a:fillRect/>
            </a:stretch>
          </p:blipFill>
          <p:spPr>
            <a:xfrm>
              <a:off x="7988599" y="4690660"/>
              <a:ext cx="469963" cy="469963"/>
            </a:xfrm>
            <a:prstGeom prst="rect">
              <a:avLst/>
            </a:prstGeom>
          </p:spPr>
        </p:pic>
        <p:pic>
          <p:nvPicPr>
            <p:cNvPr id="29" name="Picture 28">
              <a:extLst>
                <a:ext uri="{FF2B5EF4-FFF2-40B4-BE49-F238E27FC236}">
                  <a16:creationId xmlns:a16="http://schemas.microsoft.com/office/drawing/2014/main" xmlns="" id="{493FDFE1-F6A6-EEDC-A65D-2EF92828DF46}"/>
                </a:ext>
              </a:extLst>
            </p:cNvPr>
            <p:cNvPicPr>
              <a:picLocks noChangeAspect="1"/>
            </p:cNvPicPr>
            <p:nvPr/>
          </p:nvPicPr>
          <p:blipFill>
            <a:blip r:embed="rId13"/>
            <a:stretch>
              <a:fillRect/>
            </a:stretch>
          </p:blipFill>
          <p:spPr>
            <a:xfrm>
              <a:off x="7492935" y="5160155"/>
              <a:ext cx="469963" cy="469963"/>
            </a:xfrm>
            <a:prstGeom prst="rect">
              <a:avLst/>
            </a:prstGeom>
          </p:spPr>
        </p:pic>
        <p:pic>
          <p:nvPicPr>
            <p:cNvPr id="30" name="Picture 29">
              <a:extLst>
                <a:ext uri="{FF2B5EF4-FFF2-40B4-BE49-F238E27FC236}">
                  <a16:creationId xmlns:a16="http://schemas.microsoft.com/office/drawing/2014/main" xmlns="" id="{16B01BD8-A40C-638A-E61B-49D041F92ED7}"/>
                </a:ext>
              </a:extLst>
            </p:cNvPr>
            <p:cNvPicPr>
              <a:picLocks noChangeAspect="1"/>
            </p:cNvPicPr>
            <p:nvPr/>
          </p:nvPicPr>
          <p:blipFill>
            <a:blip r:embed="rId14"/>
            <a:stretch>
              <a:fillRect/>
            </a:stretch>
          </p:blipFill>
          <p:spPr>
            <a:xfrm>
              <a:off x="6936261" y="5160155"/>
              <a:ext cx="469963" cy="469963"/>
            </a:xfrm>
            <a:prstGeom prst="rect">
              <a:avLst/>
            </a:prstGeom>
          </p:spPr>
        </p:pic>
        <p:pic>
          <p:nvPicPr>
            <p:cNvPr id="31" name="Picture 30">
              <a:extLst>
                <a:ext uri="{FF2B5EF4-FFF2-40B4-BE49-F238E27FC236}">
                  <a16:creationId xmlns:a16="http://schemas.microsoft.com/office/drawing/2014/main" xmlns="" id="{81494E9D-4461-F4FB-F8CE-AC232DFDF92A}"/>
                </a:ext>
              </a:extLst>
            </p:cNvPr>
            <p:cNvPicPr>
              <a:picLocks noChangeAspect="1"/>
            </p:cNvPicPr>
            <p:nvPr/>
          </p:nvPicPr>
          <p:blipFill>
            <a:blip r:embed="rId15"/>
            <a:stretch>
              <a:fillRect/>
            </a:stretch>
          </p:blipFill>
          <p:spPr>
            <a:xfrm>
              <a:off x="8049609" y="5160155"/>
              <a:ext cx="469963" cy="469963"/>
            </a:xfrm>
            <a:prstGeom prst="rect">
              <a:avLst/>
            </a:prstGeom>
          </p:spPr>
        </p:pic>
        <p:pic>
          <p:nvPicPr>
            <p:cNvPr id="32" name="Picture 31">
              <a:extLst>
                <a:ext uri="{FF2B5EF4-FFF2-40B4-BE49-F238E27FC236}">
                  <a16:creationId xmlns:a16="http://schemas.microsoft.com/office/drawing/2014/main" xmlns="" id="{49F70472-734A-6857-F3FD-BAE2B998C974}"/>
                </a:ext>
              </a:extLst>
            </p:cNvPr>
            <p:cNvPicPr>
              <a:picLocks noChangeAspect="1"/>
            </p:cNvPicPr>
            <p:nvPr/>
          </p:nvPicPr>
          <p:blipFill>
            <a:blip r:embed="rId13"/>
            <a:stretch>
              <a:fillRect/>
            </a:stretch>
          </p:blipFill>
          <p:spPr>
            <a:xfrm>
              <a:off x="9171915" y="5411164"/>
              <a:ext cx="469963" cy="469963"/>
            </a:xfrm>
            <a:prstGeom prst="rect">
              <a:avLst/>
            </a:prstGeom>
          </p:spPr>
        </p:pic>
        <p:pic>
          <p:nvPicPr>
            <p:cNvPr id="33" name="Picture 32">
              <a:extLst>
                <a:ext uri="{FF2B5EF4-FFF2-40B4-BE49-F238E27FC236}">
                  <a16:creationId xmlns:a16="http://schemas.microsoft.com/office/drawing/2014/main" xmlns="" id="{74DF82DF-815A-F27E-FE69-2031133AF969}"/>
                </a:ext>
              </a:extLst>
            </p:cNvPr>
            <p:cNvPicPr>
              <a:picLocks noChangeAspect="1"/>
            </p:cNvPicPr>
            <p:nvPr/>
          </p:nvPicPr>
          <p:blipFill>
            <a:blip r:embed="rId14"/>
            <a:stretch>
              <a:fillRect/>
            </a:stretch>
          </p:blipFill>
          <p:spPr>
            <a:xfrm>
              <a:off x="8615240" y="5411164"/>
              <a:ext cx="469963" cy="469963"/>
            </a:xfrm>
            <a:prstGeom prst="rect">
              <a:avLst/>
            </a:prstGeom>
          </p:spPr>
        </p:pic>
        <p:pic>
          <p:nvPicPr>
            <p:cNvPr id="34" name="Picture 33">
              <a:extLst>
                <a:ext uri="{FF2B5EF4-FFF2-40B4-BE49-F238E27FC236}">
                  <a16:creationId xmlns:a16="http://schemas.microsoft.com/office/drawing/2014/main" xmlns="" id="{8D2D6E56-02B4-B4FC-BFAE-33EF1D54446B}"/>
                </a:ext>
              </a:extLst>
            </p:cNvPr>
            <p:cNvPicPr>
              <a:picLocks noChangeAspect="1"/>
            </p:cNvPicPr>
            <p:nvPr/>
          </p:nvPicPr>
          <p:blipFill>
            <a:blip r:embed="rId15"/>
            <a:stretch>
              <a:fillRect/>
            </a:stretch>
          </p:blipFill>
          <p:spPr>
            <a:xfrm>
              <a:off x="9728589" y="5411164"/>
              <a:ext cx="469963" cy="469963"/>
            </a:xfrm>
            <a:prstGeom prst="rect">
              <a:avLst/>
            </a:prstGeom>
          </p:spPr>
        </p:pic>
      </p:grpSp>
      <p:sp>
        <p:nvSpPr>
          <p:cNvPr id="37" name="TextBox 36">
            <a:extLst>
              <a:ext uri="{FF2B5EF4-FFF2-40B4-BE49-F238E27FC236}">
                <a16:creationId xmlns:a16="http://schemas.microsoft.com/office/drawing/2014/main" xmlns="" id="{D9176ACF-748B-7414-6A11-2AFB2CC13834}"/>
              </a:ext>
            </a:extLst>
          </p:cNvPr>
          <p:cNvSpPr txBox="1"/>
          <p:nvPr/>
        </p:nvSpPr>
        <p:spPr>
          <a:xfrm>
            <a:off x="690425" y="1223130"/>
            <a:ext cx="5259977"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oiny" panose="02000903060500060000" pitchFamily="2" charset="0"/>
                <a:ea typeface="Cambria" panose="02040503050406030204" pitchFamily="18" charset="0"/>
                <a:cs typeface="+mn-cs"/>
              </a:rPr>
              <a:t>LUYỆN ĐỌC </a:t>
            </a:r>
            <a:endParaRPr kumimoji="0" lang="vi-V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oiny" panose="02000903060500060000" pitchFamily="2" charset="0"/>
                <a:ea typeface="Cambria" panose="02040503050406030204" pitchFamily="18" charset="0"/>
                <a:cs typeface="+mn-cs"/>
              </a:rPr>
              <a:t>TRONG NHÓM</a:t>
            </a:r>
          </a:p>
        </p:txBody>
      </p:sp>
    </p:spTree>
    <p:extLst>
      <p:ext uri="{BB962C8B-B14F-4D97-AF65-F5344CB8AC3E}">
        <p14:creationId xmlns:p14="http://schemas.microsoft.com/office/powerpoint/2010/main" val="34349608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xmlns="" id="{442906F3-88D1-F016-466F-68344A2DDEB3}"/>
              </a:ext>
            </a:extLst>
          </p:cNvPr>
          <p:cNvSpPr/>
          <p:nvPr/>
        </p:nvSpPr>
        <p:spPr>
          <a:xfrm>
            <a:off x="2184400" y="397869"/>
            <a:ext cx="7737901" cy="2013872"/>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3">
            <a:extLst>
              <a:ext uri="{FF2B5EF4-FFF2-40B4-BE49-F238E27FC236}">
                <a16:creationId xmlns:a16="http://schemas.microsoft.com/office/drawing/2014/main" xmlns="" id="{900EBFB2-3409-6341-0DC2-C417BDF6FFFF}"/>
              </a:ext>
            </a:extLst>
          </p:cNvPr>
          <p:cNvSpPr/>
          <p:nvPr/>
        </p:nvSpPr>
        <p:spPr>
          <a:xfrm>
            <a:off x="-583221" y="2907239"/>
            <a:ext cx="3403073" cy="4039255"/>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14">
            <a:extLst>
              <a:ext uri="{FF2B5EF4-FFF2-40B4-BE49-F238E27FC236}">
                <a16:creationId xmlns:a16="http://schemas.microsoft.com/office/drawing/2014/main" xmlns="" id="{01BB30F0-303B-A5F1-A8EE-489AF6773E28}"/>
              </a:ext>
            </a:extLst>
          </p:cNvPr>
          <p:cNvSpPr/>
          <p:nvPr/>
        </p:nvSpPr>
        <p:spPr>
          <a:xfrm rot="1260444">
            <a:off x="8894450" y="186424"/>
            <a:ext cx="3374733" cy="1676117"/>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76285207-0BA1-ECFE-225C-5672B767CD06}"/>
              </a:ext>
            </a:extLst>
          </p:cNvPr>
          <p:cNvSpPr txBox="1"/>
          <p:nvPr/>
        </p:nvSpPr>
        <p:spPr>
          <a:xfrm>
            <a:off x="2061466" y="1083223"/>
            <a:ext cx="7737901"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LUYỆN ĐỌC TRƯỚC LỚP</a:t>
            </a:r>
          </a:p>
        </p:txBody>
      </p:sp>
      <p:grpSp>
        <p:nvGrpSpPr>
          <p:cNvPr id="9" name="Group 8">
            <a:extLst>
              <a:ext uri="{FF2B5EF4-FFF2-40B4-BE49-F238E27FC236}">
                <a16:creationId xmlns:a16="http://schemas.microsoft.com/office/drawing/2014/main" xmlns="" id="{2A3CC789-4CE3-EF21-A6A0-FA8A2D0CCFBC}"/>
              </a:ext>
            </a:extLst>
          </p:cNvPr>
          <p:cNvGrpSpPr/>
          <p:nvPr/>
        </p:nvGrpSpPr>
        <p:grpSpPr>
          <a:xfrm>
            <a:off x="2522109" y="2775309"/>
            <a:ext cx="7742028" cy="3346091"/>
            <a:chOff x="5145934" y="3870562"/>
            <a:chExt cx="5378408" cy="2541963"/>
          </a:xfrm>
        </p:grpSpPr>
        <p:grpSp>
          <p:nvGrpSpPr>
            <p:cNvPr id="10" name="Group 9">
              <a:extLst>
                <a:ext uri="{FF2B5EF4-FFF2-40B4-BE49-F238E27FC236}">
                  <a16:creationId xmlns:a16="http://schemas.microsoft.com/office/drawing/2014/main" xmlns="" id="{FB721B9C-0F77-0019-F186-4D76B70997AD}"/>
                </a:ext>
              </a:extLst>
            </p:cNvPr>
            <p:cNvGrpSpPr/>
            <p:nvPr/>
          </p:nvGrpSpPr>
          <p:grpSpPr>
            <a:xfrm>
              <a:off x="5145934" y="3870562"/>
              <a:ext cx="5378408" cy="2541963"/>
              <a:chOff x="3280034" y="1308613"/>
              <a:chExt cx="5378408" cy="2541963"/>
            </a:xfrm>
          </p:grpSpPr>
          <p:sp>
            <p:nvSpPr>
              <p:cNvPr id="20" name="Rectangle: Rounded Corners 12">
                <a:extLst>
                  <a:ext uri="{FF2B5EF4-FFF2-40B4-BE49-F238E27FC236}">
                    <a16:creationId xmlns:a16="http://schemas.microsoft.com/office/drawing/2014/main" xmlns="" id="{96093846-AC58-446E-E258-11A6D9A45D9E}"/>
                  </a:ext>
                </a:extLst>
              </p:cNvPr>
              <p:cNvSpPr/>
              <p:nvPr/>
            </p:nvSpPr>
            <p:spPr>
              <a:xfrm>
                <a:off x="3280034" y="1724298"/>
                <a:ext cx="5378408" cy="2126278"/>
              </a:xfrm>
              <a:custGeom>
                <a:avLst/>
                <a:gdLst>
                  <a:gd name="connsiteX0" fmla="*/ 0 w 5378408"/>
                  <a:gd name="connsiteY0" fmla="*/ 428913 h 2126278"/>
                  <a:gd name="connsiteX1" fmla="*/ 428913 w 5378408"/>
                  <a:gd name="connsiteY1" fmla="*/ 0 h 2126278"/>
                  <a:gd name="connsiteX2" fmla="*/ 1029505 w 5378408"/>
                  <a:gd name="connsiteY2" fmla="*/ 0 h 2126278"/>
                  <a:gd name="connsiteX3" fmla="*/ 1630096 w 5378408"/>
                  <a:gd name="connsiteY3" fmla="*/ 0 h 2126278"/>
                  <a:gd name="connsiteX4" fmla="*/ 2140276 w 5378408"/>
                  <a:gd name="connsiteY4" fmla="*/ 0 h 2126278"/>
                  <a:gd name="connsiteX5" fmla="*/ 2695662 w 5378408"/>
                  <a:gd name="connsiteY5" fmla="*/ 0 h 2126278"/>
                  <a:gd name="connsiteX6" fmla="*/ 3251048 w 5378408"/>
                  <a:gd name="connsiteY6" fmla="*/ 0 h 2126278"/>
                  <a:gd name="connsiteX7" fmla="*/ 3942051 w 5378408"/>
                  <a:gd name="connsiteY7" fmla="*/ 0 h 2126278"/>
                  <a:gd name="connsiteX8" fmla="*/ 4949495 w 5378408"/>
                  <a:gd name="connsiteY8" fmla="*/ 0 h 2126278"/>
                  <a:gd name="connsiteX9" fmla="*/ 5378408 w 5378408"/>
                  <a:gd name="connsiteY9" fmla="*/ 428913 h 2126278"/>
                  <a:gd name="connsiteX10" fmla="*/ 5378408 w 5378408"/>
                  <a:gd name="connsiteY10" fmla="*/ 1050454 h 2126278"/>
                  <a:gd name="connsiteX11" fmla="*/ 5378408 w 5378408"/>
                  <a:gd name="connsiteY11" fmla="*/ 1697365 h 2126278"/>
                  <a:gd name="connsiteX12" fmla="*/ 4949495 w 5378408"/>
                  <a:gd name="connsiteY12" fmla="*/ 2126278 h 2126278"/>
                  <a:gd name="connsiteX13" fmla="*/ 4258492 w 5378408"/>
                  <a:gd name="connsiteY13" fmla="*/ 2126278 h 2126278"/>
                  <a:gd name="connsiteX14" fmla="*/ 3612694 w 5378408"/>
                  <a:gd name="connsiteY14" fmla="*/ 2126278 h 2126278"/>
                  <a:gd name="connsiteX15" fmla="*/ 2876485 w 5378408"/>
                  <a:gd name="connsiteY15" fmla="*/ 2126278 h 2126278"/>
                  <a:gd name="connsiteX16" fmla="*/ 2230688 w 5378408"/>
                  <a:gd name="connsiteY16" fmla="*/ 2126278 h 2126278"/>
                  <a:gd name="connsiteX17" fmla="*/ 1584890 w 5378408"/>
                  <a:gd name="connsiteY17" fmla="*/ 2126278 h 2126278"/>
                  <a:gd name="connsiteX18" fmla="*/ 428913 w 5378408"/>
                  <a:gd name="connsiteY18" fmla="*/ 2126278 h 2126278"/>
                  <a:gd name="connsiteX19" fmla="*/ 0 w 5378408"/>
                  <a:gd name="connsiteY19" fmla="*/ 1697365 h 2126278"/>
                  <a:gd name="connsiteX20" fmla="*/ 0 w 5378408"/>
                  <a:gd name="connsiteY20" fmla="*/ 1075824 h 2126278"/>
                  <a:gd name="connsiteX21" fmla="*/ 0 w 5378408"/>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8408" h="2126278" fill="none" extrusionOk="0">
                    <a:moveTo>
                      <a:pt x="0" y="428913"/>
                    </a:moveTo>
                    <a:cubicBezTo>
                      <a:pt x="14806" y="213002"/>
                      <a:pt x="183174" y="8106"/>
                      <a:pt x="428913" y="0"/>
                    </a:cubicBezTo>
                    <a:cubicBezTo>
                      <a:pt x="580256" y="25911"/>
                      <a:pt x="790812" y="-21864"/>
                      <a:pt x="1029505" y="0"/>
                    </a:cubicBezTo>
                    <a:cubicBezTo>
                      <a:pt x="1268198" y="21864"/>
                      <a:pt x="1341379" y="-12125"/>
                      <a:pt x="1630096" y="0"/>
                    </a:cubicBezTo>
                    <a:cubicBezTo>
                      <a:pt x="1918813" y="12125"/>
                      <a:pt x="1899563" y="-1949"/>
                      <a:pt x="2140276" y="0"/>
                    </a:cubicBezTo>
                    <a:cubicBezTo>
                      <a:pt x="2380989" y="1949"/>
                      <a:pt x="2535021" y="-19162"/>
                      <a:pt x="2695662" y="0"/>
                    </a:cubicBezTo>
                    <a:cubicBezTo>
                      <a:pt x="2856303" y="19162"/>
                      <a:pt x="3084121" y="-16946"/>
                      <a:pt x="3251048" y="0"/>
                    </a:cubicBezTo>
                    <a:cubicBezTo>
                      <a:pt x="3417975" y="16946"/>
                      <a:pt x="3706707" y="27937"/>
                      <a:pt x="3942051" y="0"/>
                    </a:cubicBezTo>
                    <a:cubicBezTo>
                      <a:pt x="4177395" y="-27937"/>
                      <a:pt x="4688857" y="-34425"/>
                      <a:pt x="4949495" y="0"/>
                    </a:cubicBezTo>
                    <a:cubicBezTo>
                      <a:pt x="5234375" y="-3944"/>
                      <a:pt x="5373553" y="182612"/>
                      <a:pt x="5378408" y="428913"/>
                    </a:cubicBezTo>
                    <a:cubicBezTo>
                      <a:pt x="5370959" y="599431"/>
                      <a:pt x="5365656" y="773190"/>
                      <a:pt x="5378408" y="1050454"/>
                    </a:cubicBezTo>
                    <a:cubicBezTo>
                      <a:pt x="5391160" y="1327718"/>
                      <a:pt x="5362353" y="1392184"/>
                      <a:pt x="5378408" y="1697365"/>
                    </a:cubicBezTo>
                    <a:cubicBezTo>
                      <a:pt x="5389921" y="1934345"/>
                      <a:pt x="5201399" y="2152774"/>
                      <a:pt x="4949495" y="2126278"/>
                    </a:cubicBezTo>
                    <a:cubicBezTo>
                      <a:pt x="4619836" y="2099653"/>
                      <a:pt x="4554105" y="2095154"/>
                      <a:pt x="4258492" y="2126278"/>
                    </a:cubicBezTo>
                    <a:cubicBezTo>
                      <a:pt x="3962879" y="2157402"/>
                      <a:pt x="3755973" y="2111914"/>
                      <a:pt x="3612694" y="2126278"/>
                    </a:cubicBezTo>
                    <a:cubicBezTo>
                      <a:pt x="3469415" y="2140642"/>
                      <a:pt x="3177394" y="2112543"/>
                      <a:pt x="2876485" y="2126278"/>
                    </a:cubicBezTo>
                    <a:cubicBezTo>
                      <a:pt x="2575576" y="2140013"/>
                      <a:pt x="2405808" y="2126483"/>
                      <a:pt x="2230688" y="2126278"/>
                    </a:cubicBezTo>
                    <a:cubicBezTo>
                      <a:pt x="2055568" y="2126073"/>
                      <a:pt x="1796207" y="2116782"/>
                      <a:pt x="1584890" y="2126278"/>
                    </a:cubicBezTo>
                    <a:cubicBezTo>
                      <a:pt x="1373573" y="2135774"/>
                      <a:pt x="899409" y="2153233"/>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378408" h="2126278" stroke="0" extrusionOk="0">
                    <a:moveTo>
                      <a:pt x="0" y="428913"/>
                    </a:moveTo>
                    <a:cubicBezTo>
                      <a:pt x="470" y="206388"/>
                      <a:pt x="220782" y="51374"/>
                      <a:pt x="428913" y="0"/>
                    </a:cubicBezTo>
                    <a:cubicBezTo>
                      <a:pt x="732528" y="-2618"/>
                      <a:pt x="935170" y="-14991"/>
                      <a:pt x="1119916" y="0"/>
                    </a:cubicBezTo>
                    <a:cubicBezTo>
                      <a:pt x="1304662" y="14991"/>
                      <a:pt x="1524059" y="23218"/>
                      <a:pt x="1675302" y="0"/>
                    </a:cubicBezTo>
                    <a:cubicBezTo>
                      <a:pt x="1826545" y="-23218"/>
                      <a:pt x="1990037" y="9646"/>
                      <a:pt x="2230688" y="0"/>
                    </a:cubicBezTo>
                    <a:cubicBezTo>
                      <a:pt x="2471339" y="-9646"/>
                      <a:pt x="2627042" y="22640"/>
                      <a:pt x="2921691" y="0"/>
                    </a:cubicBezTo>
                    <a:cubicBezTo>
                      <a:pt x="3216340" y="-22640"/>
                      <a:pt x="3371143" y="5257"/>
                      <a:pt x="3522283" y="0"/>
                    </a:cubicBezTo>
                    <a:cubicBezTo>
                      <a:pt x="3673423" y="-5257"/>
                      <a:pt x="4018121" y="-24998"/>
                      <a:pt x="4258492" y="0"/>
                    </a:cubicBezTo>
                    <a:cubicBezTo>
                      <a:pt x="4498863" y="24998"/>
                      <a:pt x="4781058" y="18539"/>
                      <a:pt x="4949495" y="0"/>
                    </a:cubicBezTo>
                    <a:cubicBezTo>
                      <a:pt x="5161083" y="13314"/>
                      <a:pt x="5415172" y="151334"/>
                      <a:pt x="5378408" y="428913"/>
                    </a:cubicBezTo>
                    <a:cubicBezTo>
                      <a:pt x="5355451" y="648506"/>
                      <a:pt x="5399079" y="888537"/>
                      <a:pt x="5378408" y="1037770"/>
                    </a:cubicBezTo>
                    <a:cubicBezTo>
                      <a:pt x="5357737" y="1187003"/>
                      <a:pt x="5347164" y="1463934"/>
                      <a:pt x="5378408" y="1697365"/>
                    </a:cubicBezTo>
                    <a:cubicBezTo>
                      <a:pt x="5389774" y="1939842"/>
                      <a:pt x="5181851" y="2097915"/>
                      <a:pt x="4949495" y="2126278"/>
                    </a:cubicBezTo>
                    <a:cubicBezTo>
                      <a:pt x="4728019" y="2109557"/>
                      <a:pt x="4549970" y="2132660"/>
                      <a:pt x="4394109" y="2126278"/>
                    </a:cubicBezTo>
                    <a:cubicBezTo>
                      <a:pt x="4238248" y="2119896"/>
                      <a:pt x="3918576" y="2141681"/>
                      <a:pt x="3703106" y="2126278"/>
                    </a:cubicBezTo>
                    <a:cubicBezTo>
                      <a:pt x="3487636" y="2110875"/>
                      <a:pt x="3303565" y="2154429"/>
                      <a:pt x="2966897" y="2126278"/>
                    </a:cubicBezTo>
                    <a:cubicBezTo>
                      <a:pt x="2630229" y="2098127"/>
                      <a:pt x="2656516" y="2149491"/>
                      <a:pt x="2366305" y="2126278"/>
                    </a:cubicBezTo>
                    <a:cubicBezTo>
                      <a:pt x="2076094" y="2103065"/>
                      <a:pt x="1910037" y="2143433"/>
                      <a:pt x="1765714" y="2126278"/>
                    </a:cubicBezTo>
                    <a:cubicBezTo>
                      <a:pt x="1621391" y="2109123"/>
                      <a:pt x="1268431" y="2120316"/>
                      <a:pt x="1029505" y="2126278"/>
                    </a:cubicBezTo>
                    <a:cubicBezTo>
                      <a:pt x="790579" y="2132240"/>
                      <a:pt x="673288" y="2139142"/>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60963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21" name="Rectangle: Rounded Corners 20">
                <a:extLst>
                  <a:ext uri="{FF2B5EF4-FFF2-40B4-BE49-F238E27FC236}">
                    <a16:creationId xmlns:a16="http://schemas.microsoft.com/office/drawing/2014/main" xmlns="" id="{003105F0-E78A-1A0B-F75D-230B669E8ACF}"/>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xmlns="" id="{D461F787-1F52-ED70-43DC-32352DDA3AFF}"/>
                </a:ext>
              </a:extLst>
            </p:cNvPr>
            <p:cNvPicPr>
              <a:picLocks noChangeAspect="1"/>
            </p:cNvPicPr>
            <p:nvPr/>
          </p:nvPicPr>
          <p:blipFill>
            <a:blip r:embed="rId7"/>
            <a:stretch>
              <a:fillRect/>
            </a:stretch>
          </p:blipFill>
          <p:spPr>
            <a:xfrm>
              <a:off x="7542829" y="4890908"/>
              <a:ext cx="469963" cy="469963"/>
            </a:xfrm>
            <a:prstGeom prst="rect">
              <a:avLst/>
            </a:prstGeom>
          </p:spPr>
        </p:pic>
        <p:pic>
          <p:nvPicPr>
            <p:cNvPr id="12" name="Picture 11">
              <a:extLst>
                <a:ext uri="{FF2B5EF4-FFF2-40B4-BE49-F238E27FC236}">
                  <a16:creationId xmlns:a16="http://schemas.microsoft.com/office/drawing/2014/main" xmlns="" id="{1115386B-D635-D7E6-5567-C63B718160EA}"/>
                </a:ext>
              </a:extLst>
            </p:cNvPr>
            <p:cNvPicPr>
              <a:picLocks noChangeAspect="1"/>
            </p:cNvPicPr>
            <p:nvPr/>
          </p:nvPicPr>
          <p:blipFill>
            <a:blip r:embed="rId8"/>
            <a:stretch>
              <a:fillRect/>
            </a:stretch>
          </p:blipFill>
          <p:spPr>
            <a:xfrm>
              <a:off x="6986159" y="4890908"/>
              <a:ext cx="469963" cy="469963"/>
            </a:xfrm>
            <a:prstGeom prst="rect">
              <a:avLst/>
            </a:prstGeom>
          </p:spPr>
        </p:pic>
        <p:pic>
          <p:nvPicPr>
            <p:cNvPr id="13" name="Picture 12">
              <a:extLst>
                <a:ext uri="{FF2B5EF4-FFF2-40B4-BE49-F238E27FC236}">
                  <a16:creationId xmlns:a16="http://schemas.microsoft.com/office/drawing/2014/main" xmlns="" id="{67BF6366-ADA6-4702-6900-B69A4FA005A5}"/>
                </a:ext>
              </a:extLst>
            </p:cNvPr>
            <p:cNvPicPr>
              <a:picLocks noChangeAspect="1"/>
            </p:cNvPicPr>
            <p:nvPr/>
          </p:nvPicPr>
          <p:blipFill>
            <a:blip r:embed="rId9"/>
            <a:stretch>
              <a:fillRect/>
            </a:stretch>
          </p:blipFill>
          <p:spPr>
            <a:xfrm>
              <a:off x="8099504" y="4890908"/>
              <a:ext cx="469963" cy="469963"/>
            </a:xfrm>
            <a:prstGeom prst="rect">
              <a:avLst/>
            </a:prstGeom>
          </p:spPr>
        </p:pic>
        <p:pic>
          <p:nvPicPr>
            <p:cNvPr id="14" name="Picture 13">
              <a:extLst>
                <a:ext uri="{FF2B5EF4-FFF2-40B4-BE49-F238E27FC236}">
                  <a16:creationId xmlns:a16="http://schemas.microsoft.com/office/drawing/2014/main" xmlns="" id="{C20ECA1D-FE74-E6A6-3AC7-8BDD6FA50B57}"/>
                </a:ext>
              </a:extLst>
            </p:cNvPr>
            <p:cNvPicPr>
              <a:picLocks noChangeAspect="1"/>
            </p:cNvPicPr>
            <p:nvPr/>
          </p:nvPicPr>
          <p:blipFill>
            <a:blip r:embed="rId7"/>
            <a:stretch>
              <a:fillRect/>
            </a:stretch>
          </p:blipFill>
          <p:spPr>
            <a:xfrm>
              <a:off x="7542829" y="5385016"/>
              <a:ext cx="469963" cy="469963"/>
            </a:xfrm>
            <a:prstGeom prst="rect">
              <a:avLst/>
            </a:prstGeom>
          </p:spPr>
        </p:pic>
        <p:pic>
          <p:nvPicPr>
            <p:cNvPr id="15" name="Picture 14">
              <a:extLst>
                <a:ext uri="{FF2B5EF4-FFF2-40B4-BE49-F238E27FC236}">
                  <a16:creationId xmlns:a16="http://schemas.microsoft.com/office/drawing/2014/main" xmlns="" id="{32654597-D72B-9A3A-B827-FAF18D62BA78}"/>
                </a:ext>
              </a:extLst>
            </p:cNvPr>
            <p:cNvPicPr>
              <a:picLocks noChangeAspect="1"/>
            </p:cNvPicPr>
            <p:nvPr/>
          </p:nvPicPr>
          <p:blipFill>
            <a:blip r:embed="rId8"/>
            <a:stretch>
              <a:fillRect/>
            </a:stretch>
          </p:blipFill>
          <p:spPr>
            <a:xfrm>
              <a:off x="6986159" y="5385016"/>
              <a:ext cx="469963" cy="469963"/>
            </a:xfrm>
            <a:prstGeom prst="rect">
              <a:avLst/>
            </a:prstGeom>
          </p:spPr>
        </p:pic>
        <p:pic>
          <p:nvPicPr>
            <p:cNvPr id="16" name="Picture 15">
              <a:extLst>
                <a:ext uri="{FF2B5EF4-FFF2-40B4-BE49-F238E27FC236}">
                  <a16:creationId xmlns:a16="http://schemas.microsoft.com/office/drawing/2014/main" xmlns="" id="{F38F52FE-A8EA-DCBA-F75E-5DCDD8B7B1A4}"/>
                </a:ext>
              </a:extLst>
            </p:cNvPr>
            <p:cNvPicPr>
              <a:picLocks noChangeAspect="1"/>
            </p:cNvPicPr>
            <p:nvPr/>
          </p:nvPicPr>
          <p:blipFill>
            <a:blip r:embed="rId9"/>
            <a:stretch>
              <a:fillRect/>
            </a:stretch>
          </p:blipFill>
          <p:spPr>
            <a:xfrm>
              <a:off x="8099504" y="5385016"/>
              <a:ext cx="469963" cy="469963"/>
            </a:xfrm>
            <a:prstGeom prst="rect">
              <a:avLst/>
            </a:prstGeom>
          </p:spPr>
        </p:pic>
        <p:pic>
          <p:nvPicPr>
            <p:cNvPr id="17" name="Picture 16">
              <a:extLst>
                <a:ext uri="{FF2B5EF4-FFF2-40B4-BE49-F238E27FC236}">
                  <a16:creationId xmlns:a16="http://schemas.microsoft.com/office/drawing/2014/main" xmlns="" id="{4FC15F82-90D2-0AFE-C0BF-368791BA5E4B}"/>
                </a:ext>
              </a:extLst>
            </p:cNvPr>
            <p:cNvPicPr>
              <a:picLocks noChangeAspect="1"/>
            </p:cNvPicPr>
            <p:nvPr/>
          </p:nvPicPr>
          <p:blipFill>
            <a:blip r:embed="rId7"/>
            <a:stretch>
              <a:fillRect/>
            </a:stretch>
          </p:blipFill>
          <p:spPr>
            <a:xfrm>
              <a:off x="9486112" y="5807336"/>
              <a:ext cx="469963" cy="469963"/>
            </a:xfrm>
            <a:prstGeom prst="rect">
              <a:avLst/>
            </a:prstGeom>
          </p:spPr>
        </p:pic>
        <p:pic>
          <p:nvPicPr>
            <p:cNvPr id="18" name="Picture 17">
              <a:extLst>
                <a:ext uri="{FF2B5EF4-FFF2-40B4-BE49-F238E27FC236}">
                  <a16:creationId xmlns:a16="http://schemas.microsoft.com/office/drawing/2014/main" xmlns="" id="{07A238E5-20CB-FE50-955C-1983DAFD7583}"/>
                </a:ext>
              </a:extLst>
            </p:cNvPr>
            <p:cNvPicPr>
              <a:picLocks noChangeAspect="1"/>
            </p:cNvPicPr>
            <p:nvPr/>
          </p:nvPicPr>
          <p:blipFill>
            <a:blip r:embed="rId8"/>
            <a:stretch>
              <a:fillRect/>
            </a:stretch>
          </p:blipFill>
          <p:spPr>
            <a:xfrm>
              <a:off x="8929440" y="5807336"/>
              <a:ext cx="469963" cy="469963"/>
            </a:xfrm>
            <a:prstGeom prst="rect">
              <a:avLst/>
            </a:prstGeom>
          </p:spPr>
        </p:pic>
        <p:pic>
          <p:nvPicPr>
            <p:cNvPr id="19" name="Picture 18">
              <a:extLst>
                <a:ext uri="{FF2B5EF4-FFF2-40B4-BE49-F238E27FC236}">
                  <a16:creationId xmlns:a16="http://schemas.microsoft.com/office/drawing/2014/main" xmlns="" id="{8EE7351E-BBC4-94BF-233D-4B0A023A0BD3}"/>
                </a:ext>
              </a:extLst>
            </p:cNvPr>
            <p:cNvPicPr>
              <a:picLocks noChangeAspect="1"/>
            </p:cNvPicPr>
            <p:nvPr/>
          </p:nvPicPr>
          <p:blipFill>
            <a:blip r:embed="rId9"/>
            <a:stretch>
              <a:fillRect/>
            </a:stretch>
          </p:blipFill>
          <p:spPr>
            <a:xfrm>
              <a:off x="10042786" y="5807336"/>
              <a:ext cx="469963" cy="469963"/>
            </a:xfrm>
            <a:prstGeom prst="rect">
              <a:avLst/>
            </a:prstGeom>
          </p:spPr>
        </p:pic>
      </p:grpSp>
    </p:spTree>
    <p:extLst>
      <p:ext uri="{BB962C8B-B14F-4D97-AF65-F5344CB8AC3E}">
        <p14:creationId xmlns:p14="http://schemas.microsoft.com/office/powerpoint/2010/main" val="170148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Freeform 2">
            <a:extLst>
              <a:ext uri="{FF2B5EF4-FFF2-40B4-BE49-F238E27FC236}">
                <a16:creationId xmlns:a16="http://schemas.microsoft.com/office/drawing/2014/main" xmlns="" id="{F7DD06B3-56C1-4951-BFBA-7E54AE1C351B}"/>
              </a:ext>
            </a:extLst>
          </p:cNvPr>
          <p:cNvSpPr/>
          <p:nvPr/>
        </p:nvSpPr>
        <p:spPr>
          <a:xfrm>
            <a:off x="-254000" y="0"/>
            <a:ext cx="12700000" cy="6858000"/>
          </a:xfrm>
          <a:custGeom>
            <a:avLst/>
            <a:gdLst/>
            <a:ahLst/>
            <a:cxnLst/>
            <a:rect l="l" t="t" r="r" b="b"/>
            <a:pathLst>
              <a:path w="19050000" h="10287000">
                <a:moveTo>
                  <a:pt x="0" y="0"/>
                </a:moveTo>
                <a:lnTo>
                  <a:pt x="19050000" y="0"/>
                </a:lnTo>
                <a:lnTo>
                  <a:pt x="19050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reeform 4">
            <a:extLst>
              <a:ext uri="{FF2B5EF4-FFF2-40B4-BE49-F238E27FC236}">
                <a16:creationId xmlns:a16="http://schemas.microsoft.com/office/drawing/2014/main" xmlns="" id="{011FC41A-454D-6D8C-2416-FA69C3717E93}"/>
              </a:ext>
            </a:extLst>
          </p:cNvPr>
          <p:cNvSpPr/>
          <p:nvPr/>
        </p:nvSpPr>
        <p:spPr>
          <a:xfrm rot="292895">
            <a:off x="1554101" y="408943"/>
            <a:ext cx="8958579" cy="5930856"/>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F2BD0179-711B-C56B-B5DC-884AD6B1DB2E}"/>
              </a:ext>
            </a:extLst>
          </p:cNvPr>
          <p:cNvPicPr>
            <a:picLocks noChangeAspect="1"/>
          </p:cNvPicPr>
          <p:nvPr/>
        </p:nvPicPr>
        <p:blipFill>
          <a:blip r:embed="rId5"/>
          <a:stretch>
            <a:fillRect/>
          </a:stretch>
        </p:blipFill>
        <p:spPr>
          <a:xfrm>
            <a:off x="0" y="2749569"/>
            <a:ext cx="12192000" cy="1145105"/>
          </a:xfrm>
          <a:prstGeom prst="rect">
            <a:avLst/>
          </a:prstGeom>
        </p:spPr>
      </p:pic>
    </p:spTree>
    <p:extLst>
      <p:ext uri="{BB962C8B-B14F-4D97-AF65-F5344CB8AC3E}">
        <p14:creationId xmlns:p14="http://schemas.microsoft.com/office/powerpoint/2010/main" val="298856718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xmlns=""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xmlns=""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xmlns="" id="{211C9DAD-800D-5AEC-5060-3E102AE48811}"/>
                  </a:ext>
                </a:extLst>
              </p:cNvPr>
              <p:cNvSpPr txBox="1"/>
              <p:nvPr/>
            </p:nvSpPr>
            <p:spPr>
              <a:xfrm>
                <a:off x="2109731" y="1215338"/>
                <a:ext cx="7838975" cy="8978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xmlns=""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xmlns=""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xmlns=""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ECA3967F-8FC4-970E-AB9A-2A18223E8421}"/>
                  </a:ext>
                </a:extLst>
              </p:cNvPr>
              <p:cNvSpPr txBox="1"/>
              <p:nvPr/>
            </p:nvSpPr>
            <p:spPr>
              <a:xfrm>
                <a:off x="2309583" y="1134011"/>
                <a:ext cx="7838975" cy="8978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An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thế</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0" name="Picture 29">
              <a:extLst>
                <a:ext uri="{FF2B5EF4-FFF2-40B4-BE49-F238E27FC236}">
                  <a16:creationId xmlns:a16="http://schemas.microsoft.com/office/drawing/2014/main" xmlns=""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xmlns=""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xmlns=""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xmlns=""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TextBox 16">
                <a:extLst>
                  <a:ext uri="{FF2B5EF4-FFF2-40B4-BE49-F238E27FC236}">
                    <a16:creationId xmlns:a16="http://schemas.microsoft.com/office/drawing/2014/main" xmlns=""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32" name="Picture 31">
              <a:extLst>
                <a:ext uri="{FF2B5EF4-FFF2-40B4-BE49-F238E27FC236}">
                  <a16:creationId xmlns:a16="http://schemas.microsoft.com/office/drawing/2014/main" xmlns=""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xmlns=""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xmlns=""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xmlns=""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xmlns="" id="{96BABD4E-3DE3-D21A-F9E2-D004BF248ECB}"/>
                  </a:ext>
                </a:extLst>
              </p:cNvPr>
              <p:cNvSpPr txBox="1"/>
              <p:nvPr/>
            </p:nvSpPr>
            <p:spPr>
              <a:xfrm>
                <a:off x="2685472" y="1054717"/>
                <a:ext cx="7341237" cy="119714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giọng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phù</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34" name="Picture 33">
              <a:extLst>
                <a:ext uri="{FF2B5EF4-FFF2-40B4-BE49-F238E27FC236}">
                  <a16:creationId xmlns:a16="http://schemas.microsoft.com/office/drawing/2014/main" xmlns=""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xmlns=""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xmlns=""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xmlns=""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xmlns=""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3" y="933450"/>
              <a:ext cx="753898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rất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vui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xmlns=""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xmlns=""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9" name="Picture 8">
            <a:extLst>
              <a:ext uri="{FF2B5EF4-FFF2-40B4-BE49-F238E27FC236}">
                <a16:creationId xmlns:a16="http://schemas.microsoft.com/office/drawing/2014/main" xmlns=""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xmlns="" id="{9BB5EF1F-D864-7F23-E913-3CF8EFA4EE96}"/>
              </a:ext>
            </a:extLst>
          </p:cNvPr>
          <p:cNvGrpSpPr/>
          <p:nvPr/>
        </p:nvGrpSpPr>
        <p:grpSpPr>
          <a:xfrm>
            <a:off x="1994754" y="3396485"/>
            <a:ext cx="8253217" cy="2215991"/>
            <a:chOff x="5828228" y="3477995"/>
            <a:chExt cx="5124969" cy="2215991"/>
          </a:xfrm>
        </p:grpSpPr>
        <p:sp>
          <p:nvSpPr>
            <p:cNvPr id="11" name="TextBox 10">
              <a:extLst>
                <a:ext uri="{FF2B5EF4-FFF2-40B4-BE49-F238E27FC236}">
                  <a16:creationId xmlns:a16="http://schemas.microsoft.com/office/drawing/2014/main" xmlns="" id="{CFB8B3E3-570D-2860-5848-BB3A7E971429}"/>
                </a:ext>
              </a:extLst>
            </p:cNvPr>
            <p:cNvSpPr txBox="1"/>
            <p:nvPr/>
          </p:nvSpPr>
          <p:spPr>
            <a:xfrm>
              <a:off x="6557907" y="3477995"/>
              <a:ext cx="4395290" cy="221599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Hai bạn cười nói rất to lại còn gào lên trong máy vì quá vui thích.</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xmlns=""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xmlns=""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xmlns=""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xmlns="" id="{B00CD405-7BF4-4B8F-8891-456C0F8A98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xmlns="" id="{73E20CA5-C0A7-409D-B4B9-973CB939EE26}"/>
              </a:ext>
            </a:extLst>
          </p:cNvPr>
          <p:cNvPicPr>
            <a:picLocks noChangeAspect="1"/>
          </p:cNvPicPr>
          <p:nvPr/>
        </p:nvPicPr>
        <p:blipFill>
          <a:blip r:embed="rId15">
            <a:lum contrast="20000"/>
            <a:extLst>
              <a:ext uri="{96DAC541-7B7A-43D3-8B79-37D633B846F1}">
                <asvg:svgBlip xmlns:asvg="http://schemas.microsoft.com/office/drawing/2016/SVG/main" xmlns="" r:embed="rId16"/>
              </a:ext>
            </a:extLst>
          </a:blip>
          <a:stretch>
            <a:fillRect/>
          </a:stretch>
        </p:blipFill>
        <p:spPr>
          <a:xfrm>
            <a:off x="648482" y="4223718"/>
            <a:ext cx="1706423" cy="2522541"/>
          </a:xfrm>
          <a:prstGeom prst="rect">
            <a:avLst/>
          </a:prstGeom>
        </p:spPr>
      </p:pic>
      <p:pic>
        <p:nvPicPr>
          <p:cNvPr id="2" name="Picture 1" descr="A yellow circles with red lines&#10;&#10;AI-generated content may be incorrect.">
            <a:extLst>
              <a:ext uri="{FF2B5EF4-FFF2-40B4-BE49-F238E27FC236}">
                <a16:creationId xmlns:a16="http://schemas.microsoft.com/office/drawing/2014/main" xmlns="" id="{B7D6F437-C5A2-CC40-B4E2-F1A5005C5A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0383" y="802888"/>
            <a:ext cx="2851758" cy="1707156"/>
          </a:xfrm>
          <a:prstGeom prst="rect">
            <a:avLst/>
          </a:prstGeom>
        </p:spPr>
      </p:pic>
      <p:pic>
        <p:nvPicPr>
          <p:cNvPr id="3" name="Picture 2">
            <a:extLst>
              <a:ext uri="{FF2B5EF4-FFF2-40B4-BE49-F238E27FC236}">
                <a16:creationId xmlns:a16="http://schemas.microsoft.com/office/drawing/2014/main" xmlns="" id="{E1C0FEDC-881C-0064-6AD8-9D5CACAB412D}"/>
              </a:ext>
            </a:extLst>
          </p:cNvPr>
          <p:cNvPicPr>
            <a:picLocks noChangeAspect="1"/>
          </p:cNvPicPr>
          <p:nvPr/>
        </p:nvPicPr>
        <p:blipFill>
          <a:blip r:embed="rId18"/>
          <a:stretch>
            <a:fillRect/>
          </a:stretch>
        </p:blipFill>
        <p:spPr>
          <a:xfrm>
            <a:off x="1004919" y="2265326"/>
            <a:ext cx="10705504" cy="1920406"/>
          </a:xfrm>
          <a:prstGeom prst="rect">
            <a:avLst/>
          </a:prstGeom>
        </p:spPr>
      </p:pic>
    </p:spTree>
    <p:extLst>
      <p:ext uri="{BB962C8B-B14F-4D97-AF65-F5344CB8AC3E}">
        <p14:creationId xmlns:p14="http://schemas.microsoft.com/office/powerpoint/2010/main" val="315916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990600"/>
              <a:ext cx="85574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xmlns=""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xmlns="" id="{E107EDA7-11A9-4EEC-B9C8-0AF4C3E61534}"/>
              </a:ext>
            </a:extLst>
          </p:cNvPr>
          <p:cNvGrpSpPr/>
          <p:nvPr/>
        </p:nvGrpSpPr>
        <p:grpSpPr>
          <a:xfrm>
            <a:off x="1994754" y="3396485"/>
            <a:ext cx="9134163" cy="2031325"/>
            <a:chOff x="5828228" y="3477995"/>
            <a:chExt cx="5672007" cy="2031325"/>
          </a:xfrm>
        </p:grpSpPr>
        <p:sp>
          <p:nvSpPr>
            <p:cNvPr id="16" name="TextBox 15">
              <a:extLst>
                <a:ext uri="{FF2B5EF4-FFF2-40B4-BE49-F238E27FC236}">
                  <a16:creationId xmlns:a16="http://schemas.microsoft.com/office/drawing/2014/main" xmlns="" id="{88B1051B-08B9-4C37-8635-ECFC64DD1CC2}"/>
                </a:ext>
              </a:extLst>
            </p:cNvPr>
            <p:cNvSpPr txBox="1"/>
            <p:nvPr/>
          </p:nvSpPr>
          <p:spPr>
            <a:xfrm>
              <a:off x="6557907" y="3477995"/>
              <a:ext cx="4942328" cy="203132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Cả hai </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a:t>
              </a:r>
              <a:r>
                <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ều nói chuyện rất nhỏ. Hai bạn cũng không cười to nữa, chỉ cười rúc rích rất khẽ.</a:t>
              </a:r>
              <a:endPar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 name="Picture 19">
              <a:extLst>
                <a:ext uri="{FF2B5EF4-FFF2-40B4-BE49-F238E27FC236}">
                  <a16:creationId xmlns:a16="http://schemas.microsoft.com/office/drawing/2014/main" xmlns=""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446942" y="838200"/>
            <a:ext cx="9860393" cy="2006970"/>
            <a:chOff x="1446943" y="838200"/>
            <a:chExt cx="9382251" cy="200697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1658022" y="1192678"/>
              <a:ext cx="917117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Picture 8">
            <a:extLst>
              <a:ext uri="{FF2B5EF4-FFF2-40B4-BE49-F238E27FC236}">
                <a16:creationId xmlns:a16="http://schemas.microsoft.com/office/drawing/2014/main" xmlns=""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xmlns=""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xmlns=""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xmlns=""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714022"/>
            <a:ext cx="9055966"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2" name="TextBox 1">
            <a:extLst>
              <a:ext uri="{FF2B5EF4-FFF2-40B4-BE49-F238E27FC236}">
                <a16:creationId xmlns:a16="http://schemas.microsoft.com/office/drawing/2014/main" xmlns="" id="{B8976CAC-0AE0-64C7-9587-5A89FDAEE6F3}"/>
              </a:ext>
            </a:extLst>
          </p:cNvPr>
          <p:cNvSpPr txBox="1"/>
          <p:nvPr/>
        </p:nvSpPr>
        <p:spPr>
          <a:xfrm>
            <a:off x="2313654" y="2722074"/>
            <a:ext cx="7295931" cy="353943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 đọc là cuộc trò chuyện qua điện thoại đầu tiên của hai bạn nhỏ. Hai bạn rất vui và thích thú.</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Freeform 2">
            <a:extLst>
              <a:ext uri="{FF2B5EF4-FFF2-40B4-BE49-F238E27FC236}">
                <a16:creationId xmlns:a16="http://schemas.microsoft.com/office/drawing/2014/main" xmlns="" id="{F7DD06B3-56C1-4951-BFBA-7E54AE1C351B}"/>
              </a:ext>
            </a:extLst>
          </p:cNvPr>
          <p:cNvSpPr/>
          <p:nvPr/>
        </p:nvSpPr>
        <p:spPr>
          <a:xfrm>
            <a:off x="-254000" y="0"/>
            <a:ext cx="12700000" cy="6858000"/>
          </a:xfrm>
          <a:custGeom>
            <a:avLst/>
            <a:gdLst/>
            <a:ahLst/>
            <a:cxnLst/>
            <a:rect l="l" t="t" r="r" b="b"/>
            <a:pathLst>
              <a:path w="19050000" h="10287000">
                <a:moveTo>
                  <a:pt x="0" y="0"/>
                </a:moveTo>
                <a:lnTo>
                  <a:pt x="19050000" y="0"/>
                </a:lnTo>
                <a:lnTo>
                  <a:pt x="19050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reeform 4">
            <a:extLst>
              <a:ext uri="{FF2B5EF4-FFF2-40B4-BE49-F238E27FC236}">
                <a16:creationId xmlns:a16="http://schemas.microsoft.com/office/drawing/2014/main" xmlns="" id="{011FC41A-454D-6D8C-2416-FA69C3717E93}"/>
              </a:ext>
            </a:extLst>
          </p:cNvPr>
          <p:cNvSpPr/>
          <p:nvPr/>
        </p:nvSpPr>
        <p:spPr>
          <a:xfrm rot="292895">
            <a:off x="1554101" y="408943"/>
            <a:ext cx="8958579" cy="5930856"/>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58912969-B5D1-BC97-3761-3FCBA198C18D}"/>
              </a:ext>
            </a:extLst>
          </p:cNvPr>
          <p:cNvPicPr>
            <a:picLocks noChangeAspect="1"/>
          </p:cNvPicPr>
          <p:nvPr/>
        </p:nvPicPr>
        <p:blipFill>
          <a:blip r:embed="rId5"/>
          <a:stretch>
            <a:fillRect/>
          </a:stretch>
        </p:blipFill>
        <p:spPr>
          <a:xfrm>
            <a:off x="145260" y="2941262"/>
            <a:ext cx="12046740" cy="1341236"/>
          </a:xfrm>
          <a:prstGeom prst="rect">
            <a:avLst/>
          </a:prstGeom>
        </p:spPr>
      </p:pic>
    </p:spTree>
    <p:extLst>
      <p:ext uri="{BB962C8B-B14F-4D97-AF65-F5344CB8AC3E}">
        <p14:creationId xmlns:p14="http://schemas.microsoft.com/office/powerpoint/2010/main" val="320789889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xmlns=""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xmlns=""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xmlns="" id="{B490250B-288A-BF25-F806-5975FF339D2E}"/>
                </a:ext>
              </a:extLst>
            </p:cNvPr>
            <p:cNvSpPr txBox="1"/>
            <p:nvPr/>
          </p:nvSpPr>
          <p:spPr>
            <a:xfrm>
              <a:off x="3826690" y="270630"/>
              <a:ext cx="4346954" cy="72797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12">
            <a:extLst>
              <a:ext uri="{FF2B5EF4-FFF2-40B4-BE49-F238E27FC236}">
                <a16:creationId xmlns:a16="http://schemas.microsoft.com/office/drawing/2014/main" xmlns=""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xmlns=""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xmlns=""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xmlns=""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xmlns=""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xmlns=""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xmlns=""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xmlns=""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xmlns=""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xmlns=""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xmlns=""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xmlns=""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xmlns=""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xmlns=""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xmlns=""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xmlns=""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xmlns=""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xmlns=""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xmlns=""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Freeform 2">
            <a:extLst>
              <a:ext uri="{FF2B5EF4-FFF2-40B4-BE49-F238E27FC236}">
                <a16:creationId xmlns:a16="http://schemas.microsoft.com/office/drawing/2014/main" xmlns="" id="{F7DD06B3-56C1-4951-BFBA-7E54AE1C351B}"/>
              </a:ext>
            </a:extLst>
          </p:cNvPr>
          <p:cNvSpPr/>
          <p:nvPr/>
        </p:nvSpPr>
        <p:spPr>
          <a:xfrm>
            <a:off x="-254000" y="0"/>
            <a:ext cx="12700000" cy="6858000"/>
          </a:xfrm>
          <a:custGeom>
            <a:avLst/>
            <a:gdLst/>
            <a:ahLst/>
            <a:cxnLst/>
            <a:rect l="l" t="t" r="r" b="b"/>
            <a:pathLst>
              <a:path w="19050000" h="10287000">
                <a:moveTo>
                  <a:pt x="0" y="0"/>
                </a:moveTo>
                <a:lnTo>
                  <a:pt x="19050000" y="0"/>
                </a:lnTo>
                <a:lnTo>
                  <a:pt x="19050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reeform 4">
            <a:extLst>
              <a:ext uri="{FF2B5EF4-FFF2-40B4-BE49-F238E27FC236}">
                <a16:creationId xmlns:a16="http://schemas.microsoft.com/office/drawing/2014/main" xmlns="" id="{011FC41A-454D-6D8C-2416-FA69C3717E93}"/>
              </a:ext>
            </a:extLst>
          </p:cNvPr>
          <p:cNvSpPr/>
          <p:nvPr/>
        </p:nvSpPr>
        <p:spPr>
          <a:xfrm rot="292895">
            <a:off x="1554101" y="408943"/>
            <a:ext cx="8958579" cy="5930856"/>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8051BA9C-880A-BE81-817F-4971DBE4F8EA}"/>
              </a:ext>
            </a:extLst>
          </p:cNvPr>
          <p:cNvPicPr>
            <a:picLocks noChangeAspect="1"/>
          </p:cNvPicPr>
          <p:nvPr/>
        </p:nvPicPr>
        <p:blipFill>
          <a:blip r:embed="rId5"/>
          <a:stretch>
            <a:fillRect/>
          </a:stretch>
        </p:blipFill>
        <p:spPr>
          <a:xfrm>
            <a:off x="2977625" y="2150778"/>
            <a:ext cx="6236749" cy="2481287"/>
          </a:xfrm>
          <a:prstGeom prst="rect">
            <a:avLst/>
          </a:prstGeom>
        </p:spPr>
      </p:pic>
    </p:spTree>
    <p:extLst>
      <p:ext uri="{BB962C8B-B14F-4D97-AF65-F5344CB8AC3E}">
        <p14:creationId xmlns:p14="http://schemas.microsoft.com/office/powerpoint/2010/main" val="397687967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F92827B9-03F4-5B23-D2EF-04EC0563E1DC}"/>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xmlns="" id="{E941FC91-556D-A70F-671E-C93EA68F4D62}"/>
              </a:ext>
            </a:extLst>
          </p:cNvPr>
          <p:cNvPicPr>
            <a:picLocks noChangeAspect="1"/>
          </p:cNvPicPr>
          <p:nvPr/>
        </p:nvPicPr>
        <p:blipFill>
          <a:blip r:embed="rId5"/>
          <a:stretch>
            <a:fillRect/>
          </a:stretch>
        </p:blipFill>
        <p:spPr>
          <a:xfrm>
            <a:off x="2969424" y="437539"/>
            <a:ext cx="5895343" cy="1072989"/>
          </a:xfrm>
          <a:prstGeom prst="rect">
            <a:avLst/>
          </a:prstGeom>
        </p:spPr>
      </p:pic>
      <p:pic>
        <p:nvPicPr>
          <p:cNvPr id="8" name="Picture 7">
            <a:extLst>
              <a:ext uri="{FF2B5EF4-FFF2-40B4-BE49-F238E27FC236}">
                <a16:creationId xmlns:a16="http://schemas.microsoft.com/office/drawing/2014/main" xmlns="" id="{D16C2EFD-CEA0-5213-CA7B-A2611C064460}"/>
              </a:ext>
            </a:extLst>
          </p:cNvPr>
          <p:cNvPicPr>
            <a:picLocks noChangeAspect="1"/>
          </p:cNvPicPr>
          <p:nvPr/>
        </p:nvPicPr>
        <p:blipFill>
          <a:blip r:embed="rId6"/>
          <a:stretch>
            <a:fillRect/>
          </a:stretch>
        </p:blipFill>
        <p:spPr>
          <a:xfrm>
            <a:off x="7227517" y="3988608"/>
            <a:ext cx="4759901" cy="2260205"/>
          </a:xfrm>
          <a:prstGeom prst="rect">
            <a:avLst/>
          </a:prstGeom>
          <a:ln>
            <a:noFill/>
          </a:ln>
          <a:effectLst>
            <a:softEdge rad="112500"/>
          </a:effectLst>
        </p:spPr>
      </p:pic>
      <p:sp>
        <p:nvSpPr>
          <p:cNvPr id="9" name="TextBox 8">
            <a:extLst>
              <a:ext uri="{FF2B5EF4-FFF2-40B4-BE49-F238E27FC236}">
                <a16:creationId xmlns:a16="http://schemas.microsoft.com/office/drawing/2014/main" xmlns="" id="{2D1CDE77-D77D-16BF-5CBC-7B7A1DD5A9C8}"/>
              </a:ext>
            </a:extLst>
          </p:cNvPr>
          <p:cNvSpPr txBox="1"/>
          <p:nvPr/>
        </p:nvSpPr>
        <p:spPr>
          <a:xfrm>
            <a:off x="553277" y="1371600"/>
            <a:ext cx="10043742" cy="430887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 thoại reo, cứ như là trái tim tôi đang cất tiếng hát. Tôi khoái chí cầm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Minh hả? – An gào lên trong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Tớ đây. – Tôi cũng gào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Hay hơn nói chuyện ở lớp nhỉ. – An cười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118002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F92827B9-03F4-5B23-D2EF-04EC0563E1DC}"/>
              </a:ext>
            </a:extLst>
          </p:cNvPr>
          <p:cNvSpPr/>
          <p:nvPr/>
        </p:nvSpPr>
        <p:spPr>
          <a:xfrm>
            <a:off x="440013" y="338203"/>
            <a:ext cx="11556517" cy="6214997"/>
          </a:xfrm>
          <a:custGeom>
            <a:avLst/>
            <a:gdLst>
              <a:gd name="connsiteX0" fmla="*/ 0 w 11556517"/>
              <a:gd name="connsiteY0" fmla="*/ 1035854 h 6214997"/>
              <a:gd name="connsiteX1" fmla="*/ 1035854 w 11556517"/>
              <a:gd name="connsiteY1" fmla="*/ 0 h 6214997"/>
              <a:gd name="connsiteX2" fmla="*/ 1713340 w 11556517"/>
              <a:gd name="connsiteY2" fmla="*/ 0 h 6214997"/>
              <a:gd name="connsiteX3" fmla="*/ 2201131 w 11556517"/>
              <a:gd name="connsiteY3" fmla="*/ 0 h 6214997"/>
              <a:gd name="connsiteX4" fmla="*/ 3068313 w 11556517"/>
              <a:gd name="connsiteY4" fmla="*/ 0 h 6214997"/>
              <a:gd name="connsiteX5" fmla="*/ 3461255 w 11556517"/>
              <a:gd name="connsiteY5" fmla="*/ 0 h 6214997"/>
              <a:gd name="connsiteX6" fmla="*/ 4043893 w 11556517"/>
              <a:gd name="connsiteY6" fmla="*/ 0 h 6214997"/>
              <a:gd name="connsiteX7" fmla="*/ 4626532 w 11556517"/>
              <a:gd name="connsiteY7" fmla="*/ 0 h 6214997"/>
              <a:gd name="connsiteX8" fmla="*/ 5493714 w 11556517"/>
              <a:gd name="connsiteY8" fmla="*/ 0 h 6214997"/>
              <a:gd name="connsiteX9" fmla="*/ 6171201 w 11556517"/>
              <a:gd name="connsiteY9" fmla="*/ 0 h 6214997"/>
              <a:gd name="connsiteX10" fmla="*/ 7038383 w 11556517"/>
              <a:gd name="connsiteY10" fmla="*/ 0 h 6214997"/>
              <a:gd name="connsiteX11" fmla="*/ 7905566 w 11556517"/>
              <a:gd name="connsiteY11" fmla="*/ 0 h 6214997"/>
              <a:gd name="connsiteX12" fmla="*/ 8677900 w 11556517"/>
              <a:gd name="connsiteY12" fmla="*/ 0 h 6214997"/>
              <a:gd name="connsiteX13" fmla="*/ 9450235 w 11556517"/>
              <a:gd name="connsiteY13" fmla="*/ 0 h 6214997"/>
              <a:gd name="connsiteX14" fmla="*/ 9843177 w 11556517"/>
              <a:gd name="connsiteY14" fmla="*/ 0 h 6214997"/>
              <a:gd name="connsiteX15" fmla="*/ 10520663 w 11556517"/>
              <a:gd name="connsiteY15" fmla="*/ 0 h 6214997"/>
              <a:gd name="connsiteX16" fmla="*/ 11556517 w 11556517"/>
              <a:gd name="connsiteY16" fmla="*/ 1035854 h 6214997"/>
              <a:gd name="connsiteX17" fmla="*/ 11556517 w 11556517"/>
              <a:gd name="connsiteY17" fmla="*/ 1643536 h 6214997"/>
              <a:gd name="connsiteX18" fmla="*/ 11556517 w 11556517"/>
              <a:gd name="connsiteY18" fmla="*/ 2416950 h 6214997"/>
              <a:gd name="connsiteX19" fmla="*/ 11556517 w 11556517"/>
              <a:gd name="connsiteY19" fmla="*/ 3190364 h 6214997"/>
              <a:gd name="connsiteX20" fmla="*/ 11556517 w 11556517"/>
              <a:gd name="connsiteY20" fmla="*/ 3880912 h 6214997"/>
              <a:gd name="connsiteX21" fmla="*/ 11556517 w 11556517"/>
              <a:gd name="connsiteY21" fmla="*/ 4571461 h 6214997"/>
              <a:gd name="connsiteX22" fmla="*/ 11556517 w 11556517"/>
              <a:gd name="connsiteY22" fmla="*/ 5179143 h 6214997"/>
              <a:gd name="connsiteX23" fmla="*/ 10520663 w 11556517"/>
              <a:gd name="connsiteY23" fmla="*/ 6214997 h 6214997"/>
              <a:gd name="connsiteX24" fmla="*/ 9938025 w 11556517"/>
              <a:gd name="connsiteY24" fmla="*/ 6214997 h 6214997"/>
              <a:gd name="connsiteX25" fmla="*/ 9545083 w 11556517"/>
              <a:gd name="connsiteY25" fmla="*/ 6214997 h 6214997"/>
              <a:gd name="connsiteX26" fmla="*/ 8677900 w 11556517"/>
              <a:gd name="connsiteY26" fmla="*/ 6214997 h 6214997"/>
              <a:gd name="connsiteX27" fmla="*/ 8095262 w 11556517"/>
              <a:gd name="connsiteY27" fmla="*/ 6214997 h 6214997"/>
              <a:gd name="connsiteX28" fmla="*/ 7512624 w 11556517"/>
              <a:gd name="connsiteY28" fmla="*/ 6214997 h 6214997"/>
              <a:gd name="connsiteX29" fmla="*/ 6835137 w 11556517"/>
              <a:gd name="connsiteY29" fmla="*/ 6214997 h 6214997"/>
              <a:gd name="connsiteX30" fmla="*/ 6442195 w 11556517"/>
              <a:gd name="connsiteY30" fmla="*/ 6214997 h 6214997"/>
              <a:gd name="connsiteX31" fmla="*/ 5669861 w 11556517"/>
              <a:gd name="connsiteY31" fmla="*/ 6214997 h 6214997"/>
              <a:gd name="connsiteX32" fmla="*/ 4802678 w 11556517"/>
              <a:gd name="connsiteY32" fmla="*/ 6214997 h 6214997"/>
              <a:gd name="connsiteX33" fmla="*/ 4125192 w 11556517"/>
              <a:gd name="connsiteY33" fmla="*/ 6214997 h 6214997"/>
              <a:gd name="connsiteX34" fmla="*/ 3352857 w 11556517"/>
              <a:gd name="connsiteY34" fmla="*/ 6214997 h 6214997"/>
              <a:gd name="connsiteX35" fmla="*/ 2675371 w 11556517"/>
              <a:gd name="connsiteY35" fmla="*/ 6214997 h 6214997"/>
              <a:gd name="connsiteX36" fmla="*/ 1808188 w 11556517"/>
              <a:gd name="connsiteY36" fmla="*/ 6214997 h 6214997"/>
              <a:gd name="connsiteX37" fmla="*/ 1035854 w 11556517"/>
              <a:gd name="connsiteY37" fmla="*/ 6214997 h 6214997"/>
              <a:gd name="connsiteX38" fmla="*/ 0 w 11556517"/>
              <a:gd name="connsiteY38" fmla="*/ 5179143 h 6214997"/>
              <a:gd name="connsiteX39" fmla="*/ 0 w 11556517"/>
              <a:gd name="connsiteY39" fmla="*/ 4612894 h 6214997"/>
              <a:gd name="connsiteX40" fmla="*/ 0 w 11556517"/>
              <a:gd name="connsiteY40" fmla="*/ 3839480 h 6214997"/>
              <a:gd name="connsiteX41" fmla="*/ 0 w 11556517"/>
              <a:gd name="connsiteY41" fmla="*/ 3273230 h 6214997"/>
              <a:gd name="connsiteX42" fmla="*/ 0 w 11556517"/>
              <a:gd name="connsiteY42" fmla="*/ 2706981 h 6214997"/>
              <a:gd name="connsiteX43" fmla="*/ 0 w 11556517"/>
              <a:gd name="connsiteY43" fmla="*/ 2016432 h 6214997"/>
              <a:gd name="connsiteX44" fmla="*/ 0 w 11556517"/>
              <a:gd name="connsiteY44" fmla="*/ 1035854 h 621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214997" fill="none" extrusionOk="0">
                <a:moveTo>
                  <a:pt x="0" y="1035854"/>
                </a:moveTo>
                <a:cubicBezTo>
                  <a:pt x="-130705" y="444407"/>
                  <a:pt x="398346" y="-96150"/>
                  <a:pt x="1035854" y="0"/>
                </a:cubicBezTo>
                <a:cubicBezTo>
                  <a:pt x="1203374" y="1800"/>
                  <a:pt x="1399527" y="-23785"/>
                  <a:pt x="1713340" y="0"/>
                </a:cubicBezTo>
                <a:cubicBezTo>
                  <a:pt x="2027153" y="23785"/>
                  <a:pt x="2016656" y="-11550"/>
                  <a:pt x="2201131" y="0"/>
                </a:cubicBezTo>
                <a:cubicBezTo>
                  <a:pt x="2385606" y="11550"/>
                  <a:pt x="2652510" y="-8433"/>
                  <a:pt x="3068313" y="0"/>
                </a:cubicBezTo>
                <a:cubicBezTo>
                  <a:pt x="3484116" y="8433"/>
                  <a:pt x="3345912" y="-11310"/>
                  <a:pt x="3461255" y="0"/>
                </a:cubicBezTo>
                <a:cubicBezTo>
                  <a:pt x="3576598" y="11310"/>
                  <a:pt x="3790456" y="19172"/>
                  <a:pt x="4043893" y="0"/>
                </a:cubicBezTo>
                <a:cubicBezTo>
                  <a:pt x="4297330" y="-19172"/>
                  <a:pt x="4351203" y="-6649"/>
                  <a:pt x="4626532" y="0"/>
                </a:cubicBezTo>
                <a:cubicBezTo>
                  <a:pt x="4901861" y="6649"/>
                  <a:pt x="5291373" y="-14468"/>
                  <a:pt x="5493714" y="0"/>
                </a:cubicBezTo>
                <a:cubicBezTo>
                  <a:pt x="5696055" y="14468"/>
                  <a:pt x="5966671" y="-9940"/>
                  <a:pt x="6171201" y="0"/>
                </a:cubicBezTo>
                <a:cubicBezTo>
                  <a:pt x="6375731" y="9940"/>
                  <a:pt x="6847840" y="-4102"/>
                  <a:pt x="7038383" y="0"/>
                </a:cubicBezTo>
                <a:cubicBezTo>
                  <a:pt x="7228926" y="4102"/>
                  <a:pt x="7707197" y="-26712"/>
                  <a:pt x="7905566" y="0"/>
                </a:cubicBezTo>
                <a:cubicBezTo>
                  <a:pt x="8103935" y="26712"/>
                  <a:pt x="8336016" y="-20143"/>
                  <a:pt x="8677900" y="0"/>
                </a:cubicBezTo>
                <a:cubicBezTo>
                  <a:pt x="9019784" y="20143"/>
                  <a:pt x="9162889" y="-16593"/>
                  <a:pt x="9450235" y="0"/>
                </a:cubicBezTo>
                <a:cubicBezTo>
                  <a:pt x="9737581" y="16593"/>
                  <a:pt x="9751671" y="-1423"/>
                  <a:pt x="9843177" y="0"/>
                </a:cubicBezTo>
                <a:cubicBezTo>
                  <a:pt x="9934683" y="1423"/>
                  <a:pt x="10355263" y="-21952"/>
                  <a:pt x="10520663" y="0"/>
                </a:cubicBezTo>
                <a:cubicBezTo>
                  <a:pt x="11062584" y="30623"/>
                  <a:pt x="11618510" y="423901"/>
                  <a:pt x="11556517" y="1035854"/>
                </a:cubicBezTo>
                <a:cubicBezTo>
                  <a:pt x="11535493" y="1201361"/>
                  <a:pt x="11538708" y="1389188"/>
                  <a:pt x="11556517" y="1643536"/>
                </a:cubicBezTo>
                <a:cubicBezTo>
                  <a:pt x="11574326" y="1897884"/>
                  <a:pt x="11525380" y="2081587"/>
                  <a:pt x="11556517" y="2416950"/>
                </a:cubicBezTo>
                <a:cubicBezTo>
                  <a:pt x="11587654" y="2752313"/>
                  <a:pt x="11587327" y="2984046"/>
                  <a:pt x="11556517" y="3190364"/>
                </a:cubicBezTo>
                <a:cubicBezTo>
                  <a:pt x="11525707" y="3396682"/>
                  <a:pt x="11580997" y="3552568"/>
                  <a:pt x="11556517" y="3880912"/>
                </a:cubicBezTo>
                <a:cubicBezTo>
                  <a:pt x="11532037" y="4209256"/>
                  <a:pt x="11574709" y="4278565"/>
                  <a:pt x="11556517" y="4571461"/>
                </a:cubicBezTo>
                <a:cubicBezTo>
                  <a:pt x="11538325" y="4864357"/>
                  <a:pt x="11554787" y="5021464"/>
                  <a:pt x="11556517" y="5179143"/>
                </a:cubicBezTo>
                <a:cubicBezTo>
                  <a:pt x="11537083" y="5806402"/>
                  <a:pt x="11081226" y="6176468"/>
                  <a:pt x="10520663" y="6214997"/>
                </a:cubicBezTo>
                <a:cubicBezTo>
                  <a:pt x="10368272" y="6193563"/>
                  <a:pt x="10196069" y="6240157"/>
                  <a:pt x="9938025" y="6214997"/>
                </a:cubicBezTo>
                <a:cubicBezTo>
                  <a:pt x="9679981" y="6189837"/>
                  <a:pt x="9739459" y="6211412"/>
                  <a:pt x="9545083" y="6214997"/>
                </a:cubicBezTo>
                <a:cubicBezTo>
                  <a:pt x="9350707" y="6218582"/>
                  <a:pt x="9033133" y="6174910"/>
                  <a:pt x="8677900" y="6214997"/>
                </a:cubicBezTo>
                <a:cubicBezTo>
                  <a:pt x="8322667" y="6255084"/>
                  <a:pt x="8235889" y="6230806"/>
                  <a:pt x="8095262" y="6214997"/>
                </a:cubicBezTo>
                <a:cubicBezTo>
                  <a:pt x="7954635" y="6199188"/>
                  <a:pt x="7728361" y="6203559"/>
                  <a:pt x="7512624" y="6214997"/>
                </a:cubicBezTo>
                <a:cubicBezTo>
                  <a:pt x="7296887" y="6226435"/>
                  <a:pt x="7171296" y="6226847"/>
                  <a:pt x="6835137" y="6214997"/>
                </a:cubicBezTo>
                <a:cubicBezTo>
                  <a:pt x="6498978" y="6203147"/>
                  <a:pt x="6610595" y="6202607"/>
                  <a:pt x="6442195" y="6214997"/>
                </a:cubicBezTo>
                <a:cubicBezTo>
                  <a:pt x="6273795" y="6227387"/>
                  <a:pt x="5943765" y="6196681"/>
                  <a:pt x="5669861" y="6214997"/>
                </a:cubicBezTo>
                <a:cubicBezTo>
                  <a:pt x="5395957" y="6233313"/>
                  <a:pt x="4994379" y="6255462"/>
                  <a:pt x="4802678" y="6214997"/>
                </a:cubicBezTo>
                <a:cubicBezTo>
                  <a:pt x="4610977" y="6174532"/>
                  <a:pt x="4336033" y="6244741"/>
                  <a:pt x="4125192" y="6214997"/>
                </a:cubicBezTo>
                <a:cubicBezTo>
                  <a:pt x="3914351" y="6185253"/>
                  <a:pt x="3517614" y="6244648"/>
                  <a:pt x="3352857" y="6214997"/>
                </a:cubicBezTo>
                <a:cubicBezTo>
                  <a:pt x="3188101" y="6185346"/>
                  <a:pt x="2832292" y="6205082"/>
                  <a:pt x="2675371" y="6214997"/>
                </a:cubicBezTo>
                <a:cubicBezTo>
                  <a:pt x="2518450" y="6224912"/>
                  <a:pt x="2190472" y="6185590"/>
                  <a:pt x="1808188" y="6214997"/>
                </a:cubicBezTo>
                <a:cubicBezTo>
                  <a:pt x="1425904" y="6244404"/>
                  <a:pt x="1263900" y="6216075"/>
                  <a:pt x="1035854" y="6214997"/>
                </a:cubicBezTo>
                <a:cubicBezTo>
                  <a:pt x="553076" y="6181116"/>
                  <a:pt x="-50599" y="5624936"/>
                  <a:pt x="0" y="5179143"/>
                </a:cubicBezTo>
                <a:cubicBezTo>
                  <a:pt x="-9524" y="5013688"/>
                  <a:pt x="-21735" y="4854504"/>
                  <a:pt x="0" y="4612894"/>
                </a:cubicBezTo>
                <a:cubicBezTo>
                  <a:pt x="21735" y="4371284"/>
                  <a:pt x="7694" y="4131811"/>
                  <a:pt x="0" y="3839480"/>
                </a:cubicBezTo>
                <a:cubicBezTo>
                  <a:pt x="-7694" y="3547149"/>
                  <a:pt x="25064" y="3438695"/>
                  <a:pt x="0" y="3273230"/>
                </a:cubicBezTo>
                <a:cubicBezTo>
                  <a:pt x="-25064" y="3107765"/>
                  <a:pt x="7837" y="2866228"/>
                  <a:pt x="0" y="2706981"/>
                </a:cubicBezTo>
                <a:cubicBezTo>
                  <a:pt x="-7837" y="2547734"/>
                  <a:pt x="-30269" y="2265791"/>
                  <a:pt x="0" y="2016432"/>
                </a:cubicBezTo>
                <a:cubicBezTo>
                  <a:pt x="30269" y="1767073"/>
                  <a:pt x="15594" y="1436957"/>
                  <a:pt x="0" y="1035854"/>
                </a:cubicBezTo>
                <a:close/>
              </a:path>
              <a:path w="11556517" h="6214997" stroke="0" extrusionOk="0">
                <a:moveTo>
                  <a:pt x="0" y="1035854"/>
                </a:moveTo>
                <a:cubicBezTo>
                  <a:pt x="-13677" y="382564"/>
                  <a:pt x="407531" y="30814"/>
                  <a:pt x="1035854" y="0"/>
                </a:cubicBezTo>
                <a:cubicBezTo>
                  <a:pt x="1233407" y="-26604"/>
                  <a:pt x="1399848" y="-28995"/>
                  <a:pt x="1713340" y="0"/>
                </a:cubicBezTo>
                <a:cubicBezTo>
                  <a:pt x="2026832" y="28995"/>
                  <a:pt x="2040686" y="18841"/>
                  <a:pt x="2201131" y="0"/>
                </a:cubicBezTo>
                <a:cubicBezTo>
                  <a:pt x="2361576" y="-18841"/>
                  <a:pt x="2469555" y="10670"/>
                  <a:pt x="2594073" y="0"/>
                </a:cubicBezTo>
                <a:cubicBezTo>
                  <a:pt x="2718591" y="-10670"/>
                  <a:pt x="3046788" y="-26931"/>
                  <a:pt x="3366407" y="0"/>
                </a:cubicBezTo>
                <a:cubicBezTo>
                  <a:pt x="3686026" y="26931"/>
                  <a:pt x="3838066" y="14355"/>
                  <a:pt x="4138742" y="0"/>
                </a:cubicBezTo>
                <a:cubicBezTo>
                  <a:pt x="4439418" y="-14355"/>
                  <a:pt x="4618521" y="-13382"/>
                  <a:pt x="4816228" y="0"/>
                </a:cubicBezTo>
                <a:cubicBezTo>
                  <a:pt x="5013935" y="13382"/>
                  <a:pt x="5254390" y="-26954"/>
                  <a:pt x="5398866" y="0"/>
                </a:cubicBezTo>
                <a:cubicBezTo>
                  <a:pt x="5543342" y="26954"/>
                  <a:pt x="5768329" y="-17635"/>
                  <a:pt x="5981504" y="0"/>
                </a:cubicBezTo>
                <a:cubicBezTo>
                  <a:pt x="6194679" y="17635"/>
                  <a:pt x="6241263" y="-1494"/>
                  <a:pt x="6374446" y="0"/>
                </a:cubicBezTo>
                <a:cubicBezTo>
                  <a:pt x="6507629" y="1494"/>
                  <a:pt x="6932850" y="-31499"/>
                  <a:pt x="7146781" y="0"/>
                </a:cubicBezTo>
                <a:cubicBezTo>
                  <a:pt x="7360713" y="31499"/>
                  <a:pt x="7494622" y="2545"/>
                  <a:pt x="7729419" y="0"/>
                </a:cubicBezTo>
                <a:cubicBezTo>
                  <a:pt x="7964216" y="-2545"/>
                  <a:pt x="8217825" y="5305"/>
                  <a:pt x="8596602" y="0"/>
                </a:cubicBezTo>
                <a:cubicBezTo>
                  <a:pt x="8975379" y="-5305"/>
                  <a:pt x="8794055" y="-8630"/>
                  <a:pt x="8989544" y="0"/>
                </a:cubicBezTo>
                <a:cubicBezTo>
                  <a:pt x="9185033" y="8630"/>
                  <a:pt x="9545093" y="37777"/>
                  <a:pt x="9856726" y="0"/>
                </a:cubicBezTo>
                <a:cubicBezTo>
                  <a:pt x="10168359" y="-37777"/>
                  <a:pt x="10210122" y="-1206"/>
                  <a:pt x="10520663" y="0"/>
                </a:cubicBezTo>
                <a:cubicBezTo>
                  <a:pt x="11045049" y="-94424"/>
                  <a:pt x="11539733" y="554110"/>
                  <a:pt x="11556517" y="1035854"/>
                </a:cubicBezTo>
                <a:cubicBezTo>
                  <a:pt x="11536298" y="1201458"/>
                  <a:pt x="11557443" y="1418408"/>
                  <a:pt x="11556517" y="1767835"/>
                </a:cubicBezTo>
                <a:cubicBezTo>
                  <a:pt x="11555591" y="2117262"/>
                  <a:pt x="11558682" y="2247161"/>
                  <a:pt x="11556517" y="2416950"/>
                </a:cubicBezTo>
                <a:cubicBezTo>
                  <a:pt x="11554352" y="2586739"/>
                  <a:pt x="11567702" y="2736662"/>
                  <a:pt x="11556517" y="2983200"/>
                </a:cubicBezTo>
                <a:cubicBezTo>
                  <a:pt x="11545333" y="3229738"/>
                  <a:pt x="11550233" y="3494819"/>
                  <a:pt x="11556517" y="3673748"/>
                </a:cubicBezTo>
                <a:cubicBezTo>
                  <a:pt x="11562801" y="3852677"/>
                  <a:pt x="11546229" y="4100259"/>
                  <a:pt x="11556517" y="4239997"/>
                </a:cubicBezTo>
                <a:cubicBezTo>
                  <a:pt x="11566805" y="4379735"/>
                  <a:pt x="11603044" y="4982172"/>
                  <a:pt x="11556517" y="5179143"/>
                </a:cubicBezTo>
                <a:cubicBezTo>
                  <a:pt x="11617406" y="5801118"/>
                  <a:pt x="11140806" y="6284142"/>
                  <a:pt x="10520663" y="6214997"/>
                </a:cubicBezTo>
                <a:cubicBezTo>
                  <a:pt x="10327501" y="6210319"/>
                  <a:pt x="9890849" y="6227318"/>
                  <a:pt x="9653480" y="6214997"/>
                </a:cubicBezTo>
                <a:cubicBezTo>
                  <a:pt x="9416111" y="6202676"/>
                  <a:pt x="9372165" y="6205322"/>
                  <a:pt x="9260538" y="6214997"/>
                </a:cubicBezTo>
                <a:cubicBezTo>
                  <a:pt x="9148911" y="6224672"/>
                  <a:pt x="8927208" y="6198331"/>
                  <a:pt x="8772748" y="6214997"/>
                </a:cubicBezTo>
                <a:cubicBezTo>
                  <a:pt x="8618288" y="6231664"/>
                  <a:pt x="8286490" y="6174625"/>
                  <a:pt x="7905566" y="6214997"/>
                </a:cubicBezTo>
                <a:cubicBezTo>
                  <a:pt x="7524642" y="6255369"/>
                  <a:pt x="7374644" y="6231536"/>
                  <a:pt x="7133231" y="6214997"/>
                </a:cubicBezTo>
                <a:cubicBezTo>
                  <a:pt x="6891818" y="6198458"/>
                  <a:pt x="6692128" y="6202448"/>
                  <a:pt x="6266049" y="6214997"/>
                </a:cubicBezTo>
                <a:cubicBezTo>
                  <a:pt x="5839970" y="6227546"/>
                  <a:pt x="5964291" y="6234939"/>
                  <a:pt x="5778259" y="6214997"/>
                </a:cubicBezTo>
                <a:cubicBezTo>
                  <a:pt x="5592227" y="6195056"/>
                  <a:pt x="5308816" y="6232772"/>
                  <a:pt x="5005924" y="6214997"/>
                </a:cubicBezTo>
                <a:cubicBezTo>
                  <a:pt x="4703032" y="6197222"/>
                  <a:pt x="4586621" y="6216218"/>
                  <a:pt x="4328438" y="6214997"/>
                </a:cubicBezTo>
                <a:cubicBezTo>
                  <a:pt x="4070255" y="6213776"/>
                  <a:pt x="3869406" y="6233262"/>
                  <a:pt x="3745799" y="6214997"/>
                </a:cubicBezTo>
                <a:cubicBezTo>
                  <a:pt x="3622192" y="6196732"/>
                  <a:pt x="3451270" y="6191737"/>
                  <a:pt x="3163161" y="6214997"/>
                </a:cubicBezTo>
                <a:cubicBezTo>
                  <a:pt x="2875052" y="6238257"/>
                  <a:pt x="2904071" y="6233494"/>
                  <a:pt x="2675371" y="6214997"/>
                </a:cubicBezTo>
                <a:cubicBezTo>
                  <a:pt x="2446671" y="6196501"/>
                  <a:pt x="2064663" y="6234445"/>
                  <a:pt x="1903037" y="6214997"/>
                </a:cubicBezTo>
                <a:cubicBezTo>
                  <a:pt x="1741411" y="6195549"/>
                  <a:pt x="1247429" y="6182566"/>
                  <a:pt x="1035854" y="6214997"/>
                </a:cubicBezTo>
                <a:cubicBezTo>
                  <a:pt x="378973" y="6126832"/>
                  <a:pt x="-23054" y="5720158"/>
                  <a:pt x="0" y="5179143"/>
                </a:cubicBezTo>
                <a:cubicBezTo>
                  <a:pt x="9234" y="4931818"/>
                  <a:pt x="773" y="4796041"/>
                  <a:pt x="0" y="4612894"/>
                </a:cubicBezTo>
                <a:cubicBezTo>
                  <a:pt x="-773" y="4429747"/>
                  <a:pt x="13353" y="4272922"/>
                  <a:pt x="0" y="4005211"/>
                </a:cubicBezTo>
                <a:cubicBezTo>
                  <a:pt x="-13353" y="3737500"/>
                  <a:pt x="30681" y="3579055"/>
                  <a:pt x="0" y="3231797"/>
                </a:cubicBezTo>
                <a:cubicBezTo>
                  <a:pt x="-30681" y="2884539"/>
                  <a:pt x="12325" y="2802412"/>
                  <a:pt x="0" y="2582682"/>
                </a:cubicBezTo>
                <a:cubicBezTo>
                  <a:pt x="-12325" y="2362953"/>
                  <a:pt x="-23909" y="2187531"/>
                  <a:pt x="0" y="1809268"/>
                </a:cubicBezTo>
                <a:cubicBezTo>
                  <a:pt x="23909" y="1431005"/>
                  <a:pt x="-25795" y="1362293"/>
                  <a:pt x="0" y="1035854"/>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xmlns="" id="{5561813D-1BC0-52D8-D99F-2EA8F351C70F}"/>
              </a:ext>
            </a:extLst>
          </p:cNvPr>
          <p:cNvPicPr>
            <a:picLocks noChangeAspect="1"/>
          </p:cNvPicPr>
          <p:nvPr/>
        </p:nvPicPr>
        <p:blipFill>
          <a:blip r:embed="rId5"/>
          <a:stretch>
            <a:fillRect/>
          </a:stretch>
        </p:blipFill>
        <p:spPr>
          <a:xfrm>
            <a:off x="8881822" y="1758393"/>
            <a:ext cx="3219450" cy="4514850"/>
          </a:xfrm>
          <a:prstGeom prst="rect">
            <a:avLst/>
          </a:prstGeom>
          <a:ln>
            <a:noFill/>
          </a:ln>
          <a:effectLst>
            <a:softEdge rad="112500"/>
          </a:effectLst>
        </p:spPr>
      </p:pic>
      <p:sp>
        <p:nvSpPr>
          <p:cNvPr id="10" name="TextBox 9">
            <a:extLst>
              <a:ext uri="{FF2B5EF4-FFF2-40B4-BE49-F238E27FC236}">
                <a16:creationId xmlns:a16="http://schemas.microsoft.com/office/drawing/2014/main" xmlns="" id="{110B48CB-7228-D72A-3A05-03073A74279D}"/>
              </a:ext>
            </a:extLst>
          </p:cNvPr>
          <p:cNvSpPr txBox="1"/>
          <p:nvPr/>
        </p:nvSpPr>
        <p:spPr>
          <a:xfrm>
            <a:off x="652669" y="546652"/>
            <a:ext cx="9192789" cy="56015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Tôi nhấc máy gọi lại cho 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 Tôi rón rén.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Thế cậu nói nhỏ hơn tớ đấy. Bố tớ bảo tớ nói cho cả thế giới nghe thấy cơ.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An cười rúc rích. Chúng tôi lại thì thào, nhưng vì nói nhỏ quá nên cứ phải nói đi nói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(Bùi Tuệ Minh)</a:t>
            </a:r>
          </a:p>
        </p:txBody>
      </p:sp>
    </p:spTree>
    <p:extLst>
      <p:ext uri="{BB962C8B-B14F-4D97-AF65-F5344CB8AC3E}">
        <p14:creationId xmlns:p14="http://schemas.microsoft.com/office/powerpoint/2010/main" val="188340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endParaRPr>
          </a:p>
        </p:txBody>
      </p:sp>
      <p:sp>
        <p:nvSpPr>
          <p:cNvPr id="18" name="Freeform 13">
            <a:extLst>
              <a:ext uri="{FF2B5EF4-FFF2-40B4-BE49-F238E27FC236}">
                <a16:creationId xmlns:a16="http://schemas.microsoft.com/office/drawing/2014/main" xmlns="" id="{85355EF5-B28F-DD63-7941-190E891B7526}"/>
              </a:ext>
            </a:extLst>
          </p:cNvPr>
          <p:cNvSpPr/>
          <p:nvPr/>
        </p:nvSpPr>
        <p:spPr>
          <a:xfrm>
            <a:off x="597731" y="4284563"/>
            <a:ext cx="1846517" cy="2661119"/>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14">
            <a:extLst>
              <a:ext uri="{FF2B5EF4-FFF2-40B4-BE49-F238E27FC236}">
                <a16:creationId xmlns:a16="http://schemas.microsoft.com/office/drawing/2014/main" xmlns="" id="{212C2B74-EB11-C0A6-AA0F-47510BF8AEB4}"/>
              </a:ext>
            </a:extLst>
          </p:cNvPr>
          <p:cNvSpPr/>
          <p:nvPr/>
        </p:nvSpPr>
        <p:spPr>
          <a:xfrm>
            <a:off x="2690357" y="4329482"/>
            <a:ext cx="1723189" cy="26162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xmlns="" id="{28C3E3D5-7279-686E-2566-EF66DFE45352}"/>
              </a:ext>
            </a:extLst>
          </p:cNvPr>
          <p:cNvSpPr/>
          <p:nvPr/>
        </p:nvSpPr>
        <p:spPr>
          <a:xfrm>
            <a:off x="6139036" y="509924"/>
            <a:ext cx="4815048" cy="962202"/>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hớn</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hở</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xmlns="" id="{3C891AB9-F489-60AC-74A6-4EE8148C8DD1}"/>
              </a:ext>
            </a:extLst>
          </p:cNvPr>
          <p:cNvSpPr/>
          <p:nvPr/>
        </p:nvSpPr>
        <p:spPr>
          <a:xfrm>
            <a:off x="6157752" y="2035819"/>
            <a:ext cx="4815048" cy="962202"/>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khoái</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chí</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xmlns="" id="{DE3CECFC-8B77-D1B8-36BC-3DE14185DDE5}"/>
              </a:ext>
            </a:extLst>
          </p:cNvPr>
          <p:cNvSpPr/>
          <p:nvPr/>
        </p:nvSpPr>
        <p:spPr>
          <a:xfrm>
            <a:off x="6176614" y="3659903"/>
            <a:ext cx="4815048" cy="962202"/>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cười</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rúc</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rích</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7" name="Picture 26">
            <a:extLst>
              <a:ext uri="{FF2B5EF4-FFF2-40B4-BE49-F238E27FC236}">
                <a16:creationId xmlns:a16="http://schemas.microsoft.com/office/drawing/2014/main" xmlns="" id="{D4B880D2-754D-268F-ED9A-DB8D8142271A}"/>
              </a:ext>
            </a:extLst>
          </p:cNvPr>
          <p:cNvPicPr>
            <a:picLocks noChangeAspect="1"/>
          </p:cNvPicPr>
          <p:nvPr/>
        </p:nvPicPr>
        <p:blipFill>
          <a:blip r:embed="rId9"/>
          <a:stretch>
            <a:fillRect/>
          </a:stretch>
        </p:blipFill>
        <p:spPr>
          <a:xfrm>
            <a:off x="0" y="433020"/>
            <a:ext cx="5444200" cy="3962743"/>
          </a:xfrm>
          <a:prstGeom prst="rect">
            <a:avLst/>
          </a:prstGeom>
        </p:spPr>
      </p:pic>
    </p:spTree>
    <p:extLst>
      <p:ext uri="{BB962C8B-B14F-4D97-AF65-F5344CB8AC3E}">
        <p14:creationId xmlns:p14="http://schemas.microsoft.com/office/powerpoint/2010/main" val="16142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F92827B9-03F4-5B23-D2EF-04EC0563E1DC}"/>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a:extLst>
              <a:ext uri="{FF2B5EF4-FFF2-40B4-BE49-F238E27FC236}">
                <a16:creationId xmlns:a16="http://schemas.microsoft.com/office/drawing/2014/main" xmlns="" id="{36826465-D000-7FD3-5A7C-B6EDDBD9407E}"/>
              </a:ext>
            </a:extLst>
          </p:cNvPr>
          <p:cNvSpPr/>
          <p:nvPr/>
        </p:nvSpPr>
        <p:spPr>
          <a:xfrm>
            <a:off x="2034584" y="1122565"/>
            <a:ext cx="8623377" cy="4791263"/>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 name="Group 6">
            <a:extLst>
              <a:ext uri="{FF2B5EF4-FFF2-40B4-BE49-F238E27FC236}">
                <a16:creationId xmlns:a16="http://schemas.microsoft.com/office/drawing/2014/main" xmlns="" id="{604C6220-052B-C59B-076F-8386C72D3EA1}"/>
              </a:ext>
            </a:extLst>
          </p:cNvPr>
          <p:cNvGrpSpPr/>
          <p:nvPr/>
        </p:nvGrpSpPr>
        <p:grpSpPr>
          <a:xfrm>
            <a:off x="1218889" y="876068"/>
            <a:ext cx="10033027" cy="907476"/>
            <a:chOff x="1215855" y="790800"/>
            <a:chExt cx="18760291" cy="1361214"/>
          </a:xfrm>
        </p:grpSpPr>
        <p:sp>
          <p:nvSpPr>
            <p:cNvPr id="10" name="TextBox 9">
              <a:extLst>
                <a:ext uri="{FF2B5EF4-FFF2-40B4-BE49-F238E27FC236}">
                  <a16:creationId xmlns:a16="http://schemas.microsoft.com/office/drawing/2014/main" xmlns="" id="{7F62467B-1FAA-2E7B-B834-F60BEC76EB8A}"/>
                </a:ext>
              </a:extLst>
            </p:cNvPr>
            <p:cNvSpPr txBox="1"/>
            <p:nvPr/>
          </p:nvSpPr>
          <p:spPr>
            <a:xfrm>
              <a:off x="1907774" y="926145"/>
              <a:ext cx="18068372" cy="1174790"/>
            </a:xfrm>
            <a:prstGeom prst="roundRect">
              <a:avLst/>
            </a:prstGeom>
            <a:solidFill>
              <a:srgbClr val="CCFFFF"/>
            </a:solidFill>
            <a:ln w="38100">
              <a:solidFill>
                <a:srgbClr val="0070C0"/>
              </a:solid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11" name="Picture 10">
              <a:extLst>
                <a:ext uri="{FF2B5EF4-FFF2-40B4-BE49-F238E27FC236}">
                  <a16:creationId xmlns:a16="http://schemas.microsoft.com/office/drawing/2014/main" xmlns="" id="{E131DE9C-9181-036A-D521-4A962FC6053A}"/>
                </a:ext>
              </a:extLst>
            </p:cNvPr>
            <p:cNvPicPr>
              <a:picLocks noChangeAspect="1"/>
            </p:cNvPicPr>
            <p:nvPr/>
          </p:nvPicPr>
          <p:blipFill>
            <a:blip r:embed="rId8"/>
            <a:stretch>
              <a:fillRect/>
            </a:stretch>
          </p:blipFill>
          <p:spPr>
            <a:xfrm>
              <a:off x="1215855" y="790800"/>
              <a:ext cx="1668974" cy="1361214"/>
            </a:xfrm>
            <a:prstGeom prst="rect">
              <a:avLst/>
            </a:prstGeom>
          </p:spPr>
        </p:pic>
      </p:grpSp>
      <p:grpSp>
        <p:nvGrpSpPr>
          <p:cNvPr id="12" name="Group 11">
            <a:extLst>
              <a:ext uri="{FF2B5EF4-FFF2-40B4-BE49-F238E27FC236}">
                <a16:creationId xmlns:a16="http://schemas.microsoft.com/office/drawing/2014/main" xmlns="" id="{7FBC9D30-7947-1CEE-2B1F-06C8F96782CB}"/>
              </a:ext>
            </a:extLst>
          </p:cNvPr>
          <p:cNvGrpSpPr/>
          <p:nvPr/>
        </p:nvGrpSpPr>
        <p:grpSpPr>
          <a:xfrm>
            <a:off x="1581463" y="2299409"/>
            <a:ext cx="8689351" cy="1459969"/>
            <a:chOff x="1748773" y="2920501"/>
            <a:chExt cx="13034027" cy="2189954"/>
          </a:xfrm>
        </p:grpSpPr>
        <p:sp>
          <p:nvSpPr>
            <p:cNvPr id="13" name="Freeform 5">
              <a:extLst>
                <a:ext uri="{FF2B5EF4-FFF2-40B4-BE49-F238E27FC236}">
                  <a16:creationId xmlns:a16="http://schemas.microsoft.com/office/drawing/2014/main" xmlns="" id="{95D22FE7-7549-7AA4-41AE-A603053195DB}"/>
                </a:ext>
              </a:extLst>
            </p:cNvPr>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9">
              <a:extLst>
                <a:ext uri="{FF2B5EF4-FFF2-40B4-BE49-F238E27FC236}">
                  <a16:creationId xmlns:a16="http://schemas.microsoft.com/office/drawing/2014/main" xmlns="" id="{316A12EE-64AE-1582-8159-44544DC3F938}"/>
                </a:ext>
              </a:extLst>
            </p:cNvPr>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a:extLst>
                <a:ext uri="{FF2B5EF4-FFF2-40B4-BE49-F238E27FC236}">
                  <a16:creationId xmlns:a16="http://schemas.microsoft.com/office/drawing/2014/main" xmlns="" id="{18458D97-1D9E-D893-1AF7-CCA287592964}"/>
                </a:ext>
              </a:extLst>
            </p:cNvPr>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xmlns="" id="{36D88910-8229-2575-6ADB-71587A78EDA6}"/>
                </a:ext>
              </a:extLst>
            </p:cNvPr>
            <p:cNvSpPr/>
            <p:nvPr/>
          </p:nvSpPr>
          <p:spPr>
            <a:xfrm>
              <a:off x="2229079" y="3072748"/>
              <a:ext cx="2135682" cy="78483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16">
              <a:extLst>
                <a:ext uri="{FF2B5EF4-FFF2-40B4-BE49-F238E27FC236}">
                  <a16:creationId xmlns:a16="http://schemas.microsoft.com/office/drawing/2014/main" xmlns="" id="{929CB8A8-A708-9E10-1112-E65856A14B7E}"/>
                </a:ext>
              </a:extLst>
            </p:cNvPr>
            <p:cNvSpPr/>
            <p:nvPr/>
          </p:nvSpPr>
          <p:spPr>
            <a:xfrm>
              <a:off x="4784898" y="3294273"/>
              <a:ext cx="9528969" cy="1800494"/>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ý”.</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xmlns="" id="{CE94E5B4-55C1-3120-85B2-BC3348C8AD3F}"/>
              </a:ext>
            </a:extLst>
          </p:cNvPr>
          <p:cNvGrpSpPr/>
          <p:nvPr/>
        </p:nvGrpSpPr>
        <p:grpSpPr>
          <a:xfrm>
            <a:off x="1740155" y="3760545"/>
            <a:ext cx="8689851" cy="1582563"/>
            <a:chOff x="2052813" y="4714475"/>
            <a:chExt cx="13034777" cy="2373844"/>
          </a:xfrm>
        </p:grpSpPr>
        <p:sp>
          <p:nvSpPr>
            <p:cNvPr id="19" name="Freeform 6">
              <a:extLst>
                <a:ext uri="{FF2B5EF4-FFF2-40B4-BE49-F238E27FC236}">
                  <a16:creationId xmlns:a16="http://schemas.microsoft.com/office/drawing/2014/main" xmlns="" id="{09FC41A9-8305-F40C-982F-71C50A7755F8}"/>
                </a:ext>
              </a:extLst>
            </p:cNvPr>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Freeform 11">
              <a:extLst>
                <a:ext uri="{FF2B5EF4-FFF2-40B4-BE49-F238E27FC236}">
                  <a16:creationId xmlns:a16="http://schemas.microsoft.com/office/drawing/2014/main" xmlns="" id="{9A4D8D06-147E-F522-A4F6-0EE5D39F9858}"/>
                </a:ext>
              </a:extLst>
            </p:cNvPr>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Freeform 15">
              <a:extLst>
                <a:ext uri="{FF2B5EF4-FFF2-40B4-BE49-F238E27FC236}">
                  <a16:creationId xmlns:a16="http://schemas.microsoft.com/office/drawing/2014/main" xmlns="" id="{1403F634-59CF-6502-F1E8-89CA25241563}"/>
                </a:ext>
              </a:extLst>
            </p:cNvPr>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ectangle 21">
              <a:extLst>
                <a:ext uri="{FF2B5EF4-FFF2-40B4-BE49-F238E27FC236}">
                  <a16:creationId xmlns:a16="http://schemas.microsoft.com/office/drawing/2014/main" xmlns="" id="{1788DBB9-4F16-FDF9-8160-36BD9132B49C}"/>
                </a:ext>
              </a:extLst>
            </p:cNvPr>
            <p:cNvSpPr/>
            <p:nvPr/>
          </p:nvSpPr>
          <p:spPr>
            <a:xfrm>
              <a:off x="2197937" y="5030802"/>
              <a:ext cx="2135682" cy="78483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Rectangle 22">
              <a:extLst>
                <a:ext uri="{FF2B5EF4-FFF2-40B4-BE49-F238E27FC236}">
                  <a16:creationId xmlns:a16="http://schemas.microsoft.com/office/drawing/2014/main" xmlns="" id="{FDF70E6A-B9EC-F3B4-BF13-4534BC83F094}"/>
                </a:ext>
              </a:extLst>
            </p:cNvPr>
            <p:cNvSpPr/>
            <p:nvPr/>
          </p:nvSpPr>
          <p:spPr>
            <a:xfrm>
              <a:off x="4784897" y="5183724"/>
              <a:ext cx="9997902" cy="1800493"/>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2: Tiếp theo đến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Group 23">
            <a:extLst>
              <a:ext uri="{FF2B5EF4-FFF2-40B4-BE49-F238E27FC236}">
                <a16:creationId xmlns:a16="http://schemas.microsoft.com/office/drawing/2014/main" xmlns="" id="{87B6E312-2B46-C9CE-696E-95DA27A22CDE}"/>
              </a:ext>
            </a:extLst>
          </p:cNvPr>
          <p:cNvGrpSpPr/>
          <p:nvPr/>
        </p:nvGrpSpPr>
        <p:grpSpPr>
          <a:xfrm>
            <a:off x="1834350" y="5468148"/>
            <a:ext cx="8729324" cy="1137291"/>
            <a:chOff x="2128103" y="6687141"/>
            <a:chExt cx="13093986" cy="1705937"/>
          </a:xfrm>
        </p:grpSpPr>
        <p:sp>
          <p:nvSpPr>
            <p:cNvPr id="25" name="Freeform 8">
              <a:extLst>
                <a:ext uri="{FF2B5EF4-FFF2-40B4-BE49-F238E27FC236}">
                  <a16:creationId xmlns:a16="http://schemas.microsoft.com/office/drawing/2014/main" xmlns="" id="{21E4586E-53A6-B3DB-0739-70FF5060FDDC}"/>
                </a:ext>
              </a:extLst>
            </p:cNvPr>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Freeform 12">
              <a:extLst>
                <a:ext uri="{FF2B5EF4-FFF2-40B4-BE49-F238E27FC236}">
                  <a16:creationId xmlns:a16="http://schemas.microsoft.com/office/drawing/2014/main" xmlns="" id="{175F47FE-A4B0-86BE-B671-427517B30ACB}"/>
                </a:ext>
              </a:extLst>
            </p:cNvPr>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Freeform 16">
              <a:extLst>
                <a:ext uri="{FF2B5EF4-FFF2-40B4-BE49-F238E27FC236}">
                  <a16:creationId xmlns:a16="http://schemas.microsoft.com/office/drawing/2014/main" xmlns="" id="{C0ADFE6D-B99B-07C7-005A-4DD9C3C69A5A}"/>
                </a:ext>
              </a:extLst>
            </p:cNvPr>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27">
              <a:extLst>
                <a:ext uri="{FF2B5EF4-FFF2-40B4-BE49-F238E27FC236}">
                  <a16:creationId xmlns:a16="http://schemas.microsoft.com/office/drawing/2014/main" xmlns="" id="{6449A08E-39FD-79A8-7081-FDB39A08AEDE}"/>
                </a:ext>
              </a:extLst>
            </p:cNvPr>
            <p:cNvSpPr/>
            <p:nvPr/>
          </p:nvSpPr>
          <p:spPr>
            <a:xfrm>
              <a:off x="2262504" y="6901830"/>
              <a:ext cx="2135682" cy="78483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Rectangle 28">
              <a:extLst>
                <a:ext uri="{FF2B5EF4-FFF2-40B4-BE49-F238E27FC236}">
                  <a16:creationId xmlns:a16="http://schemas.microsoft.com/office/drawing/2014/main" xmlns="" id="{02B2C56A-E3F8-8238-8C7B-7D523EB2A91D}"/>
                </a:ext>
              </a:extLst>
            </p:cNvPr>
            <p:cNvSpPr/>
            <p:nvPr/>
          </p:nvSpPr>
          <p:spPr>
            <a:xfrm>
              <a:off x="4730548" y="7139270"/>
              <a:ext cx="9997904" cy="969497"/>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2858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 calcmode="lin" valueType="num">
                                      <p:cBhvr>
                                        <p:cTn id="26" dur="1000" fill="hold"/>
                                        <p:tgtEl>
                                          <p:spTgt spid="18"/>
                                        </p:tgtEl>
                                        <p:attrNameLst>
                                          <p:attrName>style.rotation</p:attrName>
                                        </p:attrNameLst>
                                      </p:cBhvr>
                                      <p:tavLst>
                                        <p:tav tm="0">
                                          <p:val>
                                            <p:fltVal val="90"/>
                                          </p:val>
                                        </p:tav>
                                        <p:tav tm="100000">
                                          <p:val>
                                            <p:fltVal val="0"/>
                                          </p:val>
                                        </p:tav>
                                      </p:tavLst>
                                    </p:anim>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ppt_w</p:attrName>
                                        </p:attrNameLst>
                                      </p:cBhvr>
                                      <p:tavLst>
                                        <p:tav tm="0">
                                          <p:val>
                                            <p:fltVal val="0"/>
                                          </p:val>
                                        </p:tav>
                                        <p:tav tm="100000">
                                          <p:val>
                                            <p:strVal val="#ppt_w"/>
                                          </p:val>
                                        </p:tav>
                                      </p:tavLst>
                                    </p:anim>
                                    <p:anim calcmode="lin" valueType="num">
                                      <p:cBhvr>
                                        <p:cTn id="33" dur="1000" fill="hold"/>
                                        <p:tgtEl>
                                          <p:spTgt spid="24"/>
                                        </p:tgtEl>
                                        <p:attrNameLst>
                                          <p:attrName>ppt_h</p:attrName>
                                        </p:attrNameLst>
                                      </p:cBhvr>
                                      <p:tavLst>
                                        <p:tav tm="0">
                                          <p:val>
                                            <p:fltVal val="0"/>
                                          </p:val>
                                        </p:tav>
                                        <p:tav tm="100000">
                                          <p:val>
                                            <p:strVal val="#ppt_h"/>
                                          </p:val>
                                        </p:tav>
                                      </p:tavLst>
                                    </p:anim>
                                    <p:anim calcmode="lin" valueType="num">
                                      <p:cBhvr>
                                        <p:cTn id="34" dur="1000" fill="hold"/>
                                        <p:tgtEl>
                                          <p:spTgt spid="24"/>
                                        </p:tgtEl>
                                        <p:attrNameLst>
                                          <p:attrName>style.rotation</p:attrName>
                                        </p:attrNameLst>
                                      </p:cBhvr>
                                      <p:tavLst>
                                        <p:tav tm="0">
                                          <p:val>
                                            <p:fltVal val="90"/>
                                          </p:val>
                                        </p:tav>
                                        <p:tav tm="100000">
                                          <p:val>
                                            <p:fltVal val="0"/>
                                          </p:val>
                                        </p:tav>
                                      </p:tavLst>
                                    </p:anim>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BF148762-FDD4-B790-5233-0C5E96CB6B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xmlns=""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xmlns="" id="{8F8AF3DE-11C0-93A5-914C-AB187B42504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xmlns=""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grpSp>
        <p:nvGrpSpPr>
          <p:cNvPr id="9" name="Group 8">
            <a:extLst>
              <a:ext uri="{FF2B5EF4-FFF2-40B4-BE49-F238E27FC236}">
                <a16:creationId xmlns:a16="http://schemas.microsoft.com/office/drawing/2014/main" xmlns=""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xmlns=""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xmlns=""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G</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1245</Words>
  <Application>Microsoft Office PowerPoint</Application>
  <PresentationFormat>Custom</PresentationFormat>
  <Paragraphs>110</Paragraphs>
  <Slides>24</Slides>
  <Notes>15</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1_Office Theme</vt:lpstr>
      <vt:lpstr>Office Theme</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58</cp:revision>
  <dcterms:created xsi:type="dcterms:W3CDTF">2022-11-26T09:23:38Z</dcterms:created>
  <dcterms:modified xsi:type="dcterms:W3CDTF">2019-03-19T08:50:14Z</dcterms:modified>
</cp:coreProperties>
</file>