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14" r:id="rId2"/>
    <p:sldId id="257" r:id="rId3"/>
    <p:sldId id="264" r:id="rId4"/>
    <p:sldId id="263" r:id="rId5"/>
    <p:sldId id="266" r:id="rId6"/>
    <p:sldId id="291" r:id="rId7"/>
    <p:sldId id="268" r:id="rId8"/>
    <p:sldId id="270" r:id="rId9"/>
    <p:sldId id="27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94" d="100"/>
          <a:sy n="94" d="100"/>
        </p:scale>
        <p:origin x="-414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EB1D8-3927-40CA-B517-1D563655CDBB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C189D-447B-4AF0-A194-75B034EC3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85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5E069C-371B-FA67-3A13-049DBE3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3562F91-50B8-B3F0-177A-C2A5BAB5D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3B0450-BC2E-EFBC-D9AF-C49C1AD89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8338A8-6303-22DB-D207-6B6034B02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79D890-625F-6628-2458-667833C8F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8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842B34-A576-2EE6-92FE-17812127B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DD3B15C-DC3C-66A3-9879-9A3B325FE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C4DDC0-26DD-BA59-0597-0B2FEEDCC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06403B-B931-DD15-C960-A4E8BE05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58C880-EB52-40E5-41C6-E89857038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0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76D468B-43C8-AA2D-51CD-4611A81DDC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92EF7FA-D308-7168-CA0C-3DE8E1C6E4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75268D-804A-FE16-2CC7-E8DD635A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D6BB38-C90A-44B5-3827-612AD90D7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6FE178-DA7F-E93B-0507-8A4B23EDC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7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2E88E6-E7C9-EB7E-A52A-081487229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AF21E1-E974-3AF3-5555-ED91CE6E1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008B44-A380-2F4D-53E0-596F98EA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3181D3-CB13-7BC7-CEC1-0CF3C2953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CB007F-FB27-8AFD-2749-56E322FEB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1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276020-F942-9D51-5DDB-5AE758F1B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D61827-1E4F-5A98-3316-52BF13B67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FF8BCF-7E55-3875-DFCB-832A022AD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AA55F2-95BC-EF7B-A82F-108C49044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AE79F0-9941-3AE0-81FF-DFAAD53B1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7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0BCBB0-9A16-F2C4-F4F3-3E04E1B00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5D2203-ACFB-708C-7373-874D222C0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92ED620-D0EE-25EA-B157-7B9C93BD4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F3C514D-29DC-D7BF-C0C0-E7155785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EC00214-FE81-EE80-39F4-AD0A261C1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D6DFCE-4C1A-2149-49C7-CA8436C54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0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C90A1A-0432-9880-232A-AEBD929DD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4FBC9A0-4AA6-93D5-8E1D-FDCEC8904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7DEF4CB-BD0E-0D1B-4680-E453DF3E3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15405A1-1920-D78B-D7D1-71E7A6835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41AF4DD-3B4C-7483-C012-6D86BE9FB8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7DB491A-6042-8D4B-A105-8570A3772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DF73BE3-648F-F6C5-B1A3-482E8614F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EA610A9-E349-D863-E8BF-D0EC61AD5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1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154FCE-9AFB-CAD6-F732-D67F0FA70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E04188-90C7-72E5-AB95-68F792BF8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F28F934-A868-D465-EBBE-E289272B0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3AF4BF7-A12D-640F-4448-D3AFB2882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0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8BD6FA0-176E-204C-7718-C308FCB21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D715F16-EA32-BF37-A5BD-CBF4CD4D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3C4D6E9-48BA-9CB4-C4FC-97A1DDD84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3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839588-354B-0DEA-65E8-CA8A44202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AAC32A-513F-FB6F-BF22-8201A32FF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BAA64CA-788E-925B-40EB-2F66079BD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72A23B0-749F-1FB2-55D4-64431A8B6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D80D460-98D0-8F29-D021-C943C279A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2DF3147-01E7-E0E7-5472-74565710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0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A307D8-9EF3-5AD5-AD07-BF49FDDD2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CB1E038-2FCA-D785-363B-6CBFF2414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D711BC3-C59C-8E83-696C-C9EF5B3FB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27B6B6-547B-1C8B-77E1-EFF10B77C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6BAA0E6-14FA-9A01-54CB-3BBD39B66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9D96A43-486A-CF81-FA0A-05BBC1168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5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E017550-A445-1591-E0A9-20E61B8B3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2515E69-A6D5-B65C-8549-9B2A83F95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D469A2-0559-9C54-0137-80A58C364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B64C3-5CEF-49A8-B7BF-3FBFBF1EE644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549EA8-DC73-FB30-EDDE-4995F5698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EAEA14-848B-8631-0DFA-34CDDC1303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23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xmlns="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xmlns="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xmlns="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DC3CE7F-2EA1-2FBE-566C-6FD512DA7268}"/>
              </a:ext>
            </a:extLst>
          </p:cNvPr>
          <p:cNvGrpSpPr/>
          <p:nvPr/>
        </p:nvGrpSpPr>
        <p:grpSpPr>
          <a:xfrm>
            <a:off x="1" y="0"/>
            <a:ext cx="12192000" cy="6857999"/>
            <a:chOff x="1" y="0"/>
            <a:chExt cx="12192000" cy="6857999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xmlns="" id="{0B6D2547-761A-0ABA-3292-988D616C92EF}"/>
                </a:ext>
              </a:extLst>
            </p:cNvPr>
            <p:cNvSpPr txBox="1"/>
            <p:nvPr/>
          </p:nvSpPr>
          <p:spPr>
            <a:xfrm>
              <a:off x="4887927" y="3244334"/>
              <a:ext cx="24161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Picture 2" descr="Graphical user interface, website&#10;&#10;Description automatically generated">
              <a:extLst>
                <a:ext uri="{FF2B5EF4-FFF2-40B4-BE49-F238E27FC236}">
                  <a16:creationId xmlns:a16="http://schemas.microsoft.com/office/drawing/2014/main" xmlns="" id="{E94F91EE-1DF2-BB3C-6636-295F714DCB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000"/>
                      </a14:imgEffect>
                      <a14:imgEffect>
                        <a14:colorTemperature colorTemp="5888"/>
                      </a14:imgEffect>
                      <a14:imgEffect>
                        <a14:saturation sat="160000"/>
                      </a14:imgEffect>
                      <a14:imgEffect>
                        <a14:brightnessContrast brigh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4" b="-1"/>
            <a:stretch/>
          </p:blipFill>
          <p:spPr>
            <a:xfrm>
              <a:off x="1" y="0"/>
              <a:ext cx="12192000" cy="6857999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F84166B5-61C8-5D37-0040-2CC1B06D4556}"/>
              </a:ext>
            </a:extLst>
          </p:cNvPr>
          <p:cNvSpPr/>
          <p:nvPr/>
        </p:nvSpPr>
        <p:spPr>
          <a:xfrm>
            <a:off x="2495550" y="155221"/>
            <a:ext cx="9600155" cy="3016957"/>
          </a:xfrm>
          <a:custGeom>
            <a:avLst/>
            <a:gdLst>
              <a:gd name="connsiteX0" fmla="*/ 0 w 9600155"/>
              <a:gd name="connsiteY0" fmla="*/ 502836 h 3016957"/>
              <a:gd name="connsiteX1" fmla="*/ 502836 w 9600155"/>
              <a:gd name="connsiteY1" fmla="*/ 0 h 3016957"/>
              <a:gd name="connsiteX2" fmla="*/ 9097319 w 9600155"/>
              <a:gd name="connsiteY2" fmla="*/ 0 h 3016957"/>
              <a:gd name="connsiteX3" fmla="*/ 9600155 w 9600155"/>
              <a:gd name="connsiteY3" fmla="*/ 502836 h 3016957"/>
              <a:gd name="connsiteX4" fmla="*/ 9600155 w 9600155"/>
              <a:gd name="connsiteY4" fmla="*/ 2514121 h 3016957"/>
              <a:gd name="connsiteX5" fmla="*/ 9097319 w 9600155"/>
              <a:gd name="connsiteY5" fmla="*/ 3016957 h 3016957"/>
              <a:gd name="connsiteX6" fmla="*/ 502836 w 9600155"/>
              <a:gd name="connsiteY6" fmla="*/ 3016957 h 3016957"/>
              <a:gd name="connsiteX7" fmla="*/ 0 w 9600155"/>
              <a:gd name="connsiteY7" fmla="*/ 2514121 h 3016957"/>
              <a:gd name="connsiteX8" fmla="*/ 0 w 9600155"/>
              <a:gd name="connsiteY8" fmla="*/ 502836 h 301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00155" h="3016957" fill="none" extrusionOk="0">
                <a:moveTo>
                  <a:pt x="0" y="502836"/>
                </a:moveTo>
                <a:cubicBezTo>
                  <a:pt x="381" y="235436"/>
                  <a:pt x="246035" y="35091"/>
                  <a:pt x="502836" y="0"/>
                </a:cubicBezTo>
                <a:cubicBezTo>
                  <a:pt x="1486144" y="72427"/>
                  <a:pt x="4852338" y="61419"/>
                  <a:pt x="9097319" y="0"/>
                </a:cubicBezTo>
                <a:cubicBezTo>
                  <a:pt x="9373457" y="-10817"/>
                  <a:pt x="9582320" y="219733"/>
                  <a:pt x="9600155" y="502836"/>
                </a:cubicBezTo>
                <a:cubicBezTo>
                  <a:pt x="9701031" y="1471007"/>
                  <a:pt x="9492842" y="1847899"/>
                  <a:pt x="9600155" y="2514121"/>
                </a:cubicBezTo>
                <a:cubicBezTo>
                  <a:pt x="9605423" y="2765094"/>
                  <a:pt x="9345771" y="2984160"/>
                  <a:pt x="9097319" y="3016957"/>
                </a:cubicBezTo>
                <a:cubicBezTo>
                  <a:pt x="4913602" y="3046784"/>
                  <a:pt x="4103760" y="2937651"/>
                  <a:pt x="502836" y="3016957"/>
                </a:cubicBezTo>
                <a:cubicBezTo>
                  <a:pt x="278441" y="3010930"/>
                  <a:pt x="-31020" y="2797964"/>
                  <a:pt x="0" y="2514121"/>
                </a:cubicBezTo>
                <a:cubicBezTo>
                  <a:pt x="50037" y="1825730"/>
                  <a:pt x="770" y="1287298"/>
                  <a:pt x="0" y="502836"/>
                </a:cubicBezTo>
                <a:close/>
              </a:path>
              <a:path w="9600155" h="3016957" stroke="0" extrusionOk="0">
                <a:moveTo>
                  <a:pt x="0" y="502836"/>
                </a:moveTo>
                <a:cubicBezTo>
                  <a:pt x="47776" y="238150"/>
                  <a:pt x="227120" y="4152"/>
                  <a:pt x="502836" y="0"/>
                </a:cubicBezTo>
                <a:cubicBezTo>
                  <a:pt x="2716057" y="123000"/>
                  <a:pt x="7161583" y="-96860"/>
                  <a:pt x="9097319" y="0"/>
                </a:cubicBezTo>
                <a:cubicBezTo>
                  <a:pt x="9360917" y="-10755"/>
                  <a:pt x="9624778" y="175485"/>
                  <a:pt x="9600155" y="502836"/>
                </a:cubicBezTo>
                <a:cubicBezTo>
                  <a:pt x="9603328" y="864050"/>
                  <a:pt x="9694422" y="1963101"/>
                  <a:pt x="9600155" y="2514121"/>
                </a:cubicBezTo>
                <a:cubicBezTo>
                  <a:pt x="9572348" y="2801904"/>
                  <a:pt x="9348416" y="3012602"/>
                  <a:pt x="9097319" y="3016957"/>
                </a:cubicBezTo>
                <a:cubicBezTo>
                  <a:pt x="6357296" y="2856250"/>
                  <a:pt x="4239443" y="3056624"/>
                  <a:pt x="502836" y="3016957"/>
                </a:cubicBezTo>
                <a:cubicBezTo>
                  <a:pt x="206762" y="3013248"/>
                  <a:pt x="-17059" y="2784102"/>
                  <a:pt x="0" y="2514121"/>
                </a:cubicBezTo>
                <a:cubicBezTo>
                  <a:pt x="32216" y="1773402"/>
                  <a:pt x="57206" y="1120045"/>
                  <a:pt x="0" y="502836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2F4D99-5406-D8A2-56F0-284C8B1BC54A}"/>
              </a:ext>
            </a:extLst>
          </p:cNvPr>
          <p:cNvSpPr txBox="1"/>
          <p:nvPr/>
        </p:nvSpPr>
        <p:spPr>
          <a:xfrm>
            <a:off x="5868544" y="120757"/>
            <a:ext cx="2621871" cy="769441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 w="1905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FF9999"/>
                </a:solidFill>
                <a:effectLst>
                  <a:glow rad="762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ea typeface="LNTH-LuoLuoNotangYuanTi 1" pitchFamily="2" charset="-128"/>
                <a:cs typeface="LNTH-LuoLuoNotangYuanTi 1" pitchFamily="2" charset="-128"/>
              </a:rPr>
              <a:t>Toán</a:t>
            </a:r>
            <a:endParaRPr kumimoji="0" lang="en-US" sz="6000" b="0" i="0" u="none" strike="noStrike" kern="1200" cap="none" spc="0" normalizeH="0" baseline="0" noProof="0" dirty="0">
              <a:ln w="19050">
                <a:solidFill>
                  <a:srgbClr val="ED7D31">
                    <a:lumMod val="50000"/>
                  </a:srgbClr>
                </a:solidFill>
                <a:prstDash val="solid"/>
              </a:ln>
              <a:solidFill>
                <a:srgbClr val="FF9999"/>
              </a:solidFill>
              <a:effectLst>
                <a:glow rad="762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VN-Hole Hearted" panose="020B0A06020104020203" pitchFamily="34" charset="0"/>
              <a:ea typeface="LNTH-LuoLuoNotangYuanTi 1" pitchFamily="2" charset="-128"/>
              <a:cs typeface="LNTH-LuoLuoNotangYuanTi 1" pitchFamily="2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0212047-2073-3EAB-F757-B70BFD666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7603" y="1563201"/>
            <a:ext cx="7474344" cy="9693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A606340-8714-A1F2-D4B3-EDB836B8027F}"/>
              </a:ext>
            </a:extLst>
          </p:cNvPr>
          <p:cNvSpPr txBox="1"/>
          <p:nvPr/>
        </p:nvSpPr>
        <p:spPr>
          <a:xfrm>
            <a:off x="5438776" y="923925"/>
            <a:ext cx="4181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73: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09288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9EF9E3F-FF8D-702C-35AD-1EC72115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50738B32-F02F-61E9-FCD6-293D634C0FD1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4133A239-9062-32DD-1227-667226A55831}"/>
              </a:ext>
            </a:extLst>
          </p:cNvPr>
          <p:cNvSpPr/>
          <p:nvPr/>
        </p:nvSpPr>
        <p:spPr>
          <a:xfrm>
            <a:off x="605884" y="375920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7741893-F424-9620-6A14-3D87DE5F72C6}"/>
              </a:ext>
            </a:extLst>
          </p:cNvPr>
          <p:cNvSpPr txBox="1"/>
          <p:nvPr/>
        </p:nvSpPr>
        <p:spPr>
          <a:xfrm>
            <a:off x="1219200" y="375920"/>
            <a:ext cx="6441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đồng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hồ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mẫu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E783C97-69F3-0536-F262-70874571E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472" y="1371599"/>
            <a:ext cx="9753603" cy="34480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4691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9EF9E3F-FF8D-702C-35AD-1EC72115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xmlns="" id="{F05672D2-7050-550E-BC6C-77282C240083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470F9815-BC5A-DED9-D509-E2A3990903F7}"/>
              </a:ext>
            </a:extLst>
          </p:cNvPr>
          <p:cNvSpPr/>
          <p:nvPr/>
        </p:nvSpPr>
        <p:spPr>
          <a:xfrm>
            <a:off x="188470" y="3621116"/>
            <a:ext cx="3677802" cy="1065184"/>
          </a:xfrm>
          <a:prstGeom prst="roundRect">
            <a:avLst>
              <a:gd name="adj" fmla="val 50000"/>
            </a:avLst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7 </a:t>
            </a:r>
            <a:r>
              <a:rPr lang="en-US" sz="3200" b="1" dirty="0" err="1">
                <a:solidFill>
                  <a:schemeClr val="tx1"/>
                </a:solidFill>
              </a:rPr>
              <a:t>giờ</a:t>
            </a:r>
            <a:r>
              <a:rPr lang="en-US" sz="3200" b="1" dirty="0">
                <a:solidFill>
                  <a:schemeClr val="tx1"/>
                </a:solidFill>
              </a:rPr>
              <a:t> 45 </a:t>
            </a:r>
            <a:r>
              <a:rPr lang="en-US" sz="3200" b="1" dirty="0" err="1">
                <a:solidFill>
                  <a:schemeClr val="tx1"/>
                </a:solidFill>
              </a:rPr>
              <a:t>phút</a:t>
            </a:r>
            <a:r>
              <a:rPr lang="en-US" sz="3200" b="1" dirty="0">
                <a:solidFill>
                  <a:schemeClr val="tx1"/>
                </a:solidFill>
              </a:rPr>
              <a:t> hay 8 </a:t>
            </a:r>
            <a:r>
              <a:rPr lang="en-US" sz="3200" b="1" dirty="0" err="1">
                <a:solidFill>
                  <a:schemeClr val="tx1"/>
                </a:solidFill>
              </a:rPr>
              <a:t>giờ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kém</a:t>
            </a:r>
            <a:r>
              <a:rPr lang="en-US" sz="3200" b="1" dirty="0">
                <a:solidFill>
                  <a:schemeClr val="tx1"/>
                </a:solidFill>
              </a:rPr>
              <a:t> 15 </a:t>
            </a:r>
            <a:r>
              <a:rPr lang="en-US" sz="3200" b="1" dirty="0" err="1">
                <a:solidFill>
                  <a:schemeClr val="tx1"/>
                </a:solidFill>
              </a:rPr>
              <a:t>phút</a:t>
            </a:r>
            <a:r>
              <a:rPr lang="en-US" sz="3200" b="1" dirty="0">
                <a:solidFill>
                  <a:schemeClr val="tx1"/>
                </a:solidFill>
              </a:rPr>
              <a:t>.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23A83EF-9F59-84A7-536C-1078A18851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5" y="1343474"/>
            <a:ext cx="10834210" cy="210457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F62D991E-FA6D-78A6-142C-970819CE6B87}"/>
              </a:ext>
            </a:extLst>
          </p:cNvPr>
          <p:cNvSpPr/>
          <p:nvPr/>
        </p:nvSpPr>
        <p:spPr>
          <a:xfrm>
            <a:off x="4265170" y="3516341"/>
            <a:ext cx="3677802" cy="1065184"/>
          </a:xfrm>
          <a:prstGeom prst="roundRect">
            <a:avLst>
              <a:gd name="adj" fmla="val 50000"/>
            </a:avLst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8 </a:t>
            </a:r>
            <a:r>
              <a:rPr lang="en-US" sz="3200" b="1" dirty="0" err="1">
                <a:solidFill>
                  <a:schemeClr val="tx1"/>
                </a:solidFill>
              </a:rPr>
              <a:t>giờ</a:t>
            </a:r>
            <a:r>
              <a:rPr lang="en-US" sz="3200" b="1" dirty="0">
                <a:solidFill>
                  <a:schemeClr val="tx1"/>
                </a:solidFill>
              </a:rPr>
              <a:t> 55 </a:t>
            </a:r>
            <a:r>
              <a:rPr lang="en-US" sz="3200" b="1" dirty="0" err="1">
                <a:solidFill>
                  <a:schemeClr val="tx1"/>
                </a:solidFill>
              </a:rPr>
              <a:t>phút</a:t>
            </a:r>
            <a:r>
              <a:rPr lang="en-US" sz="3200" b="1" dirty="0">
                <a:solidFill>
                  <a:schemeClr val="tx1"/>
                </a:solidFill>
              </a:rPr>
              <a:t> hay 9 </a:t>
            </a:r>
            <a:r>
              <a:rPr lang="en-US" sz="3200" b="1" dirty="0" err="1">
                <a:solidFill>
                  <a:schemeClr val="tx1"/>
                </a:solidFill>
              </a:rPr>
              <a:t>giờ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kém</a:t>
            </a:r>
            <a:r>
              <a:rPr lang="en-US" sz="3200" b="1" dirty="0">
                <a:solidFill>
                  <a:schemeClr val="tx1"/>
                </a:solidFill>
              </a:rPr>
              <a:t> 5 </a:t>
            </a:r>
            <a:r>
              <a:rPr lang="en-US" sz="3200" b="1" dirty="0" err="1">
                <a:solidFill>
                  <a:schemeClr val="tx1"/>
                </a:solidFill>
              </a:rPr>
              <a:t>phút</a:t>
            </a:r>
            <a:r>
              <a:rPr lang="en-US" sz="3200" b="1" dirty="0">
                <a:solidFill>
                  <a:schemeClr val="tx1"/>
                </a:solidFill>
              </a:rPr>
              <a:t>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FDC63A78-4994-E28B-4A7A-701C883E9E3B}"/>
              </a:ext>
            </a:extLst>
          </p:cNvPr>
          <p:cNvSpPr/>
          <p:nvPr/>
        </p:nvSpPr>
        <p:spPr>
          <a:xfrm>
            <a:off x="8370445" y="3544916"/>
            <a:ext cx="3677802" cy="1065184"/>
          </a:xfrm>
          <a:prstGeom prst="roundRect">
            <a:avLst>
              <a:gd name="adj" fmla="val 50000"/>
            </a:avLst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4 </a:t>
            </a:r>
            <a:r>
              <a:rPr lang="en-US" sz="3200" b="1" dirty="0" err="1">
                <a:solidFill>
                  <a:schemeClr val="tx1"/>
                </a:solidFill>
              </a:rPr>
              <a:t>giờ</a:t>
            </a:r>
            <a:r>
              <a:rPr lang="en-US" sz="3200" b="1" dirty="0">
                <a:solidFill>
                  <a:schemeClr val="tx1"/>
                </a:solidFill>
              </a:rPr>
              <a:t> 40 </a:t>
            </a:r>
            <a:r>
              <a:rPr lang="en-US" sz="3200" b="1" dirty="0" err="1">
                <a:solidFill>
                  <a:schemeClr val="tx1"/>
                </a:solidFill>
              </a:rPr>
              <a:t>phút</a:t>
            </a:r>
            <a:r>
              <a:rPr lang="en-US" sz="3200" b="1" dirty="0">
                <a:solidFill>
                  <a:schemeClr val="tx1"/>
                </a:solidFill>
              </a:rPr>
              <a:t> hay 5 </a:t>
            </a:r>
            <a:r>
              <a:rPr lang="en-US" sz="3200" b="1" dirty="0" err="1">
                <a:solidFill>
                  <a:schemeClr val="tx1"/>
                </a:solidFill>
              </a:rPr>
              <a:t>giờ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kém</a:t>
            </a:r>
            <a:r>
              <a:rPr lang="en-US" sz="3200" b="1" dirty="0">
                <a:solidFill>
                  <a:schemeClr val="tx1"/>
                </a:solidFill>
              </a:rPr>
              <a:t> 20 </a:t>
            </a:r>
            <a:r>
              <a:rPr lang="en-US" sz="3200" b="1" dirty="0" err="1">
                <a:solidFill>
                  <a:schemeClr val="tx1"/>
                </a:solidFill>
              </a:rPr>
              <a:t>phút</a:t>
            </a:r>
            <a:r>
              <a:rPr lang="en-US" sz="3200" b="1" dirty="0">
                <a:solidFill>
                  <a:schemeClr val="tx1"/>
                </a:solidFill>
              </a:rPr>
              <a:t>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79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9EF9E3F-FF8D-702C-35AD-1EC72115783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xmlns="" id="{F05672D2-7050-550E-BC6C-77282C240083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4133A239-9062-32DD-1227-667226A55831}"/>
              </a:ext>
            </a:extLst>
          </p:cNvPr>
          <p:cNvSpPr/>
          <p:nvPr/>
        </p:nvSpPr>
        <p:spPr>
          <a:xfrm>
            <a:off x="605884" y="375920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7741893-F424-9620-6A14-3D87DE5F72C6}"/>
              </a:ext>
            </a:extLst>
          </p:cNvPr>
          <p:cNvSpPr txBox="1"/>
          <p:nvPr/>
        </p:nvSpPr>
        <p:spPr>
          <a:xfrm>
            <a:off x="1219199" y="375920"/>
            <a:ext cx="10391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chỉ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thời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tương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ứng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5F675AD-45C3-D1FC-7D93-7885FCBE8F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25" y="1019175"/>
            <a:ext cx="9829800" cy="55245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C26FC09B-330F-CF9F-B799-E5B4F73679B3}"/>
              </a:ext>
            </a:extLst>
          </p:cNvPr>
          <p:cNvCxnSpPr/>
          <p:nvPr/>
        </p:nvCxnSpPr>
        <p:spPr>
          <a:xfrm flipV="1">
            <a:off x="3190875" y="1771650"/>
            <a:ext cx="1181100" cy="2762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D6AF9718-DF08-7618-96FC-59146163FFAA}"/>
              </a:ext>
            </a:extLst>
          </p:cNvPr>
          <p:cNvCxnSpPr>
            <a:cxnSpLocks/>
          </p:cNvCxnSpPr>
          <p:nvPr/>
        </p:nvCxnSpPr>
        <p:spPr>
          <a:xfrm flipV="1">
            <a:off x="3762375" y="2809875"/>
            <a:ext cx="638175" cy="7239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429905CD-2476-6D4E-277C-FD1EC184968D}"/>
              </a:ext>
            </a:extLst>
          </p:cNvPr>
          <p:cNvCxnSpPr>
            <a:cxnSpLocks/>
          </p:cNvCxnSpPr>
          <p:nvPr/>
        </p:nvCxnSpPr>
        <p:spPr>
          <a:xfrm flipV="1">
            <a:off x="3162300" y="2314575"/>
            <a:ext cx="1228725" cy="31813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272761BF-42BB-B04A-16A4-690E3F6107C0}"/>
              </a:ext>
            </a:extLst>
          </p:cNvPr>
          <p:cNvCxnSpPr>
            <a:cxnSpLocks/>
          </p:cNvCxnSpPr>
          <p:nvPr/>
        </p:nvCxnSpPr>
        <p:spPr>
          <a:xfrm flipH="1">
            <a:off x="7124700" y="1666875"/>
            <a:ext cx="1371600" cy="15621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F2700B65-E2C1-2221-FE35-6D61358EE18A}"/>
              </a:ext>
            </a:extLst>
          </p:cNvPr>
          <p:cNvCxnSpPr>
            <a:cxnSpLocks/>
          </p:cNvCxnSpPr>
          <p:nvPr/>
        </p:nvCxnSpPr>
        <p:spPr>
          <a:xfrm flipH="1">
            <a:off x="7172325" y="4171950"/>
            <a:ext cx="914400" cy="152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6321AC8D-0C65-A291-A7B4-C801C4AC2EAD}"/>
              </a:ext>
            </a:extLst>
          </p:cNvPr>
          <p:cNvCxnSpPr>
            <a:cxnSpLocks/>
          </p:cNvCxnSpPr>
          <p:nvPr/>
        </p:nvCxnSpPr>
        <p:spPr>
          <a:xfrm flipH="1" flipV="1">
            <a:off x="7248525" y="3790950"/>
            <a:ext cx="1238250" cy="16192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95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9EF9E3F-FF8D-702C-35AD-1EC72115783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xmlns="" id="{F05672D2-7050-550E-BC6C-77282C240083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4133A239-9062-32DD-1227-667226A55831}"/>
              </a:ext>
            </a:extLst>
          </p:cNvPr>
          <p:cNvSpPr/>
          <p:nvPr/>
        </p:nvSpPr>
        <p:spPr>
          <a:xfrm>
            <a:off x="605884" y="375920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7741893-F424-9620-6A14-3D87DE5F72C6}"/>
              </a:ext>
            </a:extLst>
          </p:cNvPr>
          <p:cNvSpPr txBox="1"/>
          <p:nvPr/>
        </p:nvSpPr>
        <p:spPr>
          <a:xfrm>
            <a:off x="1219199" y="375920"/>
            <a:ext cx="10391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đồng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hồ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D21A7A1-67B6-82CB-F1DC-13AF025EA5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587" y="1647825"/>
            <a:ext cx="9439275" cy="1809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B51ED9F-CD2F-8F0A-512A-CD3CE2B2FDB6}"/>
              </a:ext>
            </a:extLst>
          </p:cNvPr>
          <p:cNvSpPr txBox="1"/>
          <p:nvPr/>
        </p:nvSpPr>
        <p:spPr>
          <a:xfrm>
            <a:off x="419100" y="3356263"/>
            <a:ext cx="3633033" cy="1328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</a:rPr>
              <a:t>7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giờ</a:t>
            </a:r>
            <a:r>
              <a:rPr lang="en-US" sz="36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1" dirty="0">
                <a:solidFill>
                  <a:srgbClr val="000000"/>
                </a:solidFill>
              </a:rPr>
              <a:t>55</a:t>
            </a:r>
            <a:r>
              <a:rPr lang="en-US" sz="36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phút</a:t>
            </a:r>
            <a:endParaRPr lang="en-US" sz="3600" dirty="0">
              <a:solidFill>
                <a:srgbClr val="000000"/>
              </a:solidFill>
              <a:effectLst/>
            </a:endParaRPr>
          </a:p>
          <a:p>
            <a:pPr algn="ctr">
              <a:spcAft>
                <a:spcPts val="1000"/>
              </a:spcAft>
            </a:pPr>
            <a:r>
              <a:rPr lang="en-US" sz="3600" b="1" dirty="0">
                <a:solidFill>
                  <a:srgbClr val="000000"/>
                </a:solidFill>
              </a:rPr>
              <a:t>8 </a:t>
            </a:r>
            <a:r>
              <a:rPr lang="en-US" sz="3600" dirty="0" err="1">
                <a:solidFill>
                  <a:srgbClr val="000000"/>
                </a:solidFill>
              </a:rPr>
              <a:t>giờ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kém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b="1" dirty="0">
                <a:solidFill>
                  <a:srgbClr val="000000"/>
                </a:solidFill>
              </a:rPr>
              <a:t>5 </a:t>
            </a:r>
            <a:r>
              <a:rPr lang="en-US" sz="3600" dirty="0" err="1">
                <a:solidFill>
                  <a:srgbClr val="000000"/>
                </a:solidFill>
              </a:rPr>
              <a:t>phút</a:t>
            </a:r>
            <a:endParaRPr lang="en-US" sz="4400" dirty="0"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2C747BC-6E65-A1C7-2024-19FA9ABBB6B1}"/>
              </a:ext>
            </a:extLst>
          </p:cNvPr>
          <p:cNvSpPr txBox="1"/>
          <p:nvPr/>
        </p:nvSpPr>
        <p:spPr>
          <a:xfrm>
            <a:off x="4343400" y="3413413"/>
            <a:ext cx="3633033" cy="1328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</a:rPr>
              <a:t>12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giờ</a:t>
            </a:r>
            <a:r>
              <a:rPr lang="en-US" sz="36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1" dirty="0">
                <a:solidFill>
                  <a:srgbClr val="000000"/>
                </a:solidFill>
              </a:rPr>
              <a:t>35</a:t>
            </a:r>
            <a:r>
              <a:rPr lang="en-US" sz="36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phút</a:t>
            </a:r>
            <a:endParaRPr lang="en-US" sz="3600" dirty="0">
              <a:solidFill>
                <a:srgbClr val="000000"/>
              </a:solidFill>
              <a:effectLst/>
            </a:endParaRPr>
          </a:p>
          <a:p>
            <a:pPr algn="ctr">
              <a:spcAft>
                <a:spcPts val="1000"/>
              </a:spcAft>
            </a:pPr>
            <a:r>
              <a:rPr lang="en-US" sz="3600" b="1" dirty="0">
                <a:solidFill>
                  <a:srgbClr val="000000"/>
                </a:solidFill>
              </a:rPr>
              <a:t>1 </a:t>
            </a:r>
            <a:r>
              <a:rPr lang="en-US" sz="3600" dirty="0" err="1">
                <a:solidFill>
                  <a:srgbClr val="000000"/>
                </a:solidFill>
              </a:rPr>
              <a:t>giờ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kém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b="1" dirty="0">
                <a:solidFill>
                  <a:srgbClr val="000000"/>
                </a:solidFill>
              </a:rPr>
              <a:t>25 </a:t>
            </a:r>
            <a:r>
              <a:rPr lang="en-US" sz="3600" dirty="0" err="1">
                <a:solidFill>
                  <a:srgbClr val="000000"/>
                </a:solidFill>
              </a:rPr>
              <a:t>phút</a:t>
            </a:r>
            <a:endParaRPr lang="en-US" sz="4400" dirty="0">
              <a:effectLst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A5A3756-F11A-2379-6692-CB3E749F3266}"/>
              </a:ext>
            </a:extLst>
          </p:cNvPr>
          <p:cNvSpPr txBox="1"/>
          <p:nvPr/>
        </p:nvSpPr>
        <p:spPr>
          <a:xfrm>
            <a:off x="8248650" y="3375313"/>
            <a:ext cx="3771900" cy="1328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</a:rPr>
              <a:t>11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giờ</a:t>
            </a:r>
            <a:r>
              <a:rPr lang="en-US" sz="36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1" dirty="0">
                <a:solidFill>
                  <a:srgbClr val="000000"/>
                </a:solidFill>
              </a:rPr>
              <a:t>40</a:t>
            </a:r>
            <a:r>
              <a:rPr lang="en-US" sz="36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phút</a:t>
            </a:r>
            <a:endParaRPr lang="en-US" sz="3600" dirty="0">
              <a:solidFill>
                <a:srgbClr val="000000"/>
              </a:solidFill>
              <a:effectLst/>
            </a:endParaRPr>
          </a:p>
          <a:p>
            <a:pPr algn="ctr">
              <a:spcAft>
                <a:spcPts val="1000"/>
              </a:spcAft>
            </a:pPr>
            <a:r>
              <a:rPr lang="en-US" sz="3600" b="1" dirty="0">
                <a:solidFill>
                  <a:srgbClr val="000000"/>
                </a:solidFill>
              </a:rPr>
              <a:t>12 </a:t>
            </a:r>
            <a:r>
              <a:rPr lang="en-US" sz="3600" dirty="0" err="1">
                <a:solidFill>
                  <a:srgbClr val="000000"/>
                </a:solidFill>
              </a:rPr>
              <a:t>giờ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kém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b="1" dirty="0">
                <a:solidFill>
                  <a:srgbClr val="000000"/>
                </a:solidFill>
              </a:rPr>
              <a:t>20 </a:t>
            </a:r>
            <a:r>
              <a:rPr lang="en-US" sz="3600" dirty="0" err="1">
                <a:solidFill>
                  <a:srgbClr val="000000"/>
                </a:solidFill>
              </a:rPr>
              <a:t>phút</a:t>
            </a:r>
            <a:endParaRPr lang="en-US" sz="4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1159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9EF9E3F-FF8D-702C-35AD-1EC72115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xmlns="" id="{F05672D2-7050-550E-BC6C-77282C240083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4133A239-9062-32DD-1227-667226A55831}"/>
              </a:ext>
            </a:extLst>
          </p:cNvPr>
          <p:cNvSpPr/>
          <p:nvPr/>
        </p:nvSpPr>
        <p:spPr>
          <a:xfrm>
            <a:off x="605884" y="375920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7741893-F424-9620-6A14-3D87DE5F72C6}"/>
              </a:ext>
            </a:extLst>
          </p:cNvPr>
          <p:cNvSpPr txBox="1"/>
          <p:nvPr/>
        </p:nvSpPr>
        <p:spPr>
          <a:xfrm>
            <a:off x="1238250" y="261620"/>
            <a:ext cx="9509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solidFill>
                  <a:prstClr val="black"/>
                </a:solidFill>
              </a:rPr>
              <a:t>Nói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về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hoạt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động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và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thời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gian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diễn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ra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hoạt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động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đó</a:t>
            </a:r>
            <a:r>
              <a:rPr lang="en-US" sz="3200" b="1" dirty="0">
                <a:solidFill>
                  <a:prstClr val="black"/>
                </a:solidFill>
              </a:rPr>
              <a:t> ở </a:t>
            </a:r>
            <a:r>
              <a:rPr lang="en-US" sz="3200" b="1" dirty="0" err="1">
                <a:solidFill>
                  <a:prstClr val="black"/>
                </a:solidFill>
              </a:rPr>
              <a:t>mỗi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bức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tranh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A600454-A75F-E0F0-0DD6-4BA1D12D9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50" y="1323975"/>
            <a:ext cx="6705600" cy="5048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CE1CFDD4-8A4A-7E65-B9DB-C323AFC93131}"/>
              </a:ext>
            </a:extLst>
          </p:cNvPr>
          <p:cNvSpPr/>
          <p:nvPr/>
        </p:nvSpPr>
        <p:spPr>
          <a:xfrm>
            <a:off x="-1" y="1630391"/>
            <a:ext cx="3133725" cy="1065184"/>
          </a:xfrm>
          <a:prstGeom prst="roundRect">
            <a:avLst>
              <a:gd name="adj" fmla="val 50000"/>
            </a:avLst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</a:rPr>
              <a:t>Nhảy</a:t>
            </a:r>
            <a:r>
              <a:rPr lang="en-US" sz="3000" b="1" dirty="0">
                <a:solidFill>
                  <a:schemeClr val="tx1"/>
                </a:solidFill>
              </a:rPr>
              <a:t> bao </a:t>
            </a:r>
            <a:r>
              <a:rPr lang="en-US" sz="3000" b="1" dirty="0" err="1">
                <a:solidFill>
                  <a:schemeClr val="tx1"/>
                </a:solidFill>
              </a:rPr>
              <a:t>bố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lúc</a:t>
            </a:r>
            <a:r>
              <a:rPr lang="en-US" sz="3000" b="1" dirty="0">
                <a:solidFill>
                  <a:schemeClr val="tx1"/>
                </a:solidFill>
              </a:rPr>
              <a:t> 8 </a:t>
            </a:r>
            <a:r>
              <a:rPr lang="en-US" sz="3000" b="1" dirty="0" err="1">
                <a:solidFill>
                  <a:schemeClr val="tx1"/>
                </a:solidFill>
              </a:rPr>
              <a:t>giờ</a:t>
            </a:r>
            <a:r>
              <a:rPr lang="en-US" sz="3000" b="1" dirty="0">
                <a:solidFill>
                  <a:schemeClr val="tx1"/>
                </a:solidFill>
              </a:rPr>
              <a:t> 25 </a:t>
            </a:r>
            <a:r>
              <a:rPr lang="en-US" sz="3000" b="1" dirty="0" err="1">
                <a:solidFill>
                  <a:schemeClr val="tx1"/>
                </a:solidFill>
              </a:rPr>
              <a:t>phút</a:t>
            </a:r>
            <a:r>
              <a:rPr lang="en-US" sz="3000" b="1" dirty="0">
                <a:solidFill>
                  <a:schemeClr val="tx1"/>
                </a:solidFill>
              </a:rPr>
              <a:t>.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90B39C23-E6C1-1CFA-C2F0-F45BF77BEA09}"/>
              </a:ext>
            </a:extLst>
          </p:cNvPr>
          <p:cNvSpPr/>
          <p:nvPr/>
        </p:nvSpPr>
        <p:spPr>
          <a:xfrm>
            <a:off x="8856220" y="1611341"/>
            <a:ext cx="3335780" cy="1065184"/>
          </a:xfrm>
          <a:prstGeom prst="roundRect">
            <a:avLst>
              <a:gd name="adj" fmla="val 50000"/>
            </a:avLst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hơi kéo co lúc 9 giờ 50 phút hay 10 giờ kém 10 phút.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2750E750-2950-D321-B8C2-957AF7758001}"/>
              </a:ext>
            </a:extLst>
          </p:cNvPr>
          <p:cNvSpPr/>
          <p:nvPr/>
        </p:nvSpPr>
        <p:spPr>
          <a:xfrm>
            <a:off x="8953500" y="3087716"/>
            <a:ext cx="3335780" cy="1065184"/>
          </a:xfrm>
          <a:prstGeom prst="roundRect">
            <a:avLst>
              <a:gd name="adj" fmla="val 50000"/>
            </a:avLst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vi-V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trưa lúc 11 giờ 35 phút hay 12 giờ kém 25 phút.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294DC3D5-2583-FA57-13D0-ECBCAEE31278}"/>
              </a:ext>
            </a:extLst>
          </p:cNvPr>
          <p:cNvSpPr/>
          <p:nvPr/>
        </p:nvSpPr>
        <p:spPr>
          <a:xfrm>
            <a:off x="7239000" y="4973666"/>
            <a:ext cx="3335780" cy="941359"/>
          </a:xfrm>
          <a:prstGeom prst="roundRect">
            <a:avLst>
              <a:gd name="adj" fmla="val 50000"/>
            </a:avLst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hơi ô ăn quan lúc 2 giờ 20 phút.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B1492CCC-B5E7-8311-E393-692EEBFEB4AB}"/>
              </a:ext>
            </a:extLst>
          </p:cNvPr>
          <p:cNvSpPr/>
          <p:nvPr/>
        </p:nvSpPr>
        <p:spPr>
          <a:xfrm>
            <a:off x="-152400" y="3230591"/>
            <a:ext cx="3335780" cy="1446184"/>
          </a:xfrm>
          <a:prstGeom prst="roundRect">
            <a:avLst>
              <a:gd name="adj" fmla="val 50000"/>
            </a:avLst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ruy tìm kho báu lúc 2 giờ 55 phút hay 3 giờ kém 5 phút.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9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/>
      <p:bldP spid="6" grpId="0" animBg="1"/>
      <p:bldP spid="7" grpId="0" animBg="1"/>
      <p:bldP spid="9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9EF9E3F-FF8D-702C-35AD-1EC72115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xmlns="" id="{F05672D2-7050-550E-BC6C-77282C240083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4133A239-9062-32DD-1227-667226A55831}"/>
              </a:ext>
            </a:extLst>
          </p:cNvPr>
          <p:cNvSpPr/>
          <p:nvPr/>
        </p:nvSpPr>
        <p:spPr>
          <a:xfrm>
            <a:off x="605884" y="375920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7741893-F424-9620-6A14-3D87DE5F72C6}"/>
              </a:ext>
            </a:extLst>
          </p:cNvPr>
          <p:cNvSpPr txBox="1"/>
          <p:nvPr/>
        </p:nvSpPr>
        <p:spPr>
          <a:xfrm>
            <a:off x="1219199" y="375920"/>
            <a:ext cx="100488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b) </a:t>
            </a:r>
            <a:r>
              <a:rPr lang="vi-VN" sz="3200" b="1" dirty="0">
                <a:solidFill>
                  <a:prstClr val="black"/>
                </a:solidFill>
                <a:latin typeface="Calibri" panose="020F0502020204030204"/>
              </a:rPr>
              <a:t>Bạn Nam muốn ghi lại thời gian tương ứng với mỗi hoạt động ở câu a, em hãy chỉ dẫn giúp bạn Nam.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1B80770-27F4-0386-B334-A0B7C5823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6437" y="1833562"/>
            <a:ext cx="7977188" cy="376919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F95E945E-B8D4-A307-0B6A-7F19155ACC6E}"/>
              </a:ext>
            </a:extLst>
          </p:cNvPr>
          <p:cNvSpPr/>
          <p:nvPr/>
        </p:nvSpPr>
        <p:spPr>
          <a:xfrm>
            <a:off x="2943225" y="3143250"/>
            <a:ext cx="2390775" cy="4381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9 </a:t>
            </a:r>
            <a:r>
              <a:rPr lang="en-US" sz="3000" b="1" dirty="0" err="1">
                <a:solidFill>
                  <a:srgbClr val="FF0000"/>
                </a:solidFill>
              </a:rPr>
              <a:t>giờ</a:t>
            </a:r>
            <a:r>
              <a:rPr lang="en-US" sz="3000" b="1" dirty="0">
                <a:solidFill>
                  <a:srgbClr val="FF0000"/>
                </a:solidFill>
              </a:rPr>
              <a:t> 50 </a:t>
            </a:r>
            <a:r>
              <a:rPr lang="en-US" sz="3000" b="1" dirty="0" err="1">
                <a:solidFill>
                  <a:srgbClr val="FF0000"/>
                </a:solidFill>
              </a:rPr>
              <a:t>phút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B7AB2077-0EC1-1696-7D04-32443769DD3A}"/>
              </a:ext>
            </a:extLst>
          </p:cNvPr>
          <p:cNvSpPr/>
          <p:nvPr/>
        </p:nvSpPr>
        <p:spPr>
          <a:xfrm>
            <a:off x="2771776" y="3762375"/>
            <a:ext cx="2819400" cy="4381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11 </a:t>
            </a:r>
            <a:r>
              <a:rPr lang="en-US" sz="3000" b="1" dirty="0" err="1">
                <a:solidFill>
                  <a:srgbClr val="FF0000"/>
                </a:solidFill>
              </a:rPr>
              <a:t>giờ</a:t>
            </a:r>
            <a:r>
              <a:rPr lang="en-US" sz="3000" b="1" dirty="0">
                <a:solidFill>
                  <a:srgbClr val="FF0000"/>
                </a:solidFill>
              </a:rPr>
              <a:t> 35 </a:t>
            </a:r>
            <a:r>
              <a:rPr lang="en-US" sz="3000" b="1" dirty="0" err="1">
                <a:solidFill>
                  <a:srgbClr val="FF0000"/>
                </a:solidFill>
              </a:rPr>
              <a:t>phút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B70610B1-B24F-E73F-BC04-29E3DDD5AF0B}"/>
              </a:ext>
            </a:extLst>
          </p:cNvPr>
          <p:cNvSpPr/>
          <p:nvPr/>
        </p:nvSpPr>
        <p:spPr>
          <a:xfrm>
            <a:off x="2790826" y="4333875"/>
            <a:ext cx="2819400" cy="4381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2 </a:t>
            </a:r>
            <a:r>
              <a:rPr lang="en-US" sz="3000" b="1" dirty="0" err="1">
                <a:solidFill>
                  <a:srgbClr val="FF0000"/>
                </a:solidFill>
              </a:rPr>
              <a:t>giờ</a:t>
            </a:r>
            <a:r>
              <a:rPr lang="en-US" sz="3000" b="1" dirty="0">
                <a:solidFill>
                  <a:srgbClr val="FF0000"/>
                </a:solidFill>
              </a:rPr>
              <a:t> 20 </a:t>
            </a:r>
            <a:r>
              <a:rPr lang="en-US" sz="3000" b="1" dirty="0" err="1">
                <a:solidFill>
                  <a:srgbClr val="FF0000"/>
                </a:solidFill>
              </a:rPr>
              <a:t>phút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10507D8D-A9D5-641F-B65C-94B149181355}"/>
              </a:ext>
            </a:extLst>
          </p:cNvPr>
          <p:cNvSpPr/>
          <p:nvPr/>
        </p:nvSpPr>
        <p:spPr>
          <a:xfrm>
            <a:off x="2752726" y="4953000"/>
            <a:ext cx="2819400" cy="4381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2 </a:t>
            </a:r>
            <a:r>
              <a:rPr lang="en-US" sz="3000" b="1" dirty="0" err="1">
                <a:solidFill>
                  <a:srgbClr val="FF0000"/>
                </a:solidFill>
              </a:rPr>
              <a:t>giờ</a:t>
            </a:r>
            <a:r>
              <a:rPr lang="en-US" sz="3000" b="1" dirty="0">
                <a:solidFill>
                  <a:srgbClr val="FF0000"/>
                </a:solidFill>
              </a:rPr>
              <a:t> 55 </a:t>
            </a:r>
            <a:r>
              <a:rPr lang="en-US" sz="3000" b="1" dirty="0" err="1">
                <a:solidFill>
                  <a:srgbClr val="FF0000"/>
                </a:solidFill>
              </a:rPr>
              <a:t>phút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80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xmlns="" id="{C6818C1E-3708-90FB-00BF-AD766A8C4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B23C684-82D4-FAA6-7671-AC4890199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8944" y="162940"/>
            <a:ext cx="5511262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4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254</Words>
  <Application>Microsoft Office PowerPoint</Application>
  <PresentationFormat>Custom</PresentationFormat>
  <Paragraphs>36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23</cp:revision>
  <dcterms:created xsi:type="dcterms:W3CDTF">2023-02-03T13:08:57Z</dcterms:created>
  <dcterms:modified xsi:type="dcterms:W3CDTF">2019-03-19T05:46:02Z</dcterms:modified>
</cp:coreProperties>
</file>