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32" r:id="rId3"/>
    <p:sldId id="318" r:id="rId4"/>
    <p:sldId id="315" r:id="rId5"/>
    <p:sldId id="316" r:id="rId6"/>
    <p:sldId id="317" r:id="rId7"/>
    <p:sldId id="319" r:id="rId8"/>
    <p:sldId id="320" r:id="rId9"/>
    <p:sldId id="301" r:id="rId10"/>
    <p:sldId id="321" r:id="rId11"/>
    <p:sldId id="333" r:id="rId12"/>
    <p:sldId id="322" r:id="rId13"/>
    <p:sldId id="334" r:id="rId14"/>
    <p:sldId id="324" r:id="rId15"/>
    <p:sldId id="326" r:id="rId16"/>
    <p:sldId id="327" r:id="rId17"/>
    <p:sldId id="328" r:id="rId18"/>
    <p:sldId id="329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60E-BB9C-4770-9F74-F6D323320DE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0397-125C-47E7-9192-B33EAABBD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2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2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8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5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7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3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5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7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9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6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3CB077-8E00-8C03-F95F-3E403EB8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390525"/>
            <a:ext cx="1743075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518EB5A-F6DB-351C-FAB5-A6882081F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412" y="1462087"/>
            <a:ext cx="4872038" cy="495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014F1DB-883D-FF2A-0FCC-980694C08482}"/>
              </a:ext>
            </a:extLst>
          </p:cNvPr>
          <p:cNvSpPr/>
          <p:nvPr/>
        </p:nvSpPr>
        <p:spPr>
          <a:xfrm>
            <a:off x="6877050" y="5514975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581A059-8472-0F08-FD9B-34BA7B880A5D}"/>
              </a:ext>
            </a:extLst>
          </p:cNvPr>
          <p:cNvSpPr/>
          <p:nvPr/>
        </p:nvSpPr>
        <p:spPr>
          <a:xfrm>
            <a:off x="5762625" y="5800725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7DFC00DF-E0CD-8A9E-9679-CC9EA7611D80}"/>
              </a:ext>
            </a:extLst>
          </p:cNvPr>
          <p:cNvSpPr/>
          <p:nvPr/>
        </p:nvSpPr>
        <p:spPr>
          <a:xfrm>
            <a:off x="4686300" y="5524500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5A9BA774-58F1-190C-43A0-3ED29378D75D}"/>
              </a:ext>
            </a:extLst>
          </p:cNvPr>
          <p:cNvSpPr/>
          <p:nvPr/>
        </p:nvSpPr>
        <p:spPr>
          <a:xfrm>
            <a:off x="3962400" y="4629150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3BF48577-0B32-C7BC-B107-FB41C37E1A60}"/>
              </a:ext>
            </a:extLst>
          </p:cNvPr>
          <p:cNvSpPr/>
          <p:nvPr/>
        </p:nvSpPr>
        <p:spPr>
          <a:xfrm>
            <a:off x="3752850" y="3790950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C292A4B-CAC4-C33C-6088-0C2BA39BC330}"/>
              </a:ext>
            </a:extLst>
          </p:cNvPr>
          <p:cNvSpPr/>
          <p:nvPr/>
        </p:nvSpPr>
        <p:spPr>
          <a:xfrm>
            <a:off x="3886200" y="2962275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05F2CFF-CA58-D248-BA48-977D80378869}"/>
              </a:ext>
            </a:extLst>
          </p:cNvPr>
          <p:cNvSpPr/>
          <p:nvPr/>
        </p:nvSpPr>
        <p:spPr>
          <a:xfrm>
            <a:off x="4695825" y="2095500"/>
            <a:ext cx="657225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3CB077-8E00-8C03-F95F-3E403EB8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390525"/>
            <a:ext cx="1743075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7A49C0-22FE-57E9-41F9-E983B02F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12" y="661987"/>
            <a:ext cx="5995988" cy="500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C4EC17-5957-5C21-8AEE-BB1B781CFA91}"/>
              </a:ext>
            </a:extLst>
          </p:cNvPr>
          <p:cNvGrpSpPr/>
          <p:nvPr/>
        </p:nvGrpSpPr>
        <p:grpSpPr>
          <a:xfrm>
            <a:off x="838923" y="1474231"/>
            <a:ext cx="3807499" cy="4003226"/>
            <a:chOff x="8001897" y="2517912"/>
            <a:chExt cx="3807499" cy="40032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90A253F-B570-7A85-5CAA-07663D55292C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4D0B7E7-E846-A643-992A-4DB580D59D78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EC1EBC5D-B534-8200-C336-43BAAE5DE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AEBECB87-3DD0-B634-D17F-69D07264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1B1C0-90F4-7D5A-875F-7C24E404A1B7}"/>
              </a:ext>
            </a:extLst>
          </p:cNvPr>
          <p:cNvSpPr txBox="1"/>
          <p:nvPr/>
        </p:nvSpPr>
        <p:spPr>
          <a:xfrm>
            <a:off x="259722" y="5585112"/>
            <a:ext cx="496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F27CAD6-01D0-0763-19F0-6F3A4BF2E634}"/>
              </a:ext>
            </a:extLst>
          </p:cNvPr>
          <p:cNvSpPr/>
          <p:nvPr/>
        </p:nvSpPr>
        <p:spPr>
          <a:xfrm>
            <a:off x="7696200" y="11334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6F494D-CB79-1F8F-2258-5CEC35F863E1}"/>
              </a:ext>
            </a:extLst>
          </p:cNvPr>
          <p:cNvSpPr/>
          <p:nvPr/>
        </p:nvSpPr>
        <p:spPr>
          <a:xfrm>
            <a:off x="8991600" y="11334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419D5F6-7DEF-DDF0-410D-3CCD8C676867}"/>
              </a:ext>
            </a:extLst>
          </p:cNvPr>
          <p:cNvSpPr/>
          <p:nvPr/>
        </p:nvSpPr>
        <p:spPr>
          <a:xfrm>
            <a:off x="7686675" y="279082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1AB31E9-1E5B-6AF4-E01A-61A8FB0E8D91}"/>
              </a:ext>
            </a:extLst>
          </p:cNvPr>
          <p:cNvSpPr/>
          <p:nvPr/>
        </p:nvSpPr>
        <p:spPr>
          <a:xfrm>
            <a:off x="8982075" y="279082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091ECEE-326B-36B6-0C88-A62E7AF38CC4}"/>
              </a:ext>
            </a:extLst>
          </p:cNvPr>
          <p:cNvSpPr/>
          <p:nvPr/>
        </p:nvSpPr>
        <p:spPr>
          <a:xfrm>
            <a:off x="77057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CBEEFAD-16A2-6E4D-561B-BB0D12966C1D}"/>
              </a:ext>
            </a:extLst>
          </p:cNvPr>
          <p:cNvSpPr/>
          <p:nvPr/>
        </p:nvSpPr>
        <p:spPr>
          <a:xfrm>
            <a:off x="90011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9520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924B9040-4CBE-4B4B-0755-A63C54F24594}"/>
              </a:ext>
            </a:extLst>
          </p:cNvPr>
          <p:cNvSpPr/>
          <p:nvPr/>
        </p:nvSpPr>
        <p:spPr>
          <a:xfrm>
            <a:off x="380728" y="5214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D46A2E-84E6-968C-47B9-8FFE61562B26}"/>
              </a:ext>
            </a:extLst>
          </p:cNvPr>
          <p:cNvSpPr txBox="1"/>
          <p:nvPr/>
        </p:nvSpPr>
        <p:spPr>
          <a:xfrm>
            <a:off x="1295400" y="548641"/>
            <a:ext cx="104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a) Quay </a:t>
            </a:r>
            <a:r>
              <a:rPr lang="en-US" sz="3200" b="1" dirty="0" err="1">
                <a:solidFill>
                  <a:prstClr val="black"/>
                </a:solidFill>
              </a:rPr>
              <a:t>kim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để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chỉ</a:t>
            </a:r>
            <a:r>
              <a:rPr lang="en-US" sz="3200" b="1" dirty="0">
                <a:solidFill>
                  <a:prstClr val="black"/>
                </a:solidFill>
              </a:rPr>
              <a:t>: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10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đến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10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</a:t>
            </a:r>
            <a:r>
              <a:rPr lang="en-US" sz="3200" b="1" dirty="0">
                <a:solidFill>
                  <a:prstClr val="black"/>
                </a:solidFill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</a:rPr>
              <a:t>nhiêu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445DEF-11D8-0605-A778-ABFCA7D29C58}"/>
              </a:ext>
            </a:extLst>
          </p:cNvPr>
          <p:cNvGrpSpPr/>
          <p:nvPr/>
        </p:nvGrpSpPr>
        <p:grpSpPr>
          <a:xfrm>
            <a:off x="4316074" y="1921776"/>
            <a:ext cx="3807499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25406FC-0625-0843-C5FD-4A81E5ECA524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3AE3CAA-92D0-13CA-4437-90D85E54CE8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E013A24-E07E-75EC-AE61-888FA3794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76049D58-C9B7-BB54-9D42-DA7AAF9B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1D8CED-C66A-56E3-F168-A50AED4A1547}"/>
              </a:ext>
            </a:extLst>
          </p:cNvPr>
          <p:cNvSpPr txBox="1"/>
          <p:nvPr/>
        </p:nvSpPr>
        <p:spPr>
          <a:xfrm>
            <a:off x="3597415" y="830511"/>
            <a:ext cx="315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25D537-1C61-B246-69A8-FC45ED7590AD}"/>
              </a:ext>
            </a:extLst>
          </p:cNvPr>
          <p:cNvSpPr txBox="1"/>
          <p:nvPr/>
        </p:nvSpPr>
        <p:spPr>
          <a:xfrm>
            <a:off x="6940365" y="859084"/>
            <a:ext cx="315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001D9CF-11F0-3180-296C-94138FE48F70}"/>
              </a:ext>
            </a:extLst>
          </p:cNvPr>
          <p:cNvGrpSpPr/>
          <p:nvPr/>
        </p:nvGrpSpPr>
        <p:grpSpPr>
          <a:xfrm>
            <a:off x="3580039" y="1872933"/>
            <a:ext cx="2344995" cy="2315185"/>
            <a:chOff x="10072949" y="1609229"/>
            <a:chExt cx="1644505" cy="16236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1CAEE75-263E-7043-B60B-9E587A3B6386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60A31068-708D-141D-6AC4-DC1A6998B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65435ABE-4276-C905-E68D-748691C1C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1062" y="4772426"/>
                <a:ext cx="0" cy="52098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8A4ECAB1-AE8A-6DC3-ACB8-7E9E5D9C9F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034" y="4311491"/>
                <a:ext cx="305213" cy="4713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77C6766-B59F-DE36-1F4E-8BD6AA1ED59E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7BC0423-048B-2653-201F-5CA1F13D5B74}"/>
              </a:ext>
            </a:extLst>
          </p:cNvPr>
          <p:cNvGrpSpPr/>
          <p:nvPr/>
        </p:nvGrpSpPr>
        <p:grpSpPr>
          <a:xfrm>
            <a:off x="7110424" y="1872933"/>
            <a:ext cx="2344995" cy="2315185"/>
            <a:chOff x="10072949" y="1609229"/>
            <a:chExt cx="1644505" cy="1623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2BBDCD3-972F-91A0-37B0-0281C857D17A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73B8AB0E-A39C-8697-8AD3-1BE4BAB11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xmlns="" id="{F1B588CD-282C-6D0B-C666-2F2C14C44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1062" y="4772426"/>
                <a:ext cx="0" cy="45418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6C519550-B15A-9923-ABE4-2D31E45FCE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033" y="4505203"/>
                <a:ext cx="481264" cy="27762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28DEC63-486A-F092-4E98-AF35C26E8F63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B0B3DB-BCAD-383C-D0D0-76115846DF76}"/>
              </a:ext>
            </a:extLst>
          </p:cNvPr>
          <p:cNvGrpSpPr/>
          <p:nvPr/>
        </p:nvGrpSpPr>
        <p:grpSpPr>
          <a:xfrm>
            <a:off x="2850219" y="4219803"/>
            <a:ext cx="6455663" cy="1801367"/>
            <a:chOff x="4763095" y="4390215"/>
            <a:chExt cx="6455663" cy="18013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CEC3431D-4522-A976-06E6-FB0DEA5CF5A9}"/>
                </a:ext>
              </a:extLst>
            </p:cNvPr>
            <p:cNvSpPr/>
            <p:nvPr/>
          </p:nvSpPr>
          <p:spPr>
            <a:xfrm>
              <a:off x="5444837" y="4965857"/>
              <a:ext cx="5773921" cy="1225725"/>
            </a:xfrm>
            <a:custGeom>
              <a:avLst/>
              <a:gdLst>
                <a:gd name="connsiteX0" fmla="*/ 0 w 5773921"/>
                <a:gd name="connsiteY0" fmla="*/ 204292 h 1225725"/>
                <a:gd name="connsiteX1" fmla="*/ 204292 w 5773921"/>
                <a:gd name="connsiteY1" fmla="*/ 0 h 1225725"/>
                <a:gd name="connsiteX2" fmla="*/ 5569629 w 5773921"/>
                <a:gd name="connsiteY2" fmla="*/ 0 h 1225725"/>
                <a:gd name="connsiteX3" fmla="*/ 5773921 w 5773921"/>
                <a:gd name="connsiteY3" fmla="*/ 204292 h 1225725"/>
                <a:gd name="connsiteX4" fmla="*/ 5773921 w 5773921"/>
                <a:gd name="connsiteY4" fmla="*/ 1021433 h 1225725"/>
                <a:gd name="connsiteX5" fmla="*/ 5569629 w 5773921"/>
                <a:gd name="connsiteY5" fmla="*/ 1225725 h 1225725"/>
                <a:gd name="connsiteX6" fmla="*/ 204292 w 5773921"/>
                <a:gd name="connsiteY6" fmla="*/ 1225725 h 1225725"/>
                <a:gd name="connsiteX7" fmla="*/ 0 w 5773921"/>
                <a:gd name="connsiteY7" fmla="*/ 1021433 h 1225725"/>
                <a:gd name="connsiteX8" fmla="*/ 0 w 5773921"/>
                <a:gd name="connsiteY8" fmla="*/ 204292 h 12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921" h="1225725" fill="none" extrusionOk="0">
                  <a:moveTo>
                    <a:pt x="0" y="204292"/>
                  </a:moveTo>
                  <a:cubicBezTo>
                    <a:pt x="-5292" y="89252"/>
                    <a:pt x="99380" y="9010"/>
                    <a:pt x="204292" y="0"/>
                  </a:cubicBezTo>
                  <a:cubicBezTo>
                    <a:pt x="1332150" y="-61902"/>
                    <a:pt x="4907171" y="-101778"/>
                    <a:pt x="5569629" y="0"/>
                  </a:cubicBezTo>
                  <a:cubicBezTo>
                    <a:pt x="5680929" y="-479"/>
                    <a:pt x="5774859" y="90215"/>
                    <a:pt x="5773921" y="204292"/>
                  </a:cubicBezTo>
                  <a:cubicBezTo>
                    <a:pt x="5816338" y="525500"/>
                    <a:pt x="5801696" y="813734"/>
                    <a:pt x="5773921" y="1021433"/>
                  </a:cubicBezTo>
                  <a:cubicBezTo>
                    <a:pt x="5760670" y="1127773"/>
                    <a:pt x="5677708" y="1203780"/>
                    <a:pt x="5569629" y="1225725"/>
                  </a:cubicBezTo>
                  <a:cubicBezTo>
                    <a:pt x="3191721" y="1083333"/>
                    <a:pt x="2357265" y="1336826"/>
                    <a:pt x="204292" y="1225725"/>
                  </a:cubicBezTo>
                  <a:cubicBezTo>
                    <a:pt x="76788" y="1233069"/>
                    <a:pt x="-4467" y="1154629"/>
                    <a:pt x="0" y="1021433"/>
                  </a:cubicBezTo>
                  <a:cubicBezTo>
                    <a:pt x="-22455" y="897624"/>
                    <a:pt x="7933" y="325470"/>
                    <a:pt x="0" y="204292"/>
                  </a:cubicBezTo>
                  <a:close/>
                </a:path>
                <a:path w="5773921" h="1225725" stroke="0" extrusionOk="0">
                  <a:moveTo>
                    <a:pt x="0" y="204292"/>
                  </a:moveTo>
                  <a:cubicBezTo>
                    <a:pt x="-9876" y="78412"/>
                    <a:pt x="89885" y="-2643"/>
                    <a:pt x="204292" y="0"/>
                  </a:cubicBezTo>
                  <a:cubicBezTo>
                    <a:pt x="827183" y="-164947"/>
                    <a:pt x="4055561" y="-52288"/>
                    <a:pt x="5569629" y="0"/>
                  </a:cubicBezTo>
                  <a:cubicBezTo>
                    <a:pt x="5681077" y="-21600"/>
                    <a:pt x="5755835" y="94360"/>
                    <a:pt x="5773921" y="204292"/>
                  </a:cubicBezTo>
                  <a:cubicBezTo>
                    <a:pt x="5709039" y="383430"/>
                    <a:pt x="5803101" y="835417"/>
                    <a:pt x="5773921" y="1021433"/>
                  </a:cubicBezTo>
                  <a:cubicBezTo>
                    <a:pt x="5784384" y="1147769"/>
                    <a:pt x="5677023" y="1215839"/>
                    <a:pt x="5569629" y="1225725"/>
                  </a:cubicBezTo>
                  <a:cubicBezTo>
                    <a:pt x="4527928" y="1384266"/>
                    <a:pt x="2212016" y="1083889"/>
                    <a:pt x="204292" y="1225725"/>
                  </a:cubicBezTo>
                  <a:cubicBezTo>
                    <a:pt x="90590" y="1241101"/>
                    <a:pt x="1496" y="1133740"/>
                    <a:pt x="0" y="1021433"/>
                  </a:cubicBezTo>
                  <a:cubicBezTo>
                    <a:pt x="57610" y="910394"/>
                    <a:pt x="-67831" y="347695"/>
                    <a:pt x="0" y="20429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13970" algn="just">
                <a:lnSpc>
                  <a:spcPct val="110000"/>
                </a:lnSpc>
                <a:spcAft>
                  <a:spcPts val="0"/>
                </a:spcAft>
              </a:pP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DCDB482-716B-0392-FD2E-18BDEE9B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3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11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25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đến</a:t>
            </a:r>
            <a:r>
              <a:rPr lang="en-US" sz="3200" b="1" dirty="0">
                <a:solidFill>
                  <a:prstClr val="black"/>
                </a:solidFill>
              </a:rPr>
              <a:t> 11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35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</a:t>
            </a:r>
            <a:r>
              <a:rPr lang="en-US" sz="3200" b="1" dirty="0">
                <a:solidFill>
                  <a:prstClr val="black"/>
                </a:solidFill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</a:rPr>
              <a:t>nhiêu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ADD3A4-AC46-1409-66EE-F1AC5E6C4AA0}"/>
              </a:ext>
            </a:extLst>
          </p:cNvPr>
          <p:cNvGrpSpPr/>
          <p:nvPr/>
        </p:nvGrpSpPr>
        <p:grpSpPr>
          <a:xfrm>
            <a:off x="3580039" y="1872933"/>
            <a:ext cx="2344995" cy="2315185"/>
            <a:chOff x="10072949" y="1609229"/>
            <a:chExt cx="1644505" cy="1623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697C2A-7CA1-4C61-735A-C9B866EFE49F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CC1C26A-86F9-891F-7BC0-381D21506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85576303-9B7E-B7AA-E329-99F6F6EEA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98026" y="4351569"/>
                <a:ext cx="143035" cy="42085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D42F9583-4B83-4CBD-14BF-544F04478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7034" y="4782829"/>
                <a:ext cx="298533" cy="4571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AEBAA96-6C10-B833-E5AD-CD3DE92F72D0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F44D085-CF63-6322-D2F6-2FE030FDB56A}"/>
              </a:ext>
            </a:extLst>
          </p:cNvPr>
          <p:cNvGrpSpPr/>
          <p:nvPr/>
        </p:nvGrpSpPr>
        <p:grpSpPr>
          <a:xfrm>
            <a:off x="7110424" y="1872933"/>
            <a:ext cx="2344995" cy="2315185"/>
            <a:chOff x="10072949" y="1609229"/>
            <a:chExt cx="1644505" cy="16236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168A6B3-AE10-2D5B-AB44-ADD39BC08AF9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03FFC837-FAAC-FF13-F64C-58926E02F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D115EFD6-AF47-0AFC-40A3-AC6660FDF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20442" y="4405007"/>
                <a:ext cx="120619" cy="36741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xmlns="" id="{8FE54F80-7C62-6E7E-2FE8-68BDCA5F93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3528" y="4782830"/>
                <a:ext cx="253505" cy="40370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EE64142-09B6-9A47-B5C2-C19793632109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8085E4A-9CFF-7D92-2F8F-9F88F080A8B2}"/>
              </a:ext>
            </a:extLst>
          </p:cNvPr>
          <p:cNvGrpSpPr/>
          <p:nvPr/>
        </p:nvGrpSpPr>
        <p:grpSpPr>
          <a:xfrm>
            <a:off x="3507444" y="4353153"/>
            <a:ext cx="6455663" cy="1801367"/>
            <a:chOff x="4763095" y="4390215"/>
            <a:chExt cx="6455663" cy="180136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E8240C7-E461-CC46-E08B-BD2D5702E7F0}"/>
                </a:ext>
              </a:extLst>
            </p:cNvPr>
            <p:cNvSpPr/>
            <p:nvPr/>
          </p:nvSpPr>
          <p:spPr>
            <a:xfrm>
              <a:off x="5444837" y="4965857"/>
              <a:ext cx="5773921" cy="1225725"/>
            </a:xfrm>
            <a:custGeom>
              <a:avLst/>
              <a:gdLst>
                <a:gd name="connsiteX0" fmla="*/ 0 w 5773921"/>
                <a:gd name="connsiteY0" fmla="*/ 204292 h 1225725"/>
                <a:gd name="connsiteX1" fmla="*/ 204292 w 5773921"/>
                <a:gd name="connsiteY1" fmla="*/ 0 h 1225725"/>
                <a:gd name="connsiteX2" fmla="*/ 5569629 w 5773921"/>
                <a:gd name="connsiteY2" fmla="*/ 0 h 1225725"/>
                <a:gd name="connsiteX3" fmla="*/ 5773921 w 5773921"/>
                <a:gd name="connsiteY3" fmla="*/ 204292 h 1225725"/>
                <a:gd name="connsiteX4" fmla="*/ 5773921 w 5773921"/>
                <a:gd name="connsiteY4" fmla="*/ 1021433 h 1225725"/>
                <a:gd name="connsiteX5" fmla="*/ 5569629 w 5773921"/>
                <a:gd name="connsiteY5" fmla="*/ 1225725 h 1225725"/>
                <a:gd name="connsiteX6" fmla="*/ 204292 w 5773921"/>
                <a:gd name="connsiteY6" fmla="*/ 1225725 h 1225725"/>
                <a:gd name="connsiteX7" fmla="*/ 0 w 5773921"/>
                <a:gd name="connsiteY7" fmla="*/ 1021433 h 1225725"/>
                <a:gd name="connsiteX8" fmla="*/ 0 w 5773921"/>
                <a:gd name="connsiteY8" fmla="*/ 204292 h 12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921" h="1225725" fill="none" extrusionOk="0">
                  <a:moveTo>
                    <a:pt x="0" y="204292"/>
                  </a:moveTo>
                  <a:cubicBezTo>
                    <a:pt x="-5292" y="89252"/>
                    <a:pt x="99380" y="9010"/>
                    <a:pt x="204292" y="0"/>
                  </a:cubicBezTo>
                  <a:cubicBezTo>
                    <a:pt x="1332150" y="-61902"/>
                    <a:pt x="4907171" y="-101778"/>
                    <a:pt x="5569629" y="0"/>
                  </a:cubicBezTo>
                  <a:cubicBezTo>
                    <a:pt x="5680929" y="-479"/>
                    <a:pt x="5774859" y="90215"/>
                    <a:pt x="5773921" y="204292"/>
                  </a:cubicBezTo>
                  <a:cubicBezTo>
                    <a:pt x="5816338" y="525500"/>
                    <a:pt x="5801696" y="813734"/>
                    <a:pt x="5773921" y="1021433"/>
                  </a:cubicBezTo>
                  <a:cubicBezTo>
                    <a:pt x="5760670" y="1127773"/>
                    <a:pt x="5677708" y="1203780"/>
                    <a:pt x="5569629" y="1225725"/>
                  </a:cubicBezTo>
                  <a:cubicBezTo>
                    <a:pt x="3191721" y="1083333"/>
                    <a:pt x="2357265" y="1336826"/>
                    <a:pt x="204292" y="1225725"/>
                  </a:cubicBezTo>
                  <a:cubicBezTo>
                    <a:pt x="76788" y="1233069"/>
                    <a:pt x="-4467" y="1154629"/>
                    <a:pt x="0" y="1021433"/>
                  </a:cubicBezTo>
                  <a:cubicBezTo>
                    <a:pt x="-22455" y="897624"/>
                    <a:pt x="7933" y="325470"/>
                    <a:pt x="0" y="204292"/>
                  </a:cubicBezTo>
                  <a:close/>
                </a:path>
                <a:path w="5773921" h="1225725" stroke="0" extrusionOk="0">
                  <a:moveTo>
                    <a:pt x="0" y="204292"/>
                  </a:moveTo>
                  <a:cubicBezTo>
                    <a:pt x="-9876" y="78412"/>
                    <a:pt x="89885" y="-2643"/>
                    <a:pt x="204292" y="0"/>
                  </a:cubicBezTo>
                  <a:cubicBezTo>
                    <a:pt x="827183" y="-164947"/>
                    <a:pt x="4055561" y="-52288"/>
                    <a:pt x="5569629" y="0"/>
                  </a:cubicBezTo>
                  <a:cubicBezTo>
                    <a:pt x="5681077" y="-21600"/>
                    <a:pt x="5755835" y="94360"/>
                    <a:pt x="5773921" y="204292"/>
                  </a:cubicBezTo>
                  <a:cubicBezTo>
                    <a:pt x="5709039" y="383430"/>
                    <a:pt x="5803101" y="835417"/>
                    <a:pt x="5773921" y="1021433"/>
                  </a:cubicBezTo>
                  <a:cubicBezTo>
                    <a:pt x="5784384" y="1147769"/>
                    <a:pt x="5677023" y="1215839"/>
                    <a:pt x="5569629" y="1225725"/>
                  </a:cubicBezTo>
                  <a:cubicBezTo>
                    <a:pt x="4527928" y="1384266"/>
                    <a:pt x="2212016" y="1083889"/>
                    <a:pt x="204292" y="1225725"/>
                  </a:cubicBezTo>
                  <a:cubicBezTo>
                    <a:pt x="90590" y="1241101"/>
                    <a:pt x="1496" y="1133740"/>
                    <a:pt x="0" y="1021433"/>
                  </a:cubicBezTo>
                  <a:cubicBezTo>
                    <a:pt x="57610" y="910394"/>
                    <a:pt x="-67831" y="347695"/>
                    <a:pt x="0" y="20429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13970" algn="just">
                <a:lnSpc>
                  <a:spcPct val="110000"/>
                </a:lnSpc>
                <a:spcAft>
                  <a:spcPts val="0"/>
                </a:spcAft>
              </a:pP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8AA190F2-6634-506F-89BF-AA76515A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F6D07C-E016-CA2B-C4A8-F0E5A0B44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30" y="411770"/>
            <a:ext cx="695613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E36BBB-02F7-21F1-1E5D-407AF52ED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909" y="2322254"/>
            <a:ext cx="3177103" cy="31416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5279706" cy="1359929"/>
            <a:chOff x="5266879" y="1674341"/>
            <a:chExt cx="5279706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F6C44E4-76AB-7453-8349-EC95608EF1EE}"/>
                </a:ext>
              </a:extLst>
            </p:cNvPr>
            <p:cNvSpPr/>
            <p:nvPr/>
          </p:nvSpPr>
          <p:spPr>
            <a:xfrm>
              <a:off x="5581709" y="2221139"/>
              <a:ext cx="4964876" cy="813131"/>
            </a:xfrm>
            <a:custGeom>
              <a:avLst/>
              <a:gdLst>
                <a:gd name="connsiteX0" fmla="*/ 0 w 4964876"/>
                <a:gd name="connsiteY0" fmla="*/ 135525 h 813131"/>
                <a:gd name="connsiteX1" fmla="*/ 135525 w 4964876"/>
                <a:gd name="connsiteY1" fmla="*/ 0 h 813131"/>
                <a:gd name="connsiteX2" fmla="*/ 4829351 w 4964876"/>
                <a:gd name="connsiteY2" fmla="*/ 0 h 813131"/>
                <a:gd name="connsiteX3" fmla="*/ 4964876 w 4964876"/>
                <a:gd name="connsiteY3" fmla="*/ 135525 h 813131"/>
                <a:gd name="connsiteX4" fmla="*/ 4964876 w 4964876"/>
                <a:gd name="connsiteY4" fmla="*/ 677606 h 813131"/>
                <a:gd name="connsiteX5" fmla="*/ 4829351 w 4964876"/>
                <a:gd name="connsiteY5" fmla="*/ 813131 h 813131"/>
                <a:gd name="connsiteX6" fmla="*/ 135525 w 4964876"/>
                <a:gd name="connsiteY6" fmla="*/ 813131 h 813131"/>
                <a:gd name="connsiteX7" fmla="*/ 0 w 4964876"/>
                <a:gd name="connsiteY7" fmla="*/ 677606 h 813131"/>
                <a:gd name="connsiteX8" fmla="*/ 0 w 4964876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2288181" y="-61902"/>
                    <a:pt x="3237881" y="-101778"/>
                    <a:pt x="4829351" y="0"/>
                  </a:cubicBezTo>
                  <a:cubicBezTo>
                    <a:pt x="4898194" y="-1883"/>
                    <a:pt x="4966376" y="58678"/>
                    <a:pt x="4964876" y="135525"/>
                  </a:cubicBezTo>
                  <a:cubicBezTo>
                    <a:pt x="4994428" y="288393"/>
                    <a:pt x="4999055" y="474620"/>
                    <a:pt x="4964876" y="677606"/>
                  </a:cubicBezTo>
                  <a:cubicBezTo>
                    <a:pt x="4956987" y="748592"/>
                    <a:pt x="4903325" y="809090"/>
                    <a:pt x="4829351" y="813131"/>
                  </a:cubicBezTo>
                  <a:cubicBezTo>
                    <a:pt x="4285478" y="670739"/>
                    <a:pt x="2044550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4964876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298828" y="-164947"/>
                    <a:pt x="3281192" y="-52288"/>
                    <a:pt x="4829351" y="0"/>
                  </a:cubicBezTo>
                  <a:cubicBezTo>
                    <a:pt x="4903575" y="-9772"/>
                    <a:pt x="4954582" y="62325"/>
                    <a:pt x="4964876" y="135525"/>
                  </a:cubicBezTo>
                  <a:cubicBezTo>
                    <a:pt x="5000562" y="285715"/>
                    <a:pt x="4998671" y="501700"/>
                    <a:pt x="4964876" y="677606"/>
                  </a:cubicBezTo>
                  <a:cubicBezTo>
                    <a:pt x="4970452" y="759653"/>
                    <a:pt x="4897086" y="800188"/>
                    <a:pt x="4829351" y="813131"/>
                  </a:cubicBezTo>
                  <a:cubicBezTo>
                    <a:pt x="4188219" y="971672"/>
                    <a:pt x="1236557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5F2EC9-C7B9-8622-B7E9-06B3EFD9CC11}"/>
              </a:ext>
            </a:extLst>
          </p:cNvPr>
          <p:cNvGrpSpPr/>
          <p:nvPr/>
        </p:nvGrpSpPr>
        <p:grpSpPr>
          <a:xfrm>
            <a:off x="6064034" y="716979"/>
            <a:ext cx="5416170" cy="5424042"/>
            <a:chOff x="6064034" y="716979"/>
            <a:chExt cx="5416170" cy="542404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064034" y="716979"/>
              <a:ext cx="5416170" cy="542404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D881C46-8F66-0CE5-4168-786EB937A07E}"/>
                </a:ext>
              </a:extLst>
            </p:cNvPr>
            <p:cNvSpPr/>
            <p:nvPr/>
          </p:nvSpPr>
          <p:spPr>
            <a:xfrm>
              <a:off x="6800913" y="3245741"/>
              <a:ext cx="3942412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30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hay </a:t>
              </a:r>
            </a:p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rưỡi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5279706" cy="1359929"/>
            <a:chOff x="5266879" y="1674341"/>
            <a:chExt cx="5279706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F6C44E4-76AB-7453-8349-EC95608EF1EE}"/>
                </a:ext>
              </a:extLst>
            </p:cNvPr>
            <p:cNvSpPr/>
            <p:nvPr/>
          </p:nvSpPr>
          <p:spPr>
            <a:xfrm>
              <a:off x="5581709" y="2221139"/>
              <a:ext cx="4964876" cy="813131"/>
            </a:xfrm>
            <a:custGeom>
              <a:avLst/>
              <a:gdLst>
                <a:gd name="connsiteX0" fmla="*/ 0 w 4964876"/>
                <a:gd name="connsiteY0" fmla="*/ 135525 h 813131"/>
                <a:gd name="connsiteX1" fmla="*/ 135525 w 4964876"/>
                <a:gd name="connsiteY1" fmla="*/ 0 h 813131"/>
                <a:gd name="connsiteX2" fmla="*/ 4829351 w 4964876"/>
                <a:gd name="connsiteY2" fmla="*/ 0 h 813131"/>
                <a:gd name="connsiteX3" fmla="*/ 4964876 w 4964876"/>
                <a:gd name="connsiteY3" fmla="*/ 135525 h 813131"/>
                <a:gd name="connsiteX4" fmla="*/ 4964876 w 4964876"/>
                <a:gd name="connsiteY4" fmla="*/ 677606 h 813131"/>
                <a:gd name="connsiteX5" fmla="*/ 4829351 w 4964876"/>
                <a:gd name="connsiteY5" fmla="*/ 813131 h 813131"/>
                <a:gd name="connsiteX6" fmla="*/ 135525 w 4964876"/>
                <a:gd name="connsiteY6" fmla="*/ 813131 h 813131"/>
                <a:gd name="connsiteX7" fmla="*/ 0 w 4964876"/>
                <a:gd name="connsiteY7" fmla="*/ 677606 h 813131"/>
                <a:gd name="connsiteX8" fmla="*/ 0 w 4964876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2288181" y="-61902"/>
                    <a:pt x="3237881" y="-101778"/>
                    <a:pt x="4829351" y="0"/>
                  </a:cubicBezTo>
                  <a:cubicBezTo>
                    <a:pt x="4898194" y="-1883"/>
                    <a:pt x="4966376" y="58678"/>
                    <a:pt x="4964876" y="135525"/>
                  </a:cubicBezTo>
                  <a:cubicBezTo>
                    <a:pt x="4994428" y="288393"/>
                    <a:pt x="4999055" y="474620"/>
                    <a:pt x="4964876" y="677606"/>
                  </a:cubicBezTo>
                  <a:cubicBezTo>
                    <a:pt x="4956987" y="748592"/>
                    <a:pt x="4903325" y="809090"/>
                    <a:pt x="4829351" y="813131"/>
                  </a:cubicBezTo>
                  <a:cubicBezTo>
                    <a:pt x="4285478" y="670739"/>
                    <a:pt x="2044550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4964876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298828" y="-164947"/>
                    <a:pt x="3281192" y="-52288"/>
                    <a:pt x="4829351" y="0"/>
                  </a:cubicBezTo>
                  <a:cubicBezTo>
                    <a:pt x="4903575" y="-9772"/>
                    <a:pt x="4954582" y="62325"/>
                    <a:pt x="4964876" y="135525"/>
                  </a:cubicBezTo>
                  <a:cubicBezTo>
                    <a:pt x="5000562" y="285715"/>
                    <a:pt x="4998671" y="501700"/>
                    <a:pt x="4964876" y="677606"/>
                  </a:cubicBezTo>
                  <a:cubicBezTo>
                    <a:pt x="4970452" y="759653"/>
                    <a:pt x="4897086" y="800188"/>
                    <a:pt x="4829351" y="813131"/>
                  </a:cubicBezTo>
                  <a:cubicBezTo>
                    <a:pt x="4188219" y="971672"/>
                    <a:pt x="1236557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5F2EC9-C7B9-8622-B7E9-06B3EFD9CC11}"/>
              </a:ext>
            </a:extLst>
          </p:cNvPr>
          <p:cNvGrpSpPr/>
          <p:nvPr/>
        </p:nvGrpSpPr>
        <p:grpSpPr>
          <a:xfrm>
            <a:off x="6064034" y="716979"/>
            <a:ext cx="5416170" cy="5424042"/>
            <a:chOff x="6064034" y="716979"/>
            <a:chExt cx="5416170" cy="542404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64034" y="716979"/>
              <a:ext cx="5416170" cy="542404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D881C46-8F66-0CE5-4168-786EB937A07E}"/>
                </a:ext>
              </a:extLst>
            </p:cNvPr>
            <p:cNvSpPr/>
            <p:nvPr/>
          </p:nvSpPr>
          <p:spPr>
            <a:xfrm>
              <a:off x="6315684" y="3382306"/>
              <a:ext cx="4818273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45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hay </a:t>
              </a:r>
            </a:p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kém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15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B19AD-699A-1549-B59C-AFF132D71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771" y="2322254"/>
            <a:ext cx="3318507" cy="32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5279706" cy="1359929"/>
            <a:chOff x="5266879" y="1674341"/>
            <a:chExt cx="5279706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F6C44E4-76AB-7453-8349-EC95608EF1EE}"/>
                </a:ext>
              </a:extLst>
            </p:cNvPr>
            <p:cNvSpPr/>
            <p:nvPr/>
          </p:nvSpPr>
          <p:spPr>
            <a:xfrm>
              <a:off x="5581709" y="2221139"/>
              <a:ext cx="4964876" cy="813131"/>
            </a:xfrm>
            <a:custGeom>
              <a:avLst/>
              <a:gdLst>
                <a:gd name="connsiteX0" fmla="*/ 0 w 4964876"/>
                <a:gd name="connsiteY0" fmla="*/ 135525 h 813131"/>
                <a:gd name="connsiteX1" fmla="*/ 135525 w 4964876"/>
                <a:gd name="connsiteY1" fmla="*/ 0 h 813131"/>
                <a:gd name="connsiteX2" fmla="*/ 4829351 w 4964876"/>
                <a:gd name="connsiteY2" fmla="*/ 0 h 813131"/>
                <a:gd name="connsiteX3" fmla="*/ 4964876 w 4964876"/>
                <a:gd name="connsiteY3" fmla="*/ 135525 h 813131"/>
                <a:gd name="connsiteX4" fmla="*/ 4964876 w 4964876"/>
                <a:gd name="connsiteY4" fmla="*/ 677606 h 813131"/>
                <a:gd name="connsiteX5" fmla="*/ 4829351 w 4964876"/>
                <a:gd name="connsiteY5" fmla="*/ 813131 h 813131"/>
                <a:gd name="connsiteX6" fmla="*/ 135525 w 4964876"/>
                <a:gd name="connsiteY6" fmla="*/ 813131 h 813131"/>
                <a:gd name="connsiteX7" fmla="*/ 0 w 4964876"/>
                <a:gd name="connsiteY7" fmla="*/ 677606 h 813131"/>
                <a:gd name="connsiteX8" fmla="*/ 0 w 4964876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2288181" y="-61902"/>
                    <a:pt x="3237881" y="-101778"/>
                    <a:pt x="4829351" y="0"/>
                  </a:cubicBezTo>
                  <a:cubicBezTo>
                    <a:pt x="4898194" y="-1883"/>
                    <a:pt x="4966376" y="58678"/>
                    <a:pt x="4964876" y="135525"/>
                  </a:cubicBezTo>
                  <a:cubicBezTo>
                    <a:pt x="4994428" y="288393"/>
                    <a:pt x="4999055" y="474620"/>
                    <a:pt x="4964876" y="677606"/>
                  </a:cubicBezTo>
                  <a:cubicBezTo>
                    <a:pt x="4956987" y="748592"/>
                    <a:pt x="4903325" y="809090"/>
                    <a:pt x="4829351" y="813131"/>
                  </a:cubicBezTo>
                  <a:cubicBezTo>
                    <a:pt x="4285478" y="670739"/>
                    <a:pt x="2044550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4964876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298828" y="-164947"/>
                    <a:pt x="3281192" y="-52288"/>
                    <a:pt x="4829351" y="0"/>
                  </a:cubicBezTo>
                  <a:cubicBezTo>
                    <a:pt x="4903575" y="-9772"/>
                    <a:pt x="4954582" y="62325"/>
                    <a:pt x="4964876" y="135525"/>
                  </a:cubicBezTo>
                  <a:cubicBezTo>
                    <a:pt x="5000562" y="285715"/>
                    <a:pt x="4998671" y="501700"/>
                    <a:pt x="4964876" y="677606"/>
                  </a:cubicBezTo>
                  <a:cubicBezTo>
                    <a:pt x="4970452" y="759653"/>
                    <a:pt x="4897086" y="800188"/>
                    <a:pt x="4829351" y="813131"/>
                  </a:cubicBezTo>
                  <a:cubicBezTo>
                    <a:pt x="4188219" y="971672"/>
                    <a:pt x="1236557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5F2EC9-C7B9-8622-B7E9-06B3EFD9CC11}"/>
              </a:ext>
            </a:extLst>
          </p:cNvPr>
          <p:cNvGrpSpPr/>
          <p:nvPr/>
        </p:nvGrpSpPr>
        <p:grpSpPr>
          <a:xfrm>
            <a:off x="6064034" y="716979"/>
            <a:ext cx="5416170" cy="5424042"/>
            <a:chOff x="6064034" y="716979"/>
            <a:chExt cx="5416170" cy="542404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64034" y="716979"/>
              <a:ext cx="5416170" cy="542404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D881C46-8F66-0CE5-4168-786EB937A07E}"/>
                </a:ext>
              </a:extLst>
            </p:cNvPr>
            <p:cNvSpPr/>
            <p:nvPr/>
          </p:nvSpPr>
          <p:spPr>
            <a:xfrm>
              <a:off x="6254400" y="3571492"/>
              <a:ext cx="481827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</a:t>
              </a:r>
              <a:r>
                <a:rPr kumimoji="0" lang="en-US" sz="8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endParaRPr kumimoji="0" 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969C9-6E8B-2F7B-4E1B-ED0171707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909" y="2322254"/>
            <a:ext cx="3302596" cy="32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6BC724-E4D9-0DD9-426A-C60F56D22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846" y="294424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23890" y="0"/>
            <a:ext cx="966450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8E65FF-BFE6-3EDA-F948-F01E3134F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776" y="2431277"/>
            <a:ext cx="4198448" cy="1676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EF8603-5184-3484-271D-9683CE79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578" y="4668351"/>
            <a:ext cx="7474344" cy="96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AD2B1F-7EC2-566A-3A12-F8AA1C67ED28}"/>
              </a:ext>
            </a:extLst>
          </p:cNvPr>
          <p:cNvSpPr txBox="1"/>
          <p:nvPr/>
        </p:nvSpPr>
        <p:spPr>
          <a:xfrm>
            <a:off x="4314825" y="3655659"/>
            <a:ext cx="356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73 –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48246D-53E5-E4D7-A798-83D0AC95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6" y="895349"/>
            <a:ext cx="10220824" cy="42719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7F4E02-4BD0-62D0-89CF-1CC2CAB8ACFD}"/>
              </a:ext>
            </a:extLst>
          </p:cNvPr>
          <p:cNvSpPr/>
          <p:nvPr/>
        </p:nvSpPr>
        <p:spPr>
          <a:xfrm>
            <a:off x="2651521" y="5435208"/>
            <a:ext cx="6730604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chỉ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noProof="0" dirty="0">
                <a:solidFill>
                  <a:prstClr val="black"/>
                </a:solidFill>
                <a:latin typeface="Calibri"/>
              </a:rPr>
              <a:t>9 </a:t>
            </a:r>
            <a:r>
              <a:rPr lang="en-US" sz="3600" b="1" noProof="0" dirty="0" err="1">
                <a:solidFill>
                  <a:prstClr val="black"/>
                </a:solidFill>
                <a:latin typeface="Calibri"/>
              </a:rPr>
              <a:t>giờ</a:t>
            </a:r>
            <a:r>
              <a:rPr lang="en-US" sz="3600" b="1" noProof="0" dirty="0">
                <a:solidFill>
                  <a:prstClr val="black"/>
                </a:solidFill>
                <a:latin typeface="Calibri"/>
              </a:rPr>
              <a:t> 10 </a:t>
            </a:r>
            <a:r>
              <a:rPr lang="en-US" sz="3600" b="1" noProof="0" dirty="0" err="1">
                <a:solidFill>
                  <a:prstClr val="black"/>
                </a:solidFill>
                <a:latin typeface="Calibri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0" y="1551776"/>
            <a:ext cx="2184025" cy="215626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 flipV="1">
            <a:off x="1790700" y="2562225"/>
            <a:ext cx="705748" cy="711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777D9E-7299-5FB6-2EC9-2640D38DB775}"/>
              </a:ext>
            </a:extLst>
          </p:cNvPr>
          <p:cNvCxnSpPr>
            <a:cxnSpLocks/>
          </p:cNvCxnSpPr>
          <p:nvPr/>
        </p:nvCxnSpPr>
        <p:spPr>
          <a:xfrm flipV="1">
            <a:off x="2494957" y="2295525"/>
            <a:ext cx="667343" cy="334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A0E48BB-B948-64D2-EE2A-E053905C52F8}"/>
              </a:ext>
            </a:extLst>
          </p:cNvPr>
          <p:cNvSpPr/>
          <p:nvPr/>
        </p:nvSpPr>
        <p:spPr>
          <a:xfrm>
            <a:off x="2426721" y="2571189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84227EFA-89C1-BDA6-CDBD-411230A1F6D4}"/>
              </a:ext>
            </a:extLst>
          </p:cNvPr>
          <p:cNvSpPr/>
          <p:nvPr/>
        </p:nvSpPr>
        <p:spPr>
          <a:xfrm>
            <a:off x="1063086" y="3931571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FB8EDF-9E17-4B92-3951-B941C50A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25" y="1561301"/>
            <a:ext cx="2184025" cy="21562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E6918F5-6148-8AF7-6193-989BA21B6ECC}"/>
              </a:ext>
            </a:extLst>
          </p:cNvPr>
          <p:cNvCxnSpPr>
            <a:cxnSpLocks/>
          </p:cNvCxnSpPr>
          <p:nvPr/>
        </p:nvCxnSpPr>
        <p:spPr>
          <a:xfrm flipH="1" flipV="1">
            <a:off x="5153025" y="2571750"/>
            <a:ext cx="705748" cy="711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2D8D028-3361-6E87-2D53-7215C241D38C}"/>
              </a:ext>
            </a:extLst>
          </p:cNvPr>
          <p:cNvCxnSpPr>
            <a:cxnSpLocks/>
          </p:cNvCxnSpPr>
          <p:nvPr/>
        </p:nvCxnSpPr>
        <p:spPr>
          <a:xfrm>
            <a:off x="5857282" y="2639432"/>
            <a:ext cx="8102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25872A4-4B22-D0F0-D579-D47DEC93F68E}"/>
              </a:ext>
            </a:extLst>
          </p:cNvPr>
          <p:cNvSpPr/>
          <p:nvPr/>
        </p:nvSpPr>
        <p:spPr>
          <a:xfrm>
            <a:off x="5789046" y="258071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29ED533-20B1-5E91-792A-3052B751D889}"/>
              </a:ext>
            </a:extLst>
          </p:cNvPr>
          <p:cNvSpPr/>
          <p:nvPr/>
        </p:nvSpPr>
        <p:spPr>
          <a:xfrm>
            <a:off x="4425411" y="3941096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106BE9-E262-98F9-8D53-0033DBD6B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75" y="1551776"/>
            <a:ext cx="2184025" cy="21562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725C9B7-AE2E-4F2D-7638-8FB23A62A489}"/>
              </a:ext>
            </a:extLst>
          </p:cNvPr>
          <p:cNvCxnSpPr>
            <a:cxnSpLocks/>
          </p:cNvCxnSpPr>
          <p:nvPr/>
        </p:nvCxnSpPr>
        <p:spPr>
          <a:xfrm flipH="1" flipV="1">
            <a:off x="8886825" y="2495550"/>
            <a:ext cx="648598" cy="1377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DE12A6F-92C8-6EF2-E8FB-ABA518BEB8AD}"/>
              </a:ext>
            </a:extLst>
          </p:cNvPr>
          <p:cNvCxnSpPr>
            <a:cxnSpLocks/>
          </p:cNvCxnSpPr>
          <p:nvPr/>
        </p:nvCxnSpPr>
        <p:spPr>
          <a:xfrm flipH="1">
            <a:off x="9172575" y="2629907"/>
            <a:ext cx="361357" cy="627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2A2EFC1-7428-8451-3841-1883120BFFBB}"/>
              </a:ext>
            </a:extLst>
          </p:cNvPr>
          <p:cNvSpPr/>
          <p:nvPr/>
        </p:nvSpPr>
        <p:spPr>
          <a:xfrm>
            <a:off x="9465696" y="2571189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14C6E73-A51C-C549-FFB8-2D60E70A5985}"/>
              </a:ext>
            </a:extLst>
          </p:cNvPr>
          <p:cNvSpPr/>
          <p:nvPr/>
        </p:nvSpPr>
        <p:spPr>
          <a:xfrm>
            <a:off x="8102061" y="3931571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5" y="488838"/>
            <a:ext cx="2184025" cy="2156262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FC807776-AA13-C1C7-2443-1E46943E0BED}"/>
              </a:ext>
            </a:extLst>
          </p:cNvPr>
          <p:cNvCxnSpPr>
            <a:cxnSpLocks/>
          </p:cNvCxnSpPr>
          <p:nvPr/>
        </p:nvCxnSpPr>
        <p:spPr>
          <a:xfrm flipH="1">
            <a:off x="5270921" y="1577279"/>
            <a:ext cx="565153" cy="33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>
            <a:off x="5344076" y="1570407"/>
            <a:ext cx="515777" cy="2175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777D9E-7299-5FB6-2EC9-2640D38DB775}"/>
              </a:ext>
            </a:extLst>
          </p:cNvPr>
          <p:cNvCxnSpPr>
            <a:cxnSpLocks/>
          </p:cNvCxnSpPr>
          <p:nvPr/>
        </p:nvCxnSpPr>
        <p:spPr>
          <a:xfrm flipV="1">
            <a:off x="5858362" y="939704"/>
            <a:ext cx="1491" cy="627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AE99C0CB-625A-C702-304F-B11C6FDAFF52}"/>
              </a:ext>
            </a:extLst>
          </p:cNvPr>
          <p:cNvCxnSpPr>
            <a:cxnSpLocks/>
          </p:cNvCxnSpPr>
          <p:nvPr/>
        </p:nvCxnSpPr>
        <p:spPr>
          <a:xfrm flipH="1" flipV="1">
            <a:off x="5536237" y="1032730"/>
            <a:ext cx="303212" cy="529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06AF1FA-384E-877C-2C4C-37BF4FF37516}"/>
              </a:ext>
            </a:extLst>
          </p:cNvPr>
          <p:cNvCxnSpPr>
            <a:cxnSpLocks/>
          </p:cNvCxnSpPr>
          <p:nvPr/>
        </p:nvCxnSpPr>
        <p:spPr>
          <a:xfrm flipH="1" flipV="1">
            <a:off x="5191037" y="1558067"/>
            <a:ext cx="622354" cy="11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11E40719-678F-3824-C2CE-AA1B373FFA3D}"/>
              </a:ext>
            </a:extLst>
          </p:cNvPr>
          <p:cNvCxnSpPr>
            <a:cxnSpLocks/>
          </p:cNvCxnSpPr>
          <p:nvPr/>
        </p:nvCxnSpPr>
        <p:spPr>
          <a:xfrm flipH="1">
            <a:off x="5540499" y="157967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94213EA8-57E2-AE1D-B64F-585A20E6275E}"/>
              </a:ext>
            </a:extLst>
          </p:cNvPr>
          <p:cNvCxnSpPr>
            <a:cxnSpLocks/>
          </p:cNvCxnSpPr>
          <p:nvPr/>
        </p:nvCxnSpPr>
        <p:spPr>
          <a:xfrm flipH="1">
            <a:off x="5344076" y="1573845"/>
            <a:ext cx="500715" cy="2141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D1504CAB-F72C-C0F0-6540-211716E0DE0C}"/>
              </a:ext>
            </a:extLst>
          </p:cNvPr>
          <p:cNvCxnSpPr>
            <a:cxnSpLocks/>
          </p:cNvCxnSpPr>
          <p:nvPr/>
        </p:nvCxnSpPr>
        <p:spPr>
          <a:xfrm flipH="1">
            <a:off x="5536237" y="158173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480784B6-9D64-DA45-E9DB-BC576A1FADF6}"/>
              </a:ext>
            </a:extLst>
          </p:cNvPr>
          <p:cNvCxnSpPr>
            <a:cxnSpLocks/>
          </p:cNvCxnSpPr>
          <p:nvPr/>
        </p:nvCxnSpPr>
        <p:spPr>
          <a:xfrm flipH="1" flipV="1">
            <a:off x="5344076" y="1285721"/>
            <a:ext cx="478275" cy="272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A0E48BB-B948-64D2-EE2A-E053905C52F8}"/>
              </a:ext>
            </a:extLst>
          </p:cNvPr>
          <p:cNvSpPr/>
          <p:nvPr/>
        </p:nvSpPr>
        <p:spPr>
          <a:xfrm>
            <a:off x="5790126" y="1508251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AE78C7-A416-7C1A-7D1A-8EFB99A0A552}"/>
              </a:ext>
            </a:extLst>
          </p:cNvPr>
          <p:cNvGrpSpPr/>
          <p:nvPr/>
        </p:nvGrpSpPr>
        <p:grpSpPr>
          <a:xfrm>
            <a:off x="475783" y="2754618"/>
            <a:ext cx="5279706" cy="1359929"/>
            <a:chOff x="5266879" y="1674341"/>
            <a:chExt cx="5279706" cy="135992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AE21CD45-33AE-AAB9-D6F5-DE5614D7DF93}"/>
                </a:ext>
              </a:extLst>
            </p:cNvPr>
            <p:cNvSpPr/>
            <p:nvPr/>
          </p:nvSpPr>
          <p:spPr>
            <a:xfrm>
              <a:off x="5581709" y="2221139"/>
              <a:ext cx="4964876" cy="813131"/>
            </a:xfrm>
            <a:custGeom>
              <a:avLst/>
              <a:gdLst>
                <a:gd name="connsiteX0" fmla="*/ 0 w 4964876"/>
                <a:gd name="connsiteY0" fmla="*/ 135525 h 813131"/>
                <a:gd name="connsiteX1" fmla="*/ 135525 w 4964876"/>
                <a:gd name="connsiteY1" fmla="*/ 0 h 813131"/>
                <a:gd name="connsiteX2" fmla="*/ 4829351 w 4964876"/>
                <a:gd name="connsiteY2" fmla="*/ 0 h 813131"/>
                <a:gd name="connsiteX3" fmla="*/ 4964876 w 4964876"/>
                <a:gd name="connsiteY3" fmla="*/ 135525 h 813131"/>
                <a:gd name="connsiteX4" fmla="*/ 4964876 w 4964876"/>
                <a:gd name="connsiteY4" fmla="*/ 677606 h 813131"/>
                <a:gd name="connsiteX5" fmla="*/ 4829351 w 4964876"/>
                <a:gd name="connsiteY5" fmla="*/ 813131 h 813131"/>
                <a:gd name="connsiteX6" fmla="*/ 135525 w 4964876"/>
                <a:gd name="connsiteY6" fmla="*/ 813131 h 813131"/>
                <a:gd name="connsiteX7" fmla="*/ 0 w 4964876"/>
                <a:gd name="connsiteY7" fmla="*/ 677606 h 813131"/>
                <a:gd name="connsiteX8" fmla="*/ 0 w 4964876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2288181" y="-61902"/>
                    <a:pt x="3237881" y="-101778"/>
                    <a:pt x="4829351" y="0"/>
                  </a:cubicBezTo>
                  <a:cubicBezTo>
                    <a:pt x="4898194" y="-1883"/>
                    <a:pt x="4966376" y="58678"/>
                    <a:pt x="4964876" y="135525"/>
                  </a:cubicBezTo>
                  <a:cubicBezTo>
                    <a:pt x="4994428" y="288393"/>
                    <a:pt x="4999055" y="474620"/>
                    <a:pt x="4964876" y="677606"/>
                  </a:cubicBezTo>
                  <a:cubicBezTo>
                    <a:pt x="4956987" y="748592"/>
                    <a:pt x="4903325" y="809090"/>
                    <a:pt x="4829351" y="813131"/>
                  </a:cubicBezTo>
                  <a:cubicBezTo>
                    <a:pt x="4285478" y="670739"/>
                    <a:pt x="2044550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4964876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298828" y="-164947"/>
                    <a:pt x="3281192" y="-52288"/>
                    <a:pt x="4829351" y="0"/>
                  </a:cubicBezTo>
                  <a:cubicBezTo>
                    <a:pt x="4903575" y="-9772"/>
                    <a:pt x="4954582" y="62325"/>
                    <a:pt x="4964876" y="135525"/>
                  </a:cubicBezTo>
                  <a:cubicBezTo>
                    <a:pt x="5000562" y="285715"/>
                    <a:pt x="4998671" y="501700"/>
                    <a:pt x="4964876" y="677606"/>
                  </a:cubicBezTo>
                  <a:cubicBezTo>
                    <a:pt x="4970452" y="759653"/>
                    <a:pt x="4897086" y="800188"/>
                    <a:pt x="4829351" y="813131"/>
                  </a:cubicBezTo>
                  <a:cubicBezTo>
                    <a:pt x="4188219" y="971672"/>
                    <a:pt x="1236557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750B881-92E3-8C11-6759-D3E254DF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FC1257E-49F0-A957-16DD-BE6A93398466}"/>
              </a:ext>
            </a:extLst>
          </p:cNvPr>
          <p:cNvGrpSpPr/>
          <p:nvPr/>
        </p:nvGrpSpPr>
        <p:grpSpPr>
          <a:xfrm>
            <a:off x="6940130" y="4406277"/>
            <a:ext cx="3983243" cy="1553385"/>
            <a:chOff x="4763095" y="4390215"/>
            <a:chExt cx="3983243" cy="15533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C86E23AB-38EE-602B-BFCB-AAD5CF9A6EFF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FEEEB969-B9C7-5F42-9D8B-739B111F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9158ADA-F182-D769-A026-CC5625885D82}"/>
              </a:ext>
            </a:extLst>
          </p:cNvPr>
          <p:cNvSpPr/>
          <p:nvPr/>
        </p:nvSpPr>
        <p:spPr>
          <a:xfrm>
            <a:off x="732837" y="3795681"/>
            <a:ext cx="5455028" cy="1238627"/>
          </a:xfrm>
          <a:custGeom>
            <a:avLst/>
            <a:gdLst>
              <a:gd name="connsiteX0" fmla="*/ 0 w 5455028"/>
              <a:gd name="connsiteY0" fmla="*/ 206442 h 1238627"/>
              <a:gd name="connsiteX1" fmla="*/ 206442 w 5455028"/>
              <a:gd name="connsiteY1" fmla="*/ 0 h 1238627"/>
              <a:gd name="connsiteX2" fmla="*/ 5248586 w 5455028"/>
              <a:gd name="connsiteY2" fmla="*/ 0 h 1238627"/>
              <a:gd name="connsiteX3" fmla="*/ 5455028 w 5455028"/>
              <a:gd name="connsiteY3" fmla="*/ 206442 h 1238627"/>
              <a:gd name="connsiteX4" fmla="*/ 5455028 w 5455028"/>
              <a:gd name="connsiteY4" fmla="*/ 1032185 h 1238627"/>
              <a:gd name="connsiteX5" fmla="*/ 5248586 w 5455028"/>
              <a:gd name="connsiteY5" fmla="*/ 1238627 h 1238627"/>
              <a:gd name="connsiteX6" fmla="*/ 206442 w 5455028"/>
              <a:gd name="connsiteY6" fmla="*/ 1238627 h 1238627"/>
              <a:gd name="connsiteX7" fmla="*/ 0 w 5455028"/>
              <a:gd name="connsiteY7" fmla="*/ 1032185 h 1238627"/>
              <a:gd name="connsiteX8" fmla="*/ 0 w 5455028"/>
              <a:gd name="connsiteY8" fmla="*/ 206442 h 123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028" h="1238627" fill="none" extrusionOk="0">
                <a:moveTo>
                  <a:pt x="0" y="206442"/>
                </a:moveTo>
                <a:cubicBezTo>
                  <a:pt x="-6887" y="89547"/>
                  <a:pt x="106423" y="15932"/>
                  <a:pt x="206442" y="0"/>
                </a:cubicBezTo>
                <a:cubicBezTo>
                  <a:pt x="804282" y="-61902"/>
                  <a:pt x="4449618" y="-101778"/>
                  <a:pt x="5248586" y="0"/>
                </a:cubicBezTo>
                <a:cubicBezTo>
                  <a:pt x="5342751" y="-6224"/>
                  <a:pt x="5457234" y="89487"/>
                  <a:pt x="5455028" y="206442"/>
                </a:cubicBezTo>
                <a:cubicBezTo>
                  <a:pt x="5499171" y="294462"/>
                  <a:pt x="5521210" y="730092"/>
                  <a:pt x="5455028" y="1032185"/>
                </a:cubicBezTo>
                <a:cubicBezTo>
                  <a:pt x="5450951" y="1144204"/>
                  <a:pt x="5362256" y="1237034"/>
                  <a:pt x="5248586" y="1238627"/>
                </a:cubicBezTo>
                <a:cubicBezTo>
                  <a:pt x="3796584" y="1096235"/>
                  <a:pt x="2388743" y="1349728"/>
                  <a:pt x="206442" y="1238627"/>
                </a:cubicBezTo>
                <a:cubicBezTo>
                  <a:pt x="79708" y="1244991"/>
                  <a:pt x="-3635" y="1162774"/>
                  <a:pt x="0" y="1032185"/>
                </a:cubicBezTo>
                <a:cubicBezTo>
                  <a:pt x="-73315" y="698743"/>
                  <a:pt x="38793" y="541829"/>
                  <a:pt x="0" y="206442"/>
                </a:cubicBezTo>
                <a:close/>
              </a:path>
              <a:path w="5455028" h="1238627" stroke="0" extrusionOk="0">
                <a:moveTo>
                  <a:pt x="0" y="206442"/>
                </a:moveTo>
                <a:cubicBezTo>
                  <a:pt x="-10913" y="78004"/>
                  <a:pt x="91606" y="-1373"/>
                  <a:pt x="206442" y="0"/>
                </a:cubicBezTo>
                <a:cubicBezTo>
                  <a:pt x="1385780" y="-164947"/>
                  <a:pt x="3271824" y="-52288"/>
                  <a:pt x="5248586" y="0"/>
                </a:cubicBezTo>
                <a:cubicBezTo>
                  <a:pt x="5361426" y="-18412"/>
                  <a:pt x="5452306" y="92863"/>
                  <a:pt x="5455028" y="206442"/>
                </a:cubicBezTo>
                <a:cubicBezTo>
                  <a:pt x="5459189" y="506143"/>
                  <a:pt x="5472661" y="775898"/>
                  <a:pt x="5455028" y="1032185"/>
                </a:cubicBezTo>
                <a:cubicBezTo>
                  <a:pt x="5466198" y="1160622"/>
                  <a:pt x="5360903" y="1235537"/>
                  <a:pt x="5248586" y="1238627"/>
                </a:cubicBezTo>
                <a:cubicBezTo>
                  <a:pt x="3577437" y="1397168"/>
                  <a:pt x="1412898" y="1096791"/>
                  <a:pt x="206442" y="1238627"/>
                </a:cubicBezTo>
                <a:cubicBezTo>
                  <a:pt x="91231" y="1259631"/>
                  <a:pt x="7576" y="1143566"/>
                  <a:pt x="0" y="1032185"/>
                </a:cubicBezTo>
                <a:cubicBezTo>
                  <a:pt x="-55074" y="698754"/>
                  <a:pt x="-22172" y="537792"/>
                  <a:pt x="0" y="2064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 kim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6,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hai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D5E0F277-1C53-3219-5263-EF1261862C8B}"/>
              </a:ext>
            </a:extLst>
          </p:cNvPr>
          <p:cNvSpPr/>
          <p:nvPr/>
        </p:nvSpPr>
        <p:spPr>
          <a:xfrm flipH="1">
            <a:off x="4693727" y="409985"/>
            <a:ext cx="1154389" cy="755787"/>
          </a:xfrm>
          <a:custGeom>
            <a:avLst/>
            <a:gdLst>
              <a:gd name="connsiteX0" fmla="*/ 0 w 1147666"/>
              <a:gd name="connsiteY0" fmla="*/ 0 h 643812"/>
              <a:gd name="connsiteX1" fmla="*/ 494523 w 1147666"/>
              <a:gd name="connsiteY1" fmla="*/ 65314 h 643812"/>
              <a:gd name="connsiteX2" fmla="*/ 923731 w 1147666"/>
              <a:gd name="connsiteY2" fmla="*/ 307910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94523 w 1147666"/>
              <a:gd name="connsiteY1" fmla="*/ 65314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20293 w 1147666"/>
              <a:gd name="connsiteY2" fmla="*/ 28384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899668 w 1147666"/>
              <a:gd name="connsiteY2" fmla="*/ 28384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899668 w 1147666"/>
              <a:gd name="connsiteY2" fmla="*/ 283847 h 643812"/>
              <a:gd name="connsiteX3" fmla="*/ 1147666 w 1147666"/>
              <a:gd name="connsiteY3" fmla="*/ 643812 h 643812"/>
              <a:gd name="connsiteX0" fmla="*/ 0 w 1171622"/>
              <a:gd name="connsiteY0" fmla="*/ 0 h 631513"/>
              <a:gd name="connsiteX1" fmla="*/ 480773 w 1171622"/>
              <a:gd name="connsiteY1" fmla="*/ 61876 h 631513"/>
              <a:gd name="connsiteX2" fmla="*/ 899668 w 1171622"/>
              <a:gd name="connsiteY2" fmla="*/ 283847 h 631513"/>
              <a:gd name="connsiteX3" fmla="*/ 1171622 w 1171622"/>
              <a:gd name="connsiteY3" fmla="*/ 631513 h 631513"/>
              <a:gd name="connsiteX0" fmla="*/ 0 w 1113544"/>
              <a:gd name="connsiteY0" fmla="*/ 0 h 686176"/>
              <a:gd name="connsiteX1" fmla="*/ 480773 w 1113544"/>
              <a:gd name="connsiteY1" fmla="*/ 61876 h 686176"/>
              <a:gd name="connsiteX2" fmla="*/ 899668 w 1113544"/>
              <a:gd name="connsiteY2" fmla="*/ 28384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80773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44" h="686176">
                <a:moveTo>
                  <a:pt x="0" y="0"/>
                </a:moveTo>
                <a:cubicBezTo>
                  <a:pt x="170284" y="6998"/>
                  <a:pt x="290901" y="-805"/>
                  <a:pt x="458994" y="61876"/>
                </a:cubicBezTo>
                <a:cubicBezTo>
                  <a:pt x="627087" y="124557"/>
                  <a:pt x="673145" y="156600"/>
                  <a:pt x="834332" y="294097"/>
                </a:cubicBezTo>
                <a:cubicBezTo>
                  <a:pt x="964584" y="393993"/>
                  <a:pt x="1056005" y="566433"/>
                  <a:pt x="1113544" y="68617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3985996-856E-FD3F-46B4-78FBC4AC5422}"/>
              </a:ext>
            </a:extLst>
          </p:cNvPr>
          <p:cNvGrpSpPr/>
          <p:nvPr/>
        </p:nvGrpSpPr>
        <p:grpSpPr>
          <a:xfrm>
            <a:off x="475783" y="2581837"/>
            <a:ext cx="6464346" cy="1822340"/>
            <a:chOff x="5266879" y="1674341"/>
            <a:chExt cx="6464346" cy="182234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2326A1F9-99F6-3FD1-97E5-18438C4CE8E6}"/>
                </a:ext>
              </a:extLst>
            </p:cNvPr>
            <p:cNvSpPr/>
            <p:nvPr/>
          </p:nvSpPr>
          <p:spPr>
            <a:xfrm>
              <a:off x="5581708" y="2221139"/>
              <a:ext cx="6149517" cy="1275542"/>
            </a:xfrm>
            <a:custGeom>
              <a:avLst/>
              <a:gdLst>
                <a:gd name="connsiteX0" fmla="*/ 0 w 6149517"/>
                <a:gd name="connsiteY0" fmla="*/ 212595 h 1275542"/>
                <a:gd name="connsiteX1" fmla="*/ 212595 w 6149517"/>
                <a:gd name="connsiteY1" fmla="*/ 0 h 1275542"/>
                <a:gd name="connsiteX2" fmla="*/ 5936922 w 6149517"/>
                <a:gd name="connsiteY2" fmla="*/ 0 h 1275542"/>
                <a:gd name="connsiteX3" fmla="*/ 6149517 w 6149517"/>
                <a:gd name="connsiteY3" fmla="*/ 212595 h 1275542"/>
                <a:gd name="connsiteX4" fmla="*/ 6149517 w 6149517"/>
                <a:gd name="connsiteY4" fmla="*/ 1062947 h 1275542"/>
                <a:gd name="connsiteX5" fmla="*/ 5936922 w 6149517"/>
                <a:gd name="connsiteY5" fmla="*/ 1275542 h 1275542"/>
                <a:gd name="connsiteX6" fmla="*/ 212595 w 6149517"/>
                <a:gd name="connsiteY6" fmla="*/ 1275542 h 1275542"/>
                <a:gd name="connsiteX7" fmla="*/ 0 w 6149517"/>
                <a:gd name="connsiteY7" fmla="*/ 1062947 h 1275542"/>
                <a:gd name="connsiteX8" fmla="*/ 0 w 6149517"/>
                <a:gd name="connsiteY8" fmla="*/ 212595 h 12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517" h="1275542" fill="none" extrusionOk="0">
                  <a:moveTo>
                    <a:pt x="0" y="212595"/>
                  </a:moveTo>
                  <a:cubicBezTo>
                    <a:pt x="-14150" y="89264"/>
                    <a:pt x="103016" y="8918"/>
                    <a:pt x="212595" y="0"/>
                  </a:cubicBezTo>
                  <a:cubicBezTo>
                    <a:pt x="2014726" y="-61902"/>
                    <a:pt x="3604374" y="-101778"/>
                    <a:pt x="5936922" y="0"/>
                  </a:cubicBezTo>
                  <a:cubicBezTo>
                    <a:pt x="6045772" y="-2685"/>
                    <a:pt x="6161883" y="78703"/>
                    <a:pt x="6149517" y="212595"/>
                  </a:cubicBezTo>
                  <a:cubicBezTo>
                    <a:pt x="6183958" y="314986"/>
                    <a:pt x="6103198" y="671117"/>
                    <a:pt x="6149517" y="1062947"/>
                  </a:cubicBezTo>
                  <a:cubicBezTo>
                    <a:pt x="6134897" y="1173202"/>
                    <a:pt x="6051603" y="1262915"/>
                    <a:pt x="5936922" y="1275542"/>
                  </a:cubicBezTo>
                  <a:cubicBezTo>
                    <a:pt x="4055364" y="1133150"/>
                    <a:pt x="960829" y="1386643"/>
                    <a:pt x="212595" y="1275542"/>
                  </a:cubicBezTo>
                  <a:cubicBezTo>
                    <a:pt x="81639" y="1282318"/>
                    <a:pt x="-4147" y="1199267"/>
                    <a:pt x="0" y="1062947"/>
                  </a:cubicBezTo>
                  <a:cubicBezTo>
                    <a:pt x="-19218" y="791991"/>
                    <a:pt x="-12429" y="395179"/>
                    <a:pt x="0" y="212595"/>
                  </a:cubicBezTo>
                  <a:close/>
                </a:path>
                <a:path w="6149517" h="1275542" stroke="0" extrusionOk="0">
                  <a:moveTo>
                    <a:pt x="0" y="212595"/>
                  </a:moveTo>
                  <a:cubicBezTo>
                    <a:pt x="-9319" y="82866"/>
                    <a:pt x="88419" y="-11313"/>
                    <a:pt x="212595" y="0"/>
                  </a:cubicBezTo>
                  <a:cubicBezTo>
                    <a:pt x="2394748" y="-164947"/>
                    <a:pt x="4032646" y="-52288"/>
                    <a:pt x="5936922" y="0"/>
                  </a:cubicBezTo>
                  <a:cubicBezTo>
                    <a:pt x="6053772" y="-8821"/>
                    <a:pt x="6143015" y="96223"/>
                    <a:pt x="6149517" y="212595"/>
                  </a:cubicBezTo>
                  <a:cubicBezTo>
                    <a:pt x="6195968" y="443776"/>
                    <a:pt x="6147572" y="955403"/>
                    <a:pt x="6149517" y="1062947"/>
                  </a:cubicBezTo>
                  <a:cubicBezTo>
                    <a:pt x="6156493" y="1189366"/>
                    <a:pt x="6048267" y="1264500"/>
                    <a:pt x="5936922" y="1275542"/>
                  </a:cubicBezTo>
                  <a:cubicBezTo>
                    <a:pt x="4024285" y="1434083"/>
                    <a:pt x="2925816" y="1133706"/>
                    <a:pt x="212595" y="1275542"/>
                  </a:cubicBezTo>
                  <a:cubicBezTo>
                    <a:pt x="94528" y="1287021"/>
                    <a:pt x="9537" y="1177044"/>
                    <a:pt x="0" y="1062947"/>
                  </a:cubicBezTo>
                  <a:cubicBezTo>
                    <a:pt x="-40949" y="909309"/>
                    <a:pt x="32191" y="635675"/>
                    <a:pt x="0" y="21259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đang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86AD419-67AA-204B-A71E-AB6E3D767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D7796D9-ED3E-19A1-315C-B0A72E7A2981}"/>
              </a:ext>
            </a:extLst>
          </p:cNvPr>
          <p:cNvGrpSpPr/>
          <p:nvPr/>
        </p:nvGrpSpPr>
        <p:grpSpPr>
          <a:xfrm>
            <a:off x="6940130" y="4406277"/>
            <a:ext cx="3983243" cy="1553385"/>
            <a:chOff x="4763095" y="4390215"/>
            <a:chExt cx="3983243" cy="1553385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DCEAD28-FCA0-A159-9FCE-827155508F1A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032162BA-5A24-9CD2-829B-EF29715F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3693C53-9997-280A-9B95-C85224618E7C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0D959ABE-AA8E-43C4-5912-F7D6E1DF9160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10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33FECE32-0873-869E-CA22-B94BDBAF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93942C-9560-5062-C98E-A14F1ED1785D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E61C8AEA-3F01-D2D2-BC42-B06A066DA417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D607BBA9-EB2D-F099-2042-C1F09ADA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457F4A94-3862-6DD9-3758-E85648122B4A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46A9201E-1FED-1835-6DB8-4944E0704FFD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20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9042CAFC-2E61-1D04-A2BD-909767A8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28383AF-E2F6-425C-E2A7-0CA795BC8AE2}"/>
              </a:ext>
            </a:extLst>
          </p:cNvPr>
          <p:cNvGrpSpPr/>
          <p:nvPr/>
        </p:nvGrpSpPr>
        <p:grpSpPr>
          <a:xfrm>
            <a:off x="6940129" y="4402077"/>
            <a:ext cx="3983243" cy="1553385"/>
            <a:chOff x="4763095" y="4390215"/>
            <a:chExt cx="3983243" cy="155338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F16803C3-AA55-024C-6385-BBA5EA05F039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A755FAD6-FFCC-514A-F0DC-9F5EAD03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02C257C8-19EC-34E5-4EF9-3D3F7B9E9A4B}"/>
              </a:ext>
            </a:extLst>
          </p:cNvPr>
          <p:cNvSpPr/>
          <p:nvPr/>
        </p:nvSpPr>
        <p:spPr>
          <a:xfrm>
            <a:off x="4396326" y="2830398"/>
            <a:ext cx="2924071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9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9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7" grpId="0" animBg="1"/>
          <p:bldP spid="78" grpId="0" animBg="1"/>
          <p:bldP spid="7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7" grpId="0" animBg="1"/>
          <p:bldP spid="78" grpId="0" animBg="1"/>
          <p:bldP spid="7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5" y="488838"/>
            <a:ext cx="2184025" cy="2156262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11E40719-678F-3824-C2CE-AA1B373FFA3D}"/>
              </a:ext>
            </a:extLst>
          </p:cNvPr>
          <p:cNvCxnSpPr>
            <a:cxnSpLocks/>
          </p:cNvCxnSpPr>
          <p:nvPr/>
        </p:nvCxnSpPr>
        <p:spPr>
          <a:xfrm flipH="1">
            <a:off x="5540499" y="157967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94213EA8-57E2-AE1D-B64F-585A20E6275E}"/>
              </a:ext>
            </a:extLst>
          </p:cNvPr>
          <p:cNvCxnSpPr>
            <a:cxnSpLocks/>
          </p:cNvCxnSpPr>
          <p:nvPr/>
        </p:nvCxnSpPr>
        <p:spPr>
          <a:xfrm flipH="1">
            <a:off x="5368066" y="1573845"/>
            <a:ext cx="476725" cy="1330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D1504CAB-F72C-C0F0-6540-211716E0DE0C}"/>
              </a:ext>
            </a:extLst>
          </p:cNvPr>
          <p:cNvCxnSpPr>
            <a:cxnSpLocks/>
          </p:cNvCxnSpPr>
          <p:nvPr/>
        </p:nvCxnSpPr>
        <p:spPr>
          <a:xfrm flipH="1">
            <a:off x="5536237" y="158173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A0E48BB-B948-64D2-EE2A-E053905C52F8}"/>
              </a:ext>
            </a:extLst>
          </p:cNvPr>
          <p:cNvSpPr/>
          <p:nvPr/>
        </p:nvSpPr>
        <p:spPr>
          <a:xfrm>
            <a:off x="5790126" y="1508251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AE78C7-A416-7C1A-7D1A-8EFB99A0A552}"/>
              </a:ext>
            </a:extLst>
          </p:cNvPr>
          <p:cNvGrpSpPr/>
          <p:nvPr/>
        </p:nvGrpSpPr>
        <p:grpSpPr>
          <a:xfrm>
            <a:off x="475783" y="2754618"/>
            <a:ext cx="6783999" cy="1919287"/>
            <a:chOff x="5266879" y="1674341"/>
            <a:chExt cx="6783999" cy="191928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AE21CD45-33AE-AAB9-D6F5-DE5614D7DF93}"/>
                </a:ext>
              </a:extLst>
            </p:cNvPr>
            <p:cNvSpPr/>
            <p:nvPr/>
          </p:nvSpPr>
          <p:spPr>
            <a:xfrm>
              <a:off x="5581709" y="2221139"/>
              <a:ext cx="6469169" cy="1372489"/>
            </a:xfrm>
            <a:custGeom>
              <a:avLst/>
              <a:gdLst>
                <a:gd name="connsiteX0" fmla="*/ 0 w 6469169"/>
                <a:gd name="connsiteY0" fmla="*/ 228753 h 1372489"/>
                <a:gd name="connsiteX1" fmla="*/ 228753 w 6469169"/>
                <a:gd name="connsiteY1" fmla="*/ 0 h 1372489"/>
                <a:gd name="connsiteX2" fmla="*/ 6240416 w 6469169"/>
                <a:gd name="connsiteY2" fmla="*/ 0 h 1372489"/>
                <a:gd name="connsiteX3" fmla="*/ 6469169 w 6469169"/>
                <a:gd name="connsiteY3" fmla="*/ 228753 h 1372489"/>
                <a:gd name="connsiteX4" fmla="*/ 6469169 w 6469169"/>
                <a:gd name="connsiteY4" fmla="*/ 1143736 h 1372489"/>
                <a:gd name="connsiteX5" fmla="*/ 6240416 w 6469169"/>
                <a:gd name="connsiteY5" fmla="*/ 1372489 h 1372489"/>
                <a:gd name="connsiteX6" fmla="*/ 228753 w 6469169"/>
                <a:gd name="connsiteY6" fmla="*/ 1372489 h 1372489"/>
                <a:gd name="connsiteX7" fmla="*/ 0 w 6469169"/>
                <a:gd name="connsiteY7" fmla="*/ 1143736 h 1372489"/>
                <a:gd name="connsiteX8" fmla="*/ 0 w 6469169"/>
                <a:gd name="connsiteY8" fmla="*/ 228753 h 13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9169" h="1372489" fill="none" extrusionOk="0">
                  <a:moveTo>
                    <a:pt x="0" y="228753"/>
                  </a:moveTo>
                  <a:cubicBezTo>
                    <a:pt x="-19662" y="94193"/>
                    <a:pt x="110874" y="9627"/>
                    <a:pt x="228753" y="0"/>
                  </a:cubicBezTo>
                  <a:cubicBezTo>
                    <a:pt x="1189391" y="-61902"/>
                    <a:pt x="3243244" y="-101778"/>
                    <a:pt x="6240416" y="0"/>
                  </a:cubicBezTo>
                  <a:cubicBezTo>
                    <a:pt x="6354821" y="-3741"/>
                    <a:pt x="6479387" y="88800"/>
                    <a:pt x="6469169" y="228753"/>
                  </a:cubicBezTo>
                  <a:cubicBezTo>
                    <a:pt x="6468139" y="437633"/>
                    <a:pt x="6551451" y="957003"/>
                    <a:pt x="6469169" y="1143736"/>
                  </a:cubicBezTo>
                  <a:cubicBezTo>
                    <a:pt x="6446874" y="1259158"/>
                    <a:pt x="6365787" y="1368025"/>
                    <a:pt x="6240416" y="1372489"/>
                  </a:cubicBezTo>
                  <a:cubicBezTo>
                    <a:pt x="4771970" y="1230097"/>
                    <a:pt x="2611831" y="1483590"/>
                    <a:pt x="228753" y="1372489"/>
                  </a:cubicBezTo>
                  <a:cubicBezTo>
                    <a:pt x="85765" y="1380820"/>
                    <a:pt x="-2980" y="1283659"/>
                    <a:pt x="0" y="1143736"/>
                  </a:cubicBezTo>
                  <a:cubicBezTo>
                    <a:pt x="30946" y="794304"/>
                    <a:pt x="-52339" y="321429"/>
                    <a:pt x="0" y="228753"/>
                  </a:cubicBezTo>
                  <a:close/>
                </a:path>
                <a:path w="6469169" h="1372489" stroke="0" extrusionOk="0">
                  <a:moveTo>
                    <a:pt x="0" y="228753"/>
                  </a:moveTo>
                  <a:cubicBezTo>
                    <a:pt x="-9815" y="89445"/>
                    <a:pt x="90251" y="-20347"/>
                    <a:pt x="228753" y="0"/>
                  </a:cubicBezTo>
                  <a:cubicBezTo>
                    <a:pt x="2621735" y="-164947"/>
                    <a:pt x="3332697" y="-52288"/>
                    <a:pt x="6240416" y="0"/>
                  </a:cubicBezTo>
                  <a:cubicBezTo>
                    <a:pt x="6365769" y="-15419"/>
                    <a:pt x="6452989" y="105006"/>
                    <a:pt x="6469169" y="228753"/>
                  </a:cubicBezTo>
                  <a:cubicBezTo>
                    <a:pt x="6405575" y="558982"/>
                    <a:pt x="6447684" y="715036"/>
                    <a:pt x="6469169" y="1143736"/>
                  </a:cubicBezTo>
                  <a:cubicBezTo>
                    <a:pt x="6475553" y="1278315"/>
                    <a:pt x="6354944" y="1351000"/>
                    <a:pt x="6240416" y="1372489"/>
                  </a:cubicBezTo>
                  <a:cubicBezTo>
                    <a:pt x="3642293" y="1531030"/>
                    <a:pt x="1109378" y="1230653"/>
                    <a:pt x="228753" y="1372489"/>
                  </a:cubicBezTo>
                  <a:cubicBezTo>
                    <a:pt x="101260" y="1392785"/>
                    <a:pt x="18345" y="1263694"/>
                    <a:pt x="0" y="1143736"/>
                  </a:cubicBezTo>
                  <a:cubicBezTo>
                    <a:pt x="35238" y="774911"/>
                    <a:pt x="34835" y="417632"/>
                    <a:pt x="0" y="22875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Khi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7,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nữa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750B881-92E3-8C11-6759-D3E254DF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FC1257E-49F0-A957-16DD-BE6A93398466}"/>
              </a:ext>
            </a:extLst>
          </p:cNvPr>
          <p:cNvGrpSpPr/>
          <p:nvPr/>
        </p:nvGrpSpPr>
        <p:grpSpPr>
          <a:xfrm>
            <a:off x="7452749" y="4673905"/>
            <a:ext cx="3312235" cy="1404915"/>
            <a:chOff x="4763095" y="4390215"/>
            <a:chExt cx="3312235" cy="140491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C86E23AB-38EE-602B-BFCB-AAD5CF9A6EFF}"/>
                </a:ext>
              </a:extLst>
            </p:cNvPr>
            <p:cNvSpPr/>
            <p:nvPr/>
          </p:nvSpPr>
          <p:spPr>
            <a:xfrm>
              <a:off x="5444838" y="4965858"/>
              <a:ext cx="2630492" cy="829272"/>
            </a:xfrm>
            <a:custGeom>
              <a:avLst/>
              <a:gdLst>
                <a:gd name="connsiteX0" fmla="*/ 0 w 2630492"/>
                <a:gd name="connsiteY0" fmla="*/ 138215 h 829272"/>
                <a:gd name="connsiteX1" fmla="*/ 138215 w 2630492"/>
                <a:gd name="connsiteY1" fmla="*/ 0 h 829272"/>
                <a:gd name="connsiteX2" fmla="*/ 2492277 w 2630492"/>
                <a:gd name="connsiteY2" fmla="*/ 0 h 829272"/>
                <a:gd name="connsiteX3" fmla="*/ 2630492 w 2630492"/>
                <a:gd name="connsiteY3" fmla="*/ 138215 h 829272"/>
                <a:gd name="connsiteX4" fmla="*/ 2630492 w 2630492"/>
                <a:gd name="connsiteY4" fmla="*/ 691057 h 829272"/>
                <a:gd name="connsiteX5" fmla="*/ 2492277 w 2630492"/>
                <a:gd name="connsiteY5" fmla="*/ 829272 h 829272"/>
                <a:gd name="connsiteX6" fmla="*/ 138215 w 2630492"/>
                <a:gd name="connsiteY6" fmla="*/ 829272 h 829272"/>
                <a:gd name="connsiteX7" fmla="*/ 0 w 2630492"/>
                <a:gd name="connsiteY7" fmla="*/ 691057 h 829272"/>
                <a:gd name="connsiteX8" fmla="*/ 0 w 2630492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492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955508" y="-61902"/>
                    <a:pt x="2034970" y="-101778"/>
                    <a:pt x="2492277" y="0"/>
                  </a:cubicBezTo>
                  <a:cubicBezTo>
                    <a:pt x="2557185" y="-3583"/>
                    <a:pt x="2638498" y="51211"/>
                    <a:pt x="2630492" y="138215"/>
                  </a:cubicBezTo>
                  <a:cubicBezTo>
                    <a:pt x="2583047" y="231350"/>
                    <a:pt x="2638546" y="583233"/>
                    <a:pt x="2630492" y="691057"/>
                  </a:cubicBezTo>
                  <a:cubicBezTo>
                    <a:pt x="2624277" y="764348"/>
                    <a:pt x="2568066" y="826753"/>
                    <a:pt x="2492277" y="829272"/>
                  </a:cubicBezTo>
                  <a:cubicBezTo>
                    <a:pt x="1859935" y="686880"/>
                    <a:pt x="883575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2630492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379181" y="-164947"/>
                    <a:pt x="2113099" y="-52288"/>
                    <a:pt x="2492277" y="0"/>
                  </a:cubicBezTo>
                  <a:cubicBezTo>
                    <a:pt x="2567802" y="-12667"/>
                    <a:pt x="2625585" y="62667"/>
                    <a:pt x="2630492" y="138215"/>
                  </a:cubicBezTo>
                  <a:cubicBezTo>
                    <a:pt x="2605927" y="327601"/>
                    <a:pt x="2587214" y="574806"/>
                    <a:pt x="2630492" y="691057"/>
                  </a:cubicBezTo>
                  <a:cubicBezTo>
                    <a:pt x="2633358" y="771091"/>
                    <a:pt x="2562004" y="817249"/>
                    <a:pt x="2492277" y="829272"/>
                  </a:cubicBezTo>
                  <a:cubicBezTo>
                    <a:pt x="1601609" y="987813"/>
                    <a:pt x="492255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FEEEB969-B9C7-5F42-9D8B-739B111F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E598975-19D7-81AB-29A8-F4A9E145DDF8}"/>
              </a:ext>
            </a:extLst>
          </p:cNvPr>
          <p:cNvGrpSpPr/>
          <p:nvPr/>
        </p:nvGrpSpPr>
        <p:grpSpPr>
          <a:xfrm>
            <a:off x="848221" y="2831121"/>
            <a:ext cx="6091909" cy="1797971"/>
            <a:chOff x="5266879" y="1674341"/>
            <a:chExt cx="6091909" cy="179797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BC4C29B2-2732-BAB5-0E96-516C84738714}"/>
                </a:ext>
              </a:extLst>
            </p:cNvPr>
            <p:cNvSpPr/>
            <p:nvPr/>
          </p:nvSpPr>
          <p:spPr>
            <a:xfrm>
              <a:off x="5581709" y="2221139"/>
              <a:ext cx="5777079" cy="1251173"/>
            </a:xfrm>
            <a:custGeom>
              <a:avLst/>
              <a:gdLst>
                <a:gd name="connsiteX0" fmla="*/ 0 w 5777079"/>
                <a:gd name="connsiteY0" fmla="*/ 208533 h 1251173"/>
                <a:gd name="connsiteX1" fmla="*/ 208533 w 5777079"/>
                <a:gd name="connsiteY1" fmla="*/ 0 h 1251173"/>
                <a:gd name="connsiteX2" fmla="*/ 5568546 w 5777079"/>
                <a:gd name="connsiteY2" fmla="*/ 0 h 1251173"/>
                <a:gd name="connsiteX3" fmla="*/ 5777079 w 5777079"/>
                <a:gd name="connsiteY3" fmla="*/ 208533 h 1251173"/>
                <a:gd name="connsiteX4" fmla="*/ 5777079 w 5777079"/>
                <a:gd name="connsiteY4" fmla="*/ 1042640 h 1251173"/>
                <a:gd name="connsiteX5" fmla="*/ 5568546 w 5777079"/>
                <a:gd name="connsiteY5" fmla="*/ 1251173 h 1251173"/>
                <a:gd name="connsiteX6" fmla="*/ 208533 w 5777079"/>
                <a:gd name="connsiteY6" fmla="*/ 1251173 h 1251173"/>
                <a:gd name="connsiteX7" fmla="*/ 0 w 5777079"/>
                <a:gd name="connsiteY7" fmla="*/ 1042640 h 1251173"/>
                <a:gd name="connsiteX8" fmla="*/ 0 w 5777079"/>
                <a:gd name="connsiteY8" fmla="*/ 208533 h 12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7079" h="1251173" fill="none" extrusionOk="0">
                  <a:moveTo>
                    <a:pt x="0" y="208533"/>
                  </a:moveTo>
                  <a:cubicBezTo>
                    <a:pt x="-5029" y="91260"/>
                    <a:pt x="102406" y="10293"/>
                    <a:pt x="208533" y="0"/>
                  </a:cubicBezTo>
                  <a:cubicBezTo>
                    <a:pt x="778404" y="-61902"/>
                    <a:pt x="4004672" y="-101778"/>
                    <a:pt x="5568546" y="0"/>
                  </a:cubicBezTo>
                  <a:cubicBezTo>
                    <a:pt x="5674939" y="-2752"/>
                    <a:pt x="5778620" y="91310"/>
                    <a:pt x="5777079" y="208533"/>
                  </a:cubicBezTo>
                  <a:cubicBezTo>
                    <a:pt x="5804266" y="466779"/>
                    <a:pt x="5750730" y="853337"/>
                    <a:pt x="5777079" y="1042640"/>
                  </a:cubicBezTo>
                  <a:cubicBezTo>
                    <a:pt x="5768333" y="1153528"/>
                    <a:pt x="5681052" y="1238858"/>
                    <a:pt x="5568546" y="1251173"/>
                  </a:cubicBezTo>
                  <a:cubicBezTo>
                    <a:pt x="3905714" y="1108781"/>
                    <a:pt x="2047421" y="1362274"/>
                    <a:pt x="208533" y="1251173"/>
                  </a:cubicBezTo>
                  <a:cubicBezTo>
                    <a:pt x="76013" y="1259854"/>
                    <a:pt x="-629" y="1160677"/>
                    <a:pt x="0" y="1042640"/>
                  </a:cubicBezTo>
                  <a:cubicBezTo>
                    <a:pt x="11484" y="890147"/>
                    <a:pt x="30446" y="402728"/>
                    <a:pt x="0" y="208533"/>
                  </a:cubicBezTo>
                  <a:close/>
                </a:path>
                <a:path w="5777079" h="1251173" stroke="0" extrusionOk="0">
                  <a:moveTo>
                    <a:pt x="0" y="208533"/>
                  </a:moveTo>
                  <a:cubicBezTo>
                    <a:pt x="-5421" y="86199"/>
                    <a:pt x="86752" y="-11059"/>
                    <a:pt x="208533" y="0"/>
                  </a:cubicBezTo>
                  <a:cubicBezTo>
                    <a:pt x="2302445" y="-164947"/>
                    <a:pt x="4977127" y="-52288"/>
                    <a:pt x="5568546" y="0"/>
                  </a:cubicBezTo>
                  <a:cubicBezTo>
                    <a:pt x="5683596" y="-1880"/>
                    <a:pt x="5765896" y="95153"/>
                    <a:pt x="5777079" y="208533"/>
                  </a:cubicBezTo>
                  <a:cubicBezTo>
                    <a:pt x="5734398" y="575539"/>
                    <a:pt x="5831149" y="890938"/>
                    <a:pt x="5777079" y="1042640"/>
                  </a:cubicBezTo>
                  <a:cubicBezTo>
                    <a:pt x="5789108" y="1173341"/>
                    <a:pt x="5678391" y="1241483"/>
                    <a:pt x="5568546" y="1251173"/>
                  </a:cubicBezTo>
                  <a:cubicBezTo>
                    <a:pt x="4069012" y="1409714"/>
                    <a:pt x="2685866" y="1109337"/>
                    <a:pt x="208533" y="1251173"/>
                  </a:cubicBezTo>
                  <a:cubicBezTo>
                    <a:pt x="93041" y="1256820"/>
                    <a:pt x="4489" y="1156249"/>
                    <a:pt x="0" y="1042640"/>
                  </a:cubicBezTo>
                  <a:cubicBezTo>
                    <a:pt x="-70382" y="690226"/>
                    <a:pt x="36470" y="297655"/>
                    <a:pt x="0" y="20853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lớp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055F6E55-1CF9-4D04-9A4A-A864BA53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6CB1670-FF1E-5B48-C78B-46A44E49EDE7}"/>
              </a:ext>
            </a:extLst>
          </p:cNvPr>
          <p:cNvGrpSpPr/>
          <p:nvPr/>
        </p:nvGrpSpPr>
        <p:grpSpPr>
          <a:xfrm>
            <a:off x="6095999" y="4906663"/>
            <a:ext cx="4891651" cy="1404915"/>
            <a:chOff x="4763095" y="4390215"/>
            <a:chExt cx="4891651" cy="140491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9DA798A9-F9EB-1C21-5960-9A58C4001A5B}"/>
                </a:ext>
              </a:extLst>
            </p:cNvPr>
            <p:cNvSpPr/>
            <p:nvPr/>
          </p:nvSpPr>
          <p:spPr>
            <a:xfrm>
              <a:off x="5444838" y="4965858"/>
              <a:ext cx="4209908" cy="829272"/>
            </a:xfrm>
            <a:custGeom>
              <a:avLst/>
              <a:gdLst>
                <a:gd name="connsiteX0" fmla="*/ 0 w 4209908"/>
                <a:gd name="connsiteY0" fmla="*/ 138215 h 829272"/>
                <a:gd name="connsiteX1" fmla="*/ 138215 w 4209908"/>
                <a:gd name="connsiteY1" fmla="*/ 0 h 829272"/>
                <a:gd name="connsiteX2" fmla="*/ 4071693 w 4209908"/>
                <a:gd name="connsiteY2" fmla="*/ 0 h 829272"/>
                <a:gd name="connsiteX3" fmla="*/ 4209908 w 4209908"/>
                <a:gd name="connsiteY3" fmla="*/ 138215 h 829272"/>
                <a:gd name="connsiteX4" fmla="*/ 4209908 w 4209908"/>
                <a:gd name="connsiteY4" fmla="*/ 691057 h 829272"/>
                <a:gd name="connsiteX5" fmla="*/ 4071693 w 4209908"/>
                <a:gd name="connsiteY5" fmla="*/ 829272 h 829272"/>
                <a:gd name="connsiteX6" fmla="*/ 138215 w 4209908"/>
                <a:gd name="connsiteY6" fmla="*/ 829272 h 829272"/>
                <a:gd name="connsiteX7" fmla="*/ 0 w 4209908"/>
                <a:gd name="connsiteY7" fmla="*/ 691057 h 829272"/>
                <a:gd name="connsiteX8" fmla="*/ 0 w 4209908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9908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1427583" y="-61902"/>
                    <a:pt x="3220661" y="-101778"/>
                    <a:pt x="4071693" y="0"/>
                  </a:cubicBezTo>
                  <a:cubicBezTo>
                    <a:pt x="4136601" y="-3583"/>
                    <a:pt x="4217914" y="51211"/>
                    <a:pt x="4209908" y="138215"/>
                  </a:cubicBezTo>
                  <a:cubicBezTo>
                    <a:pt x="4162463" y="231350"/>
                    <a:pt x="4217962" y="583233"/>
                    <a:pt x="4209908" y="691057"/>
                  </a:cubicBezTo>
                  <a:cubicBezTo>
                    <a:pt x="4203693" y="764348"/>
                    <a:pt x="4147482" y="826753"/>
                    <a:pt x="4071693" y="829272"/>
                  </a:cubicBezTo>
                  <a:cubicBezTo>
                    <a:pt x="2115844" y="686880"/>
                    <a:pt x="2026612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4209908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462305" y="-164947"/>
                    <a:pt x="3676214" y="-52288"/>
                    <a:pt x="4071693" y="0"/>
                  </a:cubicBezTo>
                  <a:cubicBezTo>
                    <a:pt x="4147218" y="-12667"/>
                    <a:pt x="4205001" y="62667"/>
                    <a:pt x="4209908" y="138215"/>
                  </a:cubicBezTo>
                  <a:cubicBezTo>
                    <a:pt x="4185343" y="327601"/>
                    <a:pt x="4166630" y="574806"/>
                    <a:pt x="4209908" y="691057"/>
                  </a:cubicBezTo>
                  <a:cubicBezTo>
                    <a:pt x="4212774" y="771091"/>
                    <a:pt x="4141420" y="817249"/>
                    <a:pt x="4071693" y="829272"/>
                  </a:cubicBezTo>
                  <a:cubicBezTo>
                    <a:pt x="3440028" y="987813"/>
                    <a:pt x="1816453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DCC8B9C-1EF1-1B7F-D704-080A1EF4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5EDFCB3-34F8-2426-261E-6590507DBF20}"/>
              </a:ext>
            </a:extLst>
          </p:cNvPr>
          <p:cNvSpPr/>
          <p:nvPr/>
        </p:nvSpPr>
        <p:spPr>
          <a:xfrm>
            <a:off x="3256635" y="2954856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91" y="513551"/>
            <a:ext cx="2184025" cy="215626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>
            <a:off x="2706414" y="1595120"/>
            <a:ext cx="507725" cy="1075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777D9E-7299-5FB6-2EC9-2640D38DB775}"/>
              </a:ext>
            </a:extLst>
          </p:cNvPr>
          <p:cNvCxnSpPr>
            <a:cxnSpLocks/>
          </p:cNvCxnSpPr>
          <p:nvPr/>
        </p:nvCxnSpPr>
        <p:spPr>
          <a:xfrm flipH="1">
            <a:off x="2505216" y="1591682"/>
            <a:ext cx="7074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A0E48BB-B948-64D2-EE2A-E053905C52F8}"/>
              </a:ext>
            </a:extLst>
          </p:cNvPr>
          <p:cNvSpPr/>
          <p:nvPr/>
        </p:nvSpPr>
        <p:spPr>
          <a:xfrm>
            <a:off x="3144412" y="153296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37C0283-12A2-C6DF-FE73-CCE810498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23" y="513551"/>
            <a:ext cx="2184025" cy="215626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20FE084-FAD9-AB9A-61BD-A1F658D0BA39}"/>
              </a:ext>
            </a:extLst>
          </p:cNvPr>
          <p:cNvCxnSpPr>
            <a:cxnSpLocks/>
          </p:cNvCxnSpPr>
          <p:nvPr/>
        </p:nvCxnSpPr>
        <p:spPr>
          <a:xfrm flipH="1">
            <a:off x="8429297" y="1595120"/>
            <a:ext cx="518974" cy="812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D94653F-E0CB-1D34-1EAD-48CC6D1EFFA2}"/>
              </a:ext>
            </a:extLst>
          </p:cNvPr>
          <p:cNvCxnSpPr>
            <a:cxnSpLocks/>
          </p:cNvCxnSpPr>
          <p:nvPr/>
        </p:nvCxnSpPr>
        <p:spPr>
          <a:xfrm flipH="1" flipV="1">
            <a:off x="8619108" y="1069237"/>
            <a:ext cx="327672" cy="522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1870560-BE50-FE0E-5FE4-53411EB7CFD3}"/>
              </a:ext>
            </a:extLst>
          </p:cNvPr>
          <p:cNvSpPr/>
          <p:nvPr/>
        </p:nvSpPr>
        <p:spPr>
          <a:xfrm>
            <a:off x="8878544" y="153296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4C7AD8D-079A-1BB1-B576-A74E54BC2A84}"/>
              </a:ext>
            </a:extLst>
          </p:cNvPr>
          <p:cNvSpPr/>
          <p:nvPr/>
        </p:nvSpPr>
        <p:spPr>
          <a:xfrm>
            <a:off x="679157" y="2937015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62D538A-5D70-7399-65AA-52FB7DD27D50}"/>
              </a:ext>
            </a:extLst>
          </p:cNvPr>
          <p:cNvSpPr/>
          <p:nvPr/>
        </p:nvSpPr>
        <p:spPr>
          <a:xfrm>
            <a:off x="6461034" y="2937014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81FC97-07FF-BA16-92A7-DE146CA6BB8D}"/>
              </a:ext>
            </a:extLst>
          </p:cNvPr>
          <p:cNvSpPr txBox="1"/>
          <p:nvPr/>
        </p:nvSpPr>
        <p:spPr>
          <a:xfrm>
            <a:off x="3442894" y="509834"/>
            <a:ext cx="8220786" cy="583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(riêng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trường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12).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chưa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6,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VD: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7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9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... 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(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11 ),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ngược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VD: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7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... 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897140F8-146A-0F2F-853E-4D7B0053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8740" y="3084141"/>
            <a:ext cx="3054154" cy="3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443F1E-472B-5752-AB1F-E02B06552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80" y="1828367"/>
            <a:ext cx="388348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503</Words>
  <Application>Microsoft Office PowerPoint</Application>
  <PresentationFormat>Custom</PresentationFormat>
  <Paragraphs>84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2023-02-03T12:03:51Z</dcterms:created>
  <dcterms:modified xsi:type="dcterms:W3CDTF">2019-03-19T05:45:38Z</dcterms:modified>
</cp:coreProperties>
</file>