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4" r:id="rId2"/>
    <p:sldId id="470" r:id="rId3"/>
    <p:sldId id="519" r:id="rId4"/>
    <p:sldId id="521" r:id="rId5"/>
    <p:sldId id="520" r:id="rId6"/>
    <p:sldId id="523" r:id="rId7"/>
    <p:sldId id="5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AFB8-5DF1-4E39-9F87-5EC546FBBEB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413E-2F29-49BE-B82D-2F6EAF219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9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5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0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057716" y="-170748"/>
            <a:ext cx="3543165" cy="1595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4062FA-0933-6824-8BB4-27D84B41F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720" y="1385953"/>
            <a:ext cx="9349155" cy="204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43FAB9-E587-0270-BE8C-908E9BF61222}"/>
              </a:ext>
            </a:extLst>
          </p:cNvPr>
          <p:cNvSpPr txBox="1"/>
          <p:nvPr/>
        </p:nvSpPr>
        <p:spPr>
          <a:xfrm>
            <a:off x="5102679" y="3105833"/>
            <a:ext cx="301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DE0F2A-21B6-4BA3-ACEC-344BC3A26B16}"/>
              </a:ext>
            </a:extLst>
          </p:cNvPr>
          <p:cNvSpPr/>
          <p:nvPr/>
        </p:nvSpPr>
        <p:spPr>
          <a:xfrm>
            <a:off x="1095375" y="108931"/>
            <a:ext cx="10405190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 đồng hồ nào dưới đây chỉ cùng thời gian vào buổi chiều hoặc buổi tối? 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63DA00-ACDC-C74E-02A1-9F4A05DD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12858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EAB846F-A552-0B13-FAD1-AAC5B5B4C66D}"/>
              </a:ext>
            </a:extLst>
          </p:cNvPr>
          <p:cNvGrpSpPr/>
          <p:nvPr/>
        </p:nvGrpSpPr>
        <p:grpSpPr>
          <a:xfrm>
            <a:off x="9191625" y="1743075"/>
            <a:ext cx="2828925" cy="2743450"/>
            <a:chOff x="8001897" y="2403545"/>
            <a:chExt cx="3989752" cy="41175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50A0AA7-5071-680B-EAAC-EF759892AE2A}"/>
                </a:ext>
              </a:extLst>
            </p:cNvPr>
            <p:cNvSpPr/>
            <p:nvPr/>
          </p:nvSpPr>
          <p:spPr>
            <a:xfrm>
              <a:off x="8230269" y="2403545"/>
              <a:ext cx="3761380" cy="1771941"/>
            </a:xfrm>
            <a:custGeom>
              <a:avLst/>
              <a:gdLst>
                <a:gd name="connsiteX0" fmla="*/ 0 w 3761380"/>
                <a:gd name="connsiteY0" fmla="*/ 295329 h 1771941"/>
                <a:gd name="connsiteX1" fmla="*/ 295329 w 3761380"/>
                <a:gd name="connsiteY1" fmla="*/ 0 h 1771941"/>
                <a:gd name="connsiteX2" fmla="*/ 3466051 w 3761380"/>
                <a:gd name="connsiteY2" fmla="*/ 0 h 1771941"/>
                <a:gd name="connsiteX3" fmla="*/ 3761380 w 3761380"/>
                <a:gd name="connsiteY3" fmla="*/ 295329 h 1771941"/>
                <a:gd name="connsiteX4" fmla="*/ 3761380 w 3761380"/>
                <a:gd name="connsiteY4" fmla="*/ 1476612 h 1771941"/>
                <a:gd name="connsiteX5" fmla="*/ 3466051 w 3761380"/>
                <a:gd name="connsiteY5" fmla="*/ 1771941 h 1771941"/>
                <a:gd name="connsiteX6" fmla="*/ 295329 w 3761380"/>
                <a:gd name="connsiteY6" fmla="*/ 1771941 h 1771941"/>
                <a:gd name="connsiteX7" fmla="*/ 0 w 3761380"/>
                <a:gd name="connsiteY7" fmla="*/ 1476612 h 1771941"/>
                <a:gd name="connsiteX8" fmla="*/ 0 w 3761380"/>
                <a:gd name="connsiteY8" fmla="*/ 295329 h 177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380" h="1771941" fill="none" extrusionOk="0">
                  <a:moveTo>
                    <a:pt x="0" y="295329"/>
                  </a:moveTo>
                  <a:cubicBezTo>
                    <a:pt x="90" y="134651"/>
                    <a:pt x="136068" y="6452"/>
                    <a:pt x="295329" y="0"/>
                  </a:cubicBezTo>
                  <a:cubicBezTo>
                    <a:pt x="1244444" y="72427"/>
                    <a:pt x="2127977" y="61419"/>
                    <a:pt x="3466051" y="0"/>
                  </a:cubicBezTo>
                  <a:cubicBezTo>
                    <a:pt x="3626000" y="-21730"/>
                    <a:pt x="3741339" y="126161"/>
                    <a:pt x="3761380" y="295329"/>
                  </a:cubicBezTo>
                  <a:cubicBezTo>
                    <a:pt x="3667472" y="711859"/>
                    <a:pt x="3775618" y="1132889"/>
                    <a:pt x="3761380" y="1476612"/>
                  </a:cubicBezTo>
                  <a:cubicBezTo>
                    <a:pt x="3767616" y="1608068"/>
                    <a:pt x="3626576" y="1769048"/>
                    <a:pt x="3466051" y="1771941"/>
                  </a:cubicBezTo>
                  <a:cubicBezTo>
                    <a:pt x="2392555" y="1801768"/>
                    <a:pt x="702146" y="1692635"/>
                    <a:pt x="295329" y="1771941"/>
                  </a:cubicBezTo>
                  <a:cubicBezTo>
                    <a:pt x="142774" y="1770748"/>
                    <a:pt x="-15224" y="1642728"/>
                    <a:pt x="0" y="1476612"/>
                  </a:cubicBezTo>
                  <a:cubicBezTo>
                    <a:pt x="-61421" y="1062501"/>
                    <a:pt x="-30029" y="559672"/>
                    <a:pt x="0" y="295329"/>
                  </a:cubicBezTo>
                  <a:close/>
                </a:path>
                <a:path w="3761380" h="1771941" stroke="0" extrusionOk="0">
                  <a:moveTo>
                    <a:pt x="0" y="295329"/>
                  </a:moveTo>
                  <a:cubicBezTo>
                    <a:pt x="24275" y="138840"/>
                    <a:pt x="137072" y="10103"/>
                    <a:pt x="295329" y="0"/>
                  </a:cubicBezTo>
                  <a:cubicBezTo>
                    <a:pt x="832002" y="123000"/>
                    <a:pt x="2300341" y="-96860"/>
                    <a:pt x="3466051" y="0"/>
                  </a:cubicBezTo>
                  <a:cubicBezTo>
                    <a:pt x="3610928" y="-13893"/>
                    <a:pt x="3770880" y="113070"/>
                    <a:pt x="3761380" y="295329"/>
                  </a:cubicBezTo>
                  <a:cubicBezTo>
                    <a:pt x="3724214" y="882273"/>
                    <a:pt x="3852956" y="1308794"/>
                    <a:pt x="3761380" y="1476612"/>
                  </a:cubicBezTo>
                  <a:cubicBezTo>
                    <a:pt x="3756386" y="1641527"/>
                    <a:pt x="3618521" y="1770200"/>
                    <a:pt x="3466051" y="1771941"/>
                  </a:cubicBezTo>
                  <a:cubicBezTo>
                    <a:pt x="2040486" y="1611234"/>
                    <a:pt x="1051820" y="1811608"/>
                    <a:pt x="295329" y="1771941"/>
                  </a:cubicBezTo>
                  <a:cubicBezTo>
                    <a:pt x="125918" y="1770668"/>
                    <a:pt x="-28899" y="1626626"/>
                    <a:pt x="0" y="1476612"/>
                  </a:cubicBezTo>
                  <a:cubicBezTo>
                    <a:pt x="-89445" y="1267929"/>
                    <a:pt x="-85993" y="836449"/>
                    <a:pt x="0" y="295329"/>
                  </a:cubicBezTo>
                  <a:close/>
                </a:path>
              </a:pathLst>
            </a:cu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tIns="0" bIns="2743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826077C-FAEB-8250-4E17-52F127829AD0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6E257CE8-5011-D3D1-EB74-366C3E42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26B7040E-CA13-DAD5-3375-4C5733A96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ED154BC-5C51-18A1-EAE5-92E77067DBAE}"/>
              </a:ext>
            </a:extLst>
          </p:cNvPr>
          <p:cNvCxnSpPr/>
          <p:nvPr/>
        </p:nvCxnSpPr>
        <p:spPr>
          <a:xfrm>
            <a:off x="4048125" y="1914525"/>
            <a:ext cx="1152525" cy="1533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CAAD68F0-86D2-FFFC-9D7C-B86B8F8C5DBA}"/>
              </a:ext>
            </a:extLst>
          </p:cNvPr>
          <p:cNvCxnSpPr>
            <a:cxnSpLocks/>
          </p:cNvCxnSpPr>
          <p:nvPr/>
        </p:nvCxnSpPr>
        <p:spPr>
          <a:xfrm flipV="1">
            <a:off x="3648075" y="1695450"/>
            <a:ext cx="1619250" cy="2381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0D2F8B8-6E15-5C1A-D191-4B1BA4FE09DD}"/>
              </a:ext>
            </a:extLst>
          </p:cNvPr>
          <p:cNvCxnSpPr>
            <a:cxnSpLocks/>
          </p:cNvCxnSpPr>
          <p:nvPr/>
        </p:nvCxnSpPr>
        <p:spPr>
          <a:xfrm flipV="1">
            <a:off x="4067175" y="2552700"/>
            <a:ext cx="1152525" cy="3267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1E0264C-3DD6-5706-3D6E-A0F87C7C4FE4}"/>
              </a:ext>
            </a:extLst>
          </p:cNvPr>
          <p:cNvCxnSpPr>
            <a:cxnSpLocks/>
          </p:cNvCxnSpPr>
          <p:nvPr/>
        </p:nvCxnSpPr>
        <p:spPr>
          <a:xfrm flipH="1">
            <a:off x="6286500" y="2600325"/>
            <a:ext cx="1476375" cy="2628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07E11B5-4D6F-1DE8-BFE0-D7C9C82E7887}"/>
              </a:ext>
            </a:extLst>
          </p:cNvPr>
          <p:cNvCxnSpPr>
            <a:cxnSpLocks/>
          </p:cNvCxnSpPr>
          <p:nvPr/>
        </p:nvCxnSpPr>
        <p:spPr>
          <a:xfrm flipH="1">
            <a:off x="6276975" y="4067175"/>
            <a:ext cx="1666875" cy="32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5767D9A-49DC-4361-D006-75D95F072D5D}"/>
              </a:ext>
            </a:extLst>
          </p:cNvPr>
          <p:cNvCxnSpPr>
            <a:cxnSpLocks/>
          </p:cNvCxnSpPr>
          <p:nvPr/>
        </p:nvCxnSpPr>
        <p:spPr>
          <a:xfrm flipH="1">
            <a:off x="6276975" y="5800725"/>
            <a:ext cx="1181100" cy="371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609692-0760-BB36-D073-8AEE8AB8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" y="6381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1A19C4-3811-F3CF-9383-DFC6F29C354C}"/>
              </a:ext>
            </a:extLst>
          </p:cNvPr>
          <p:cNvSpPr/>
          <p:nvPr/>
        </p:nvSpPr>
        <p:spPr>
          <a:xfrm>
            <a:off x="8197311" y="2036096"/>
            <a:ext cx="3889914" cy="194535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giờ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đồng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hồ</a:t>
            </a:r>
            <a:r>
              <a:rPr lang="en-US" sz="3600" b="1" dirty="0">
                <a:solidFill>
                  <a:schemeClr val="tx1"/>
                </a:solidFill>
              </a:rPr>
              <a:t> A, C, E </a:t>
            </a:r>
            <a:r>
              <a:rPr lang="en-US" sz="3600" b="1" dirty="0" err="1">
                <a:solidFill>
                  <a:schemeClr val="tx1"/>
                </a:solidFill>
              </a:rPr>
              <a:t>theo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khác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9813413-4308-BC54-4E57-E037EA8A5260}"/>
              </a:ext>
            </a:extLst>
          </p:cNvPr>
          <p:cNvSpPr/>
          <p:nvPr/>
        </p:nvSpPr>
        <p:spPr>
          <a:xfrm>
            <a:off x="304801" y="210277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24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8A2215F-CA8B-E669-D4FA-2E553529E63C}"/>
              </a:ext>
            </a:extLst>
          </p:cNvPr>
          <p:cNvSpPr/>
          <p:nvPr/>
        </p:nvSpPr>
        <p:spPr>
          <a:xfrm>
            <a:off x="104776" y="5979446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15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263F8DF-6D25-C298-A27D-CA2357B020D4}"/>
              </a:ext>
            </a:extLst>
          </p:cNvPr>
          <p:cNvSpPr/>
          <p:nvPr/>
        </p:nvSpPr>
        <p:spPr>
          <a:xfrm>
            <a:off x="5543551" y="406492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10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751522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 Lan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lúc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C935A2-6E64-D4EF-37C1-E20BBEF0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600200"/>
            <a:ext cx="84963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A644B3F-854D-1D71-120D-657872173670}"/>
              </a:ext>
            </a:extLst>
          </p:cNvPr>
          <p:cNvSpPr/>
          <p:nvPr/>
        </p:nvSpPr>
        <p:spPr>
          <a:xfrm>
            <a:off x="1606011" y="4131596"/>
            <a:ext cx="423281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bắt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đầu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9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 35 </a:t>
            </a:r>
            <a:r>
              <a:rPr lang="en-US" sz="3000" b="1" dirty="0" err="1">
                <a:solidFill>
                  <a:schemeClr val="tx1"/>
                </a:solidFill>
              </a:rPr>
              <a:t>phút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3CE0612-39C6-7E8F-9CE0-A2F5C6A8EC5C}"/>
              </a:ext>
            </a:extLst>
          </p:cNvPr>
          <p:cNvSpPr/>
          <p:nvPr/>
        </p:nvSpPr>
        <p:spPr>
          <a:xfrm>
            <a:off x="6768561" y="4169696"/>
            <a:ext cx="402326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10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EC165C9-3626-950E-131E-D0096663AF26}"/>
              </a:ext>
            </a:extLst>
          </p:cNvPr>
          <p:cNvGrpSpPr/>
          <p:nvPr/>
        </p:nvGrpSpPr>
        <p:grpSpPr>
          <a:xfrm>
            <a:off x="3067049" y="5192413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0D5C25-6324-F131-D49F-2B6223C05F62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Vậy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Lan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B5B5B7F-4F5F-A49D-D121-24B032B4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11734800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Hai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bánh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phút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69120-FD94-FE5E-F6BE-FC454D2A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819275"/>
            <a:ext cx="8877300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D8B195-F28C-BB4C-0359-D8CB4A9BC8FE}"/>
              </a:ext>
            </a:extLst>
          </p:cNvPr>
          <p:cNvSpPr/>
          <p:nvPr/>
        </p:nvSpPr>
        <p:spPr>
          <a:xfrm>
            <a:off x="1501236" y="56460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nặn bánh lúc 4 giờ rưỡi.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FF3B1BF-92B3-3338-56AE-6429A943CD00}"/>
              </a:ext>
            </a:extLst>
          </p:cNvPr>
          <p:cNvSpPr/>
          <p:nvPr/>
        </p:nvSpPr>
        <p:spPr>
          <a:xfrm>
            <a:off x="454923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luộc bánh lúc 4 giờ 50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FEF6131-9365-E8A1-7F88-C79526598363}"/>
              </a:ext>
            </a:extLst>
          </p:cNvPr>
          <p:cNvSpPr/>
          <p:nvPr/>
        </p:nvSpPr>
        <p:spPr>
          <a:xfrm>
            <a:off x="761628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vớt bánh lúc 5 giờ 5 phút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6F10D0-8C52-15B2-C7D0-98A657790891}"/>
              </a:ext>
            </a:extLst>
          </p:cNvPr>
          <p:cNvGrpSpPr/>
          <p:nvPr/>
        </p:nvGrpSpPr>
        <p:grpSpPr>
          <a:xfrm>
            <a:off x="1838324" y="3906538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E3C6D63-F23F-C7D0-4BC6-565C6E1225D5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Hai bố con làm bánh trong thời gian 35 phút</a:t>
              </a:r>
              <a:endParaRPr lang="en-GB" sz="28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00BBA6F-4DEF-1D67-624B-FC463937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3BC38-B761-3169-23A0-1E61817E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9062"/>
            <a:ext cx="340995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C8CBDE-5BAB-3A76-2A8A-EE6499D8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233488"/>
            <a:ext cx="6382563" cy="38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C173164-F889-EB92-1B06-D4391FDF520E}"/>
              </a:ext>
            </a:extLst>
          </p:cNvPr>
          <p:cNvSpPr/>
          <p:nvPr/>
        </p:nvSpPr>
        <p:spPr>
          <a:xfrm>
            <a:off x="6677026" y="1702720"/>
            <a:ext cx="5514974" cy="31169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chỉ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định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trong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khác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mô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thành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216</Words>
  <Application>Microsoft Office PowerPoint</Application>
  <PresentationFormat>Custom</PresentationFormat>
  <Paragraphs>26</Paragraphs>
  <Slides>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16</cp:revision>
  <dcterms:created xsi:type="dcterms:W3CDTF">2023-02-03T23:36:04Z</dcterms:created>
  <dcterms:modified xsi:type="dcterms:W3CDTF">2019-03-19T05:45:22Z</dcterms:modified>
</cp:coreProperties>
</file>