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95" r:id="rId3"/>
  </p:sldMasterIdLst>
  <p:notesMasterIdLst>
    <p:notesMasterId r:id="rId9"/>
  </p:notesMasterIdLst>
  <p:sldIdLst>
    <p:sldId id="405" r:id="rId4"/>
    <p:sldId id="290" r:id="rId5"/>
    <p:sldId id="338" r:id="rId6"/>
    <p:sldId id="343" r:id="rId7"/>
    <p:sldId id="33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4" d="100"/>
          <a:sy n="94" d="100"/>
        </p:scale>
        <p:origin x="-41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5796E-43B1-4615-80A6-E883E0570C89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B40A6-C914-49D2-BD63-B2C4F22EA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4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78ECA-3B26-4036-842E-AA35C4485E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32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448473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425116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696661"/>
      </p:ext>
    </p:extLst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883991"/>
      </p:ext>
    </p:extLst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2019/3/19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63490"/>
      </p:ext>
    </p:extLst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71784"/>
      </p:ext>
    </p:extLst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58226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screen"/>
          <a:srcRect l="4285" t="-1" r="3334" b="1285"/>
          <a:stretch>
            <a:fillRect/>
          </a:stretch>
        </p:blipFill>
        <p:spPr>
          <a:xfrm>
            <a:off x="0" y="-23183"/>
            <a:ext cx="12192000" cy="688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5AEC-A4EA-4FE7-B2BE-92A6FA8665B3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4D95-C805-470B-9346-5C150F141B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4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EEF0171-407E-4939-A8C3-483732C1F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3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ransition spd="slow">
    <p:cover dir="l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F6ED96-237A-4758-B832-5DB9DBBC8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292" y="0"/>
            <a:ext cx="12191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4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>
    <p:cover dir="l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25AEC-A4EA-4FE7-B2BE-92A6FA8665B3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74D95-C805-470B-9346-5C150F141B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60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49.sv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47.svg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=""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=""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=""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223065" y="4900336"/>
            <a:ext cx="5575097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6583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TN&amp;XH</a:t>
            </a:r>
            <a:endParaRPr lang="vi-VN" sz="6583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47358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="" xmlns:a16="http://schemas.microsoft.com/office/drawing/2014/main" id="{A2E856DA-8F2C-49AB-90D6-6F1D3BFBFA60}"/>
              </a:ext>
            </a:extLst>
          </p:cNvPr>
          <p:cNvSpPr/>
          <p:nvPr/>
        </p:nvSpPr>
        <p:spPr>
          <a:xfrm>
            <a:off x="1506250" y="809787"/>
            <a:ext cx="8818849" cy="38384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F88E52-20ED-A3E8-6394-81FF4062BE72}"/>
              </a:ext>
            </a:extLst>
          </p:cNvPr>
          <p:cNvSpPr txBox="1"/>
          <p:nvPr/>
        </p:nvSpPr>
        <p:spPr>
          <a:xfrm>
            <a:off x="5393690" y="3251394"/>
            <a:ext cx="2105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3E71733-2D72-47CA-51EA-F30C6FFE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339" y="1741315"/>
            <a:ext cx="7108552" cy="1572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4D10DAE-2F5A-C82E-5E50-F8A4877A5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149" y="527380"/>
            <a:ext cx="6337833" cy="171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22992"/>
      </p:ext>
    </p:extLst>
  </p:cSld>
  <p:clrMapOvr>
    <a:masterClrMapping/>
  </p:clrMapOvr>
  <p:transition spd="slow">
    <p:cover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8">
            <a:extLst>
              <a:ext uri="{FF2B5EF4-FFF2-40B4-BE49-F238E27FC236}">
                <a16:creationId xmlns="" xmlns:a16="http://schemas.microsoft.com/office/drawing/2014/main" id="{36E5424F-FE93-4261-8439-24597286E142}"/>
              </a:ext>
            </a:extLst>
          </p:cNvPr>
          <p:cNvSpPr/>
          <p:nvPr/>
        </p:nvSpPr>
        <p:spPr>
          <a:xfrm>
            <a:off x="485307" y="347204"/>
            <a:ext cx="11221386" cy="6116674"/>
          </a:xfrm>
          <a:custGeom>
            <a:avLst/>
            <a:gdLst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1386" h="6116674" fill="none" extrusionOk="0">
                <a:moveTo>
                  <a:pt x="0" y="612278"/>
                </a:moveTo>
                <a:cubicBezTo>
                  <a:pt x="7308" y="349150"/>
                  <a:pt x="280771" y="-55849"/>
                  <a:pt x="480828" y="0"/>
                </a:cubicBezTo>
                <a:cubicBezTo>
                  <a:pt x="4239070" y="260970"/>
                  <a:pt x="8499293" y="-546402"/>
                  <a:pt x="10740557" y="0"/>
                </a:cubicBezTo>
                <a:cubicBezTo>
                  <a:pt x="10949070" y="-10494"/>
                  <a:pt x="11264540" y="234839"/>
                  <a:pt x="11221386" y="612278"/>
                </a:cubicBezTo>
                <a:cubicBezTo>
                  <a:pt x="11296210" y="2672085"/>
                  <a:pt x="11504258" y="3590046"/>
                  <a:pt x="11221386" y="5504395"/>
                </a:cubicBezTo>
                <a:cubicBezTo>
                  <a:pt x="11159860" y="5914253"/>
                  <a:pt x="11084235" y="6113716"/>
                  <a:pt x="10740557" y="6116674"/>
                </a:cubicBezTo>
                <a:cubicBezTo>
                  <a:pt x="8426853" y="5952474"/>
                  <a:pt x="5444853" y="6056735"/>
                  <a:pt x="480828" y="6116674"/>
                </a:cubicBezTo>
                <a:cubicBezTo>
                  <a:pt x="197905" y="5993469"/>
                  <a:pt x="799" y="5884866"/>
                  <a:pt x="0" y="5504395"/>
                </a:cubicBezTo>
                <a:cubicBezTo>
                  <a:pt x="-387000" y="3271731"/>
                  <a:pt x="254274" y="2137840"/>
                  <a:pt x="0" y="612278"/>
                </a:cubicBezTo>
                <a:close/>
              </a:path>
              <a:path w="11221386" h="6116674" stroke="0" extrusionOk="0">
                <a:moveTo>
                  <a:pt x="0" y="612278"/>
                </a:moveTo>
                <a:cubicBezTo>
                  <a:pt x="-28012" y="250250"/>
                  <a:pt x="257897" y="-23805"/>
                  <a:pt x="480828" y="0"/>
                </a:cubicBezTo>
                <a:cubicBezTo>
                  <a:pt x="3745620" y="-329538"/>
                  <a:pt x="5532506" y="544557"/>
                  <a:pt x="10740557" y="0"/>
                </a:cubicBezTo>
                <a:cubicBezTo>
                  <a:pt x="10921345" y="-7892"/>
                  <a:pt x="11229529" y="344444"/>
                  <a:pt x="11221386" y="612278"/>
                </a:cubicBezTo>
                <a:cubicBezTo>
                  <a:pt x="11540094" y="2035306"/>
                  <a:pt x="11700293" y="3972475"/>
                  <a:pt x="11221386" y="5504395"/>
                </a:cubicBezTo>
                <a:cubicBezTo>
                  <a:pt x="11245837" y="5895207"/>
                  <a:pt x="10948510" y="6101937"/>
                  <a:pt x="10740557" y="6116674"/>
                </a:cubicBezTo>
                <a:cubicBezTo>
                  <a:pt x="6577468" y="6027678"/>
                  <a:pt x="1602221" y="6025775"/>
                  <a:pt x="480828" y="6116674"/>
                </a:cubicBezTo>
                <a:cubicBezTo>
                  <a:pt x="215493" y="6026769"/>
                  <a:pt x="-12863" y="5794570"/>
                  <a:pt x="0" y="5504395"/>
                </a:cubicBezTo>
                <a:cubicBezTo>
                  <a:pt x="-373128" y="3812893"/>
                  <a:pt x="-471184" y="2553326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-13606" y="233149"/>
                  <a:pt x="252179" y="-15224"/>
                  <a:pt x="480828" y="0"/>
                </a:cubicBezTo>
                <a:cubicBezTo>
                  <a:pt x="3543938" y="539136"/>
                  <a:pt x="8338527" y="88489"/>
                  <a:pt x="10740557" y="0"/>
                </a:cubicBezTo>
                <a:cubicBezTo>
                  <a:pt x="10961800" y="9414"/>
                  <a:pt x="11294845" y="248836"/>
                  <a:pt x="11221386" y="612278"/>
                </a:cubicBezTo>
                <a:cubicBezTo>
                  <a:pt x="11174653" y="2847218"/>
                  <a:pt x="11467781" y="3496239"/>
                  <a:pt x="11221386" y="5504395"/>
                </a:cubicBezTo>
                <a:cubicBezTo>
                  <a:pt x="11207213" y="5930156"/>
                  <a:pt x="11014434" y="6086029"/>
                  <a:pt x="10740557" y="6116674"/>
                </a:cubicBezTo>
                <a:cubicBezTo>
                  <a:pt x="7615535" y="5718727"/>
                  <a:pt x="5590653" y="6037680"/>
                  <a:pt x="480828" y="6116674"/>
                </a:cubicBezTo>
                <a:cubicBezTo>
                  <a:pt x="219427" y="6081859"/>
                  <a:pt x="58453" y="5879734"/>
                  <a:pt x="0" y="5504395"/>
                </a:cubicBezTo>
                <a:cubicBezTo>
                  <a:pt x="-309831" y="3818437"/>
                  <a:pt x="79802" y="2379162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3672" y="312139"/>
                  <a:pt x="303061" y="-23113"/>
                  <a:pt x="480828" y="0"/>
                </a:cubicBezTo>
                <a:cubicBezTo>
                  <a:pt x="3867915" y="367654"/>
                  <a:pt x="8449784" y="-351437"/>
                  <a:pt x="10740557" y="0"/>
                </a:cubicBezTo>
                <a:cubicBezTo>
                  <a:pt x="10919940" y="-5094"/>
                  <a:pt x="11273438" y="264904"/>
                  <a:pt x="11221386" y="612278"/>
                </a:cubicBezTo>
                <a:cubicBezTo>
                  <a:pt x="11241562" y="2794451"/>
                  <a:pt x="11505112" y="3551056"/>
                  <a:pt x="11221386" y="5504395"/>
                </a:cubicBezTo>
                <a:cubicBezTo>
                  <a:pt x="11182261" y="5895469"/>
                  <a:pt x="11042878" y="6103159"/>
                  <a:pt x="10740557" y="6116674"/>
                </a:cubicBezTo>
                <a:cubicBezTo>
                  <a:pt x="8148965" y="5825194"/>
                  <a:pt x="5642214" y="5651624"/>
                  <a:pt x="480828" y="6116674"/>
                </a:cubicBezTo>
                <a:cubicBezTo>
                  <a:pt x="197437" y="6015638"/>
                  <a:pt x="45571" y="5872822"/>
                  <a:pt x="0" y="5504395"/>
                </a:cubicBezTo>
                <a:cubicBezTo>
                  <a:pt x="-342719" y="3537081"/>
                  <a:pt x="156027" y="2233870"/>
                  <a:pt x="0" y="6122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3694780287">
                  <a:custGeom>
                    <a:avLst/>
                    <a:gdLst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21386" h="6116674" fill="none" extrusionOk="0">
                        <a:moveTo>
                          <a:pt x="0" y="612278"/>
                        </a:moveTo>
                        <a:cubicBezTo>
                          <a:pt x="4853" y="324622"/>
                          <a:pt x="271686" y="-49161"/>
                          <a:pt x="480828" y="0"/>
                        </a:cubicBezTo>
                        <a:cubicBezTo>
                          <a:pt x="3917143" y="255941"/>
                          <a:pt x="8315058" y="-269337"/>
                          <a:pt x="10740557" y="0"/>
                        </a:cubicBezTo>
                        <a:cubicBezTo>
                          <a:pt x="10965672" y="-7725"/>
                          <a:pt x="11256365" y="241496"/>
                          <a:pt x="11221386" y="612278"/>
                        </a:cubicBezTo>
                        <a:cubicBezTo>
                          <a:pt x="11255578" y="2691499"/>
                          <a:pt x="11435483" y="3510713"/>
                          <a:pt x="11221386" y="5504395"/>
                        </a:cubicBezTo>
                        <a:cubicBezTo>
                          <a:pt x="11190382" y="5881832"/>
                          <a:pt x="11053777" y="6114811"/>
                          <a:pt x="10740557" y="6116674"/>
                        </a:cubicBezTo>
                        <a:cubicBezTo>
                          <a:pt x="8154431" y="5931528"/>
                          <a:pt x="5544714" y="6066754"/>
                          <a:pt x="480828" y="6116674"/>
                        </a:cubicBezTo>
                        <a:cubicBezTo>
                          <a:pt x="203378" y="6028451"/>
                          <a:pt x="467" y="5869089"/>
                          <a:pt x="0" y="5504395"/>
                        </a:cubicBezTo>
                        <a:cubicBezTo>
                          <a:pt x="-281254" y="3497644"/>
                          <a:pt x="48104" y="2230698"/>
                          <a:pt x="0" y="612278"/>
                        </a:cubicBezTo>
                        <a:close/>
                      </a:path>
                      <a:path w="11221386" h="6116674" stroke="0" extrusionOk="0">
                        <a:moveTo>
                          <a:pt x="0" y="612278"/>
                        </a:moveTo>
                        <a:cubicBezTo>
                          <a:pt x="-8495" y="234233"/>
                          <a:pt x="251345" y="-8210"/>
                          <a:pt x="480828" y="0"/>
                        </a:cubicBezTo>
                        <a:cubicBezTo>
                          <a:pt x="3742307" y="-303519"/>
                          <a:pt x="5644522" y="382734"/>
                          <a:pt x="10740557" y="0"/>
                        </a:cubicBezTo>
                        <a:cubicBezTo>
                          <a:pt x="10948823" y="-2446"/>
                          <a:pt x="11233352" y="325845"/>
                          <a:pt x="11221386" y="612278"/>
                        </a:cubicBezTo>
                        <a:cubicBezTo>
                          <a:pt x="11409222" y="1996515"/>
                          <a:pt x="11606430" y="3805726"/>
                          <a:pt x="11221386" y="5504395"/>
                        </a:cubicBezTo>
                        <a:cubicBezTo>
                          <a:pt x="11207700" y="5883171"/>
                          <a:pt x="10973933" y="6107108"/>
                          <a:pt x="10740557" y="6116674"/>
                        </a:cubicBezTo>
                        <a:cubicBezTo>
                          <a:pt x="6657922" y="6020012"/>
                          <a:pt x="1600904" y="5992685"/>
                          <a:pt x="480828" y="6116674"/>
                        </a:cubicBezTo>
                        <a:cubicBezTo>
                          <a:pt x="207412" y="6039364"/>
                          <a:pt x="-3038" y="5816386"/>
                          <a:pt x="0" y="5504395"/>
                        </a:cubicBezTo>
                        <a:cubicBezTo>
                          <a:pt x="-310291" y="3731079"/>
                          <a:pt x="-319273" y="2581166"/>
                          <a:pt x="0" y="612278"/>
                        </a:cubicBezTo>
                        <a:close/>
                      </a:path>
                      <a:path w="11221386" h="6116674" fill="none" stroke="0" extrusionOk="0">
                        <a:moveTo>
                          <a:pt x="0" y="612278"/>
                        </a:moveTo>
                        <a:cubicBezTo>
                          <a:pt x="-2963" y="244397"/>
                          <a:pt x="278305" y="-14720"/>
                          <a:pt x="480828" y="0"/>
                        </a:cubicBezTo>
                        <a:cubicBezTo>
                          <a:pt x="3430564" y="588108"/>
                          <a:pt x="8507817" y="-211394"/>
                          <a:pt x="10740557" y="0"/>
                        </a:cubicBezTo>
                        <a:cubicBezTo>
                          <a:pt x="10940020" y="-1987"/>
                          <a:pt x="11247162" y="264653"/>
                          <a:pt x="11221386" y="612278"/>
                        </a:cubicBezTo>
                        <a:cubicBezTo>
                          <a:pt x="11151929" y="2826766"/>
                          <a:pt x="11406906" y="3457813"/>
                          <a:pt x="11221386" y="5504395"/>
                        </a:cubicBezTo>
                        <a:cubicBezTo>
                          <a:pt x="11184844" y="5896768"/>
                          <a:pt x="11005052" y="6098738"/>
                          <a:pt x="10740557" y="6116674"/>
                        </a:cubicBezTo>
                        <a:cubicBezTo>
                          <a:pt x="7929507" y="5495029"/>
                          <a:pt x="5633102" y="5815248"/>
                          <a:pt x="480828" y="6116674"/>
                        </a:cubicBezTo>
                        <a:cubicBezTo>
                          <a:pt x="201750" y="6045750"/>
                          <a:pt x="28803" y="5865323"/>
                          <a:pt x="0" y="5504395"/>
                        </a:cubicBezTo>
                        <a:cubicBezTo>
                          <a:pt x="-413786" y="3754149"/>
                          <a:pt x="189638" y="2285353"/>
                          <a:pt x="0" y="61227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79273B5-CE6E-EE3A-E2F5-EEF9738B9CAA}"/>
              </a:ext>
            </a:extLst>
          </p:cNvPr>
          <p:cNvGrpSpPr/>
          <p:nvPr/>
        </p:nvGrpSpPr>
        <p:grpSpPr>
          <a:xfrm>
            <a:off x="289765" y="173035"/>
            <a:ext cx="11511710" cy="760415"/>
            <a:chOff x="318340" y="515935"/>
            <a:chExt cx="11511710" cy="1551942"/>
          </a:xfrm>
        </p:grpSpPr>
        <p:sp>
          <p:nvSpPr>
            <p:cNvPr id="100" name="Rectangle: Rounded Corners 209">
              <a:extLst>
                <a:ext uri="{FF2B5EF4-FFF2-40B4-BE49-F238E27FC236}">
                  <a16:creationId xmlns="" xmlns:a16="http://schemas.microsoft.com/office/drawing/2014/main" id="{C99B2393-E23A-BF2C-7E4C-14442D576D51}"/>
                </a:ext>
              </a:extLst>
            </p:cNvPr>
            <p:cNvSpPr/>
            <p:nvPr/>
          </p:nvSpPr>
          <p:spPr>
            <a:xfrm>
              <a:off x="318340" y="515935"/>
              <a:ext cx="11511710" cy="1551942"/>
            </a:xfrm>
            <a:custGeom>
              <a:avLst/>
              <a:gdLst>
                <a:gd name="connsiteX0" fmla="*/ 0 w 11221386"/>
                <a:gd name="connsiteY0" fmla="*/ 258659 h 1551925"/>
                <a:gd name="connsiteX1" fmla="*/ 258659 w 11221386"/>
                <a:gd name="connsiteY1" fmla="*/ 0 h 1551925"/>
                <a:gd name="connsiteX2" fmla="*/ 10962727 w 11221386"/>
                <a:gd name="connsiteY2" fmla="*/ 0 h 1551925"/>
                <a:gd name="connsiteX3" fmla="*/ 11221386 w 11221386"/>
                <a:gd name="connsiteY3" fmla="*/ 258659 h 1551925"/>
                <a:gd name="connsiteX4" fmla="*/ 11221386 w 11221386"/>
                <a:gd name="connsiteY4" fmla="*/ 1293266 h 1551925"/>
                <a:gd name="connsiteX5" fmla="*/ 10962727 w 11221386"/>
                <a:gd name="connsiteY5" fmla="*/ 1551925 h 1551925"/>
                <a:gd name="connsiteX6" fmla="*/ 258659 w 11221386"/>
                <a:gd name="connsiteY6" fmla="*/ 1551925 h 1551925"/>
                <a:gd name="connsiteX7" fmla="*/ 0 w 11221386"/>
                <a:gd name="connsiteY7" fmla="*/ 1293266 h 1551925"/>
                <a:gd name="connsiteX8" fmla="*/ 0 w 11221386"/>
                <a:gd name="connsiteY8" fmla="*/ 258659 h 1551925"/>
                <a:gd name="connsiteX0" fmla="*/ 2 w 11221388"/>
                <a:gd name="connsiteY0" fmla="*/ 258659 h 1551925"/>
                <a:gd name="connsiteX1" fmla="*/ 258661 w 11221388"/>
                <a:gd name="connsiteY1" fmla="*/ 0 h 1551925"/>
                <a:gd name="connsiteX2" fmla="*/ 10962729 w 11221388"/>
                <a:gd name="connsiteY2" fmla="*/ 0 h 1551925"/>
                <a:gd name="connsiteX3" fmla="*/ 11221388 w 11221388"/>
                <a:gd name="connsiteY3" fmla="*/ 258659 h 1551925"/>
                <a:gd name="connsiteX4" fmla="*/ 11221388 w 11221388"/>
                <a:gd name="connsiteY4" fmla="*/ 1293266 h 1551925"/>
                <a:gd name="connsiteX5" fmla="*/ 10962729 w 11221388"/>
                <a:gd name="connsiteY5" fmla="*/ 1551925 h 1551925"/>
                <a:gd name="connsiteX6" fmla="*/ 258661 w 11221388"/>
                <a:gd name="connsiteY6" fmla="*/ 1551925 h 1551925"/>
                <a:gd name="connsiteX7" fmla="*/ 2 w 11221388"/>
                <a:gd name="connsiteY7" fmla="*/ 1293266 h 1551925"/>
                <a:gd name="connsiteX8" fmla="*/ 103274 w 11221388"/>
                <a:gd name="connsiteY8" fmla="*/ 725214 h 1551925"/>
                <a:gd name="connsiteX9" fmla="*/ 2 w 11221388"/>
                <a:gd name="connsiteY9" fmla="*/ 258659 h 1551925"/>
                <a:gd name="connsiteX0" fmla="*/ 2 w 11221388"/>
                <a:gd name="connsiteY0" fmla="*/ 258659 h 1551942"/>
                <a:gd name="connsiteX1" fmla="*/ 258661 w 11221388"/>
                <a:gd name="connsiteY1" fmla="*/ 0 h 1551942"/>
                <a:gd name="connsiteX2" fmla="*/ 10962729 w 11221388"/>
                <a:gd name="connsiteY2" fmla="*/ 0 h 1551942"/>
                <a:gd name="connsiteX3" fmla="*/ 11221388 w 11221388"/>
                <a:gd name="connsiteY3" fmla="*/ 258659 h 1551942"/>
                <a:gd name="connsiteX4" fmla="*/ 11221388 w 11221388"/>
                <a:gd name="connsiteY4" fmla="*/ 1293266 h 1551942"/>
                <a:gd name="connsiteX5" fmla="*/ 10962729 w 11221388"/>
                <a:gd name="connsiteY5" fmla="*/ 1551925 h 1551942"/>
                <a:gd name="connsiteX6" fmla="*/ 10235247 w 11221388"/>
                <a:gd name="connsiteY6" fmla="*/ 1492469 h 1551942"/>
                <a:gd name="connsiteX7" fmla="*/ 258661 w 11221388"/>
                <a:gd name="connsiteY7" fmla="*/ 1551925 h 1551942"/>
                <a:gd name="connsiteX8" fmla="*/ 2 w 11221388"/>
                <a:gd name="connsiteY8" fmla="*/ 1293266 h 1551942"/>
                <a:gd name="connsiteX9" fmla="*/ 103274 w 11221388"/>
                <a:gd name="connsiteY9" fmla="*/ 725214 h 1551942"/>
                <a:gd name="connsiteX10" fmla="*/ 2 w 11221388"/>
                <a:gd name="connsiteY10" fmla="*/ 258659 h 1551942"/>
                <a:gd name="connsiteX0" fmla="*/ 2 w 11221388"/>
                <a:gd name="connsiteY0" fmla="*/ 258659 h 1551942"/>
                <a:gd name="connsiteX1" fmla="*/ 258661 w 11221388"/>
                <a:gd name="connsiteY1" fmla="*/ 0 h 1551942"/>
                <a:gd name="connsiteX2" fmla="*/ 2688819 w 11221388"/>
                <a:gd name="connsiteY2" fmla="*/ 52551 h 1551942"/>
                <a:gd name="connsiteX3" fmla="*/ 10962729 w 11221388"/>
                <a:gd name="connsiteY3" fmla="*/ 0 h 1551942"/>
                <a:gd name="connsiteX4" fmla="*/ 11221388 w 11221388"/>
                <a:gd name="connsiteY4" fmla="*/ 258659 h 1551942"/>
                <a:gd name="connsiteX5" fmla="*/ 11221388 w 11221388"/>
                <a:gd name="connsiteY5" fmla="*/ 1293266 h 1551942"/>
                <a:gd name="connsiteX6" fmla="*/ 10962729 w 11221388"/>
                <a:gd name="connsiteY6" fmla="*/ 1551925 h 1551942"/>
                <a:gd name="connsiteX7" fmla="*/ 10235247 w 11221388"/>
                <a:gd name="connsiteY7" fmla="*/ 1492469 h 1551942"/>
                <a:gd name="connsiteX8" fmla="*/ 258661 w 11221388"/>
                <a:gd name="connsiteY8" fmla="*/ 1551925 h 1551942"/>
                <a:gd name="connsiteX9" fmla="*/ 2 w 11221388"/>
                <a:gd name="connsiteY9" fmla="*/ 1293266 h 1551942"/>
                <a:gd name="connsiteX10" fmla="*/ 103274 w 11221388"/>
                <a:gd name="connsiteY10" fmla="*/ 725214 h 1551942"/>
                <a:gd name="connsiteX11" fmla="*/ 2 w 11221388"/>
                <a:gd name="connsiteY11" fmla="*/ 258659 h 155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21388" h="1551942">
                  <a:moveTo>
                    <a:pt x="2" y="258659"/>
                  </a:moveTo>
                  <a:cubicBezTo>
                    <a:pt x="2" y="115806"/>
                    <a:pt x="115808" y="0"/>
                    <a:pt x="258661" y="0"/>
                  </a:cubicBezTo>
                  <a:cubicBezTo>
                    <a:pt x="1065210" y="0"/>
                    <a:pt x="1882270" y="52551"/>
                    <a:pt x="2688819" y="52551"/>
                  </a:cubicBezTo>
                  <a:lnTo>
                    <a:pt x="10962729" y="0"/>
                  </a:lnTo>
                  <a:cubicBezTo>
                    <a:pt x="11105582" y="0"/>
                    <a:pt x="11221388" y="115806"/>
                    <a:pt x="11221388" y="258659"/>
                  </a:cubicBezTo>
                  <a:lnTo>
                    <a:pt x="11221388" y="1293266"/>
                  </a:lnTo>
                  <a:cubicBezTo>
                    <a:pt x="11221388" y="1436119"/>
                    <a:pt x="11105582" y="1551925"/>
                    <a:pt x="10962729" y="1551925"/>
                  </a:cubicBezTo>
                  <a:cubicBezTo>
                    <a:pt x="10716731" y="1553127"/>
                    <a:pt x="10481245" y="1491267"/>
                    <a:pt x="10235247" y="1492469"/>
                  </a:cubicBezTo>
                  <a:lnTo>
                    <a:pt x="258661" y="1551925"/>
                  </a:lnTo>
                  <a:cubicBezTo>
                    <a:pt x="115808" y="1551925"/>
                    <a:pt x="2" y="1436119"/>
                    <a:pt x="2" y="1293266"/>
                  </a:cubicBezTo>
                  <a:cubicBezTo>
                    <a:pt x="-608" y="1103915"/>
                    <a:pt x="103884" y="914565"/>
                    <a:pt x="103274" y="725214"/>
                  </a:cubicBezTo>
                  <a:cubicBezTo>
                    <a:pt x="103884" y="569696"/>
                    <a:pt x="-608" y="414177"/>
                    <a:pt x="2" y="258659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3A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="" xmlns:a16="http://schemas.microsoft.com/office/drawing/2014/main" id="{9C7CCBD9-1DA6-4A90-A4CD-5FBCD34AB403}"/>
                </a:ext>
              </a:extLst>
            </p:cNvPr>
            <p:cNvSpPr txBox="1"/>
            <p:nvPr/>
          </p:nvSpPr>
          <p:spPr>
            <a:xfrm>
              <a:off x="628650" y="704850"/>
              <a:ext cx="11144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i="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Chỉ và nói đường đi của máu trong sơ đồ dưới đây.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2" name="Picture 101">
            <a:extLst>
              <a:ext uri="{FF2B5EF4-FFF2-40B4-BE49-F238E27FC236}">
                <a16:creationId xmlns="" xmlns:a16="http://schemas.microsoft.com/office/drawing/2014/main" id="{AE67B3D0-79C2-503C-8788-15B4611C6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982848"/>
            <a:ext cx="4953000" cy="5395878"/>
          </a:xfrm>
          <a:prstGeom prst="rect">
            <a:avLst/>
          </a:prstGeom>
        </p:spPr>
      </p:pic>
      <p:grpSp>
        <p:nvGrpSpPr>
          <p:cNvPr id="214" name="Group 213">
            <a:extLst>
              <a:ext uri="{FF2B5EF4-FFF2-40B4-BE49-F238E27FC236}">
                <a16:creationId xmlns="" xmlns:a16="http://schemas.microsoft.com/office/drawing/2014/main" id="{9651D503-7641-79C5-F982-9FFCE3DE0A94}"/>
              </a:ext>
            </a:extLst>
          </p:cNvPr>
          <p:cNvGrpSpPr/>
          <p:nvPr/>
        </p:nvGrpSpPr>
        <p:grpSpPr>
          <a:xfrm>
            <a:off x="8747217" y="3815461"/>
            <a:ext cx="3197033" cy="2272284"/>
            <a:chOff x="781262" y="3217613"/>
            <a:chExt cx="4761331" cy="3855641"/>
          </a:xfrm>
        </p:grpSpPr>
        <p:pic>
          <p:nvPicPr>
            <p:cNvPr id="215" name="Picture 214">
              <a:extLst>
                <a:ext uri="{FF2B5EF4-FFF2-40B4-BE49-F238E27FC236}">
                  <a16:creationId xmlns="" xmlns:a16="http://schemas.microsoft.com/office/drawing/2014/main" id="{148BD877-B754-811C-7F16-B2675D957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4398" y="3217613"/>
              <a:ext cx="4567569" cy="2877015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6" name="Rectangle: Rounded Corners 215">
              <a:extLst>
                <a:ext uri="{FF2B5EF4-FFF2-40B4-BE49-F238E27FC236}">
                  <a16:creationId xmlns="" xmlns:a16="http://schemas.microsoft.com/office/drawing/2014/main" id="{6E537B26-D266-C059-3BDB-C67B18976A0E}"/>
                </a:ext>
              </a:extLst>
            </p:cNvPr>
            <p:cNvSpPr/>
            <p:nvPr/>
          </p:nvSpPr>
          <p:spPr>
            <a:xfrm>
              <a:off x="781262" y="5959495"/>
              <a:ext cx="4761331" cy="11137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đôi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41914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9200" cy="10800"/>
          </a:xfrm>
        </p:grpSpPr>
        <p:pic>
          <p:nvPicPr>
            <p:cNvPr id="118" name="图片 117" descr="组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" y="0"/>
              <a:ext cx="18912" cy="10800"/>
            </a:xfrm>
            <a:prstGeom prst="rect">
              <a:avLst/>
            </a:prstGeom>
          </p:spPr>
        </p:pic>
        <p:pic>
          <p:nvPicPr>
            <p:cNvPr id="2" name="图片 1" descr="组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  <p:pic>
          <p:nvPicPr>
            <p:cNvPr id="5" name="图片 4" descr="组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" y="642"/>
              <a:ext cx="18884" cy="951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C177E08E-1B2A-4282-A89E-91C5CD9FCE42}"/>
              </a:ext>
            </a:extLst>
          </p:cNvPr>
          <p:cNvGrpSpPr/>
          <p:nvPr/>
        </p:nvGrpSpPr>
        <p:grpSpPr>
          <a:xfrm>
            <a:off x="1447801" y="392479"/>
            <a:ext cx="9530860" cy="1455371"/>
            <a:chOff x="1594337" y="1602154"/>
            <a:chExt cx="9003323" cy="1455371"/>
          </a:xfrm>
        </p:grpSpPr>
        <p:sp>
          <p:nvSpPr>
            <p:cNvPr id="27" name="Rounded Rectangle 8">
              <a:extLst>
                <a:ext uri="{FF2B5EF4-FFF2-40B4-BE49-F238E27FC236}">
                  <a16:creationId xmlns="" xmlns:a16="http://schemas.microsoft.com/office/drawing/2014/main" id="{843278EE-371E-4684-A6E2-E5BD4ABF7B6A}"/>
                </a:ext>
              </a:extLst>
            </p:cNvPr>
            <p:cNvSpPr/>
            <p:nvPr/>
          </p:nvSpPr>
          <p:spPr>
            <a:xfrm>
              <a:off x="1594337" y="1602154"/>
              <a:ext cx="9003323" cy="1455371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8" name="Rounded Rectangle 9">
              <a:extLst>
                <a:ext uri="{FF2B5EF4-FFF2-40B4-BE49-F238E27FC236}">
                  <a16:creationId xmlns="" xmlns:a16="http://schemas.microsoft.com/office/drawing/2014/main" id="{99DF3DAA-73A6-4F73-B708-61D2FE52C155}"/>
                </a:ext>
              </a:extLst>
            </p:cNvPr>
            <p:cNvSpPr/>
            <p:nvPr/>
          </p:nvSpPr>
          <p:spPr>
            <a:xfrm>
              <a:off x="1825851" y="1733932"/>
              <a:ext cx="8540294" cy="117119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Cơ quan tuần hoàn có chức năng gì?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D4D5FBC7-F756-433B-B5DD-42B551062E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68" y="4602127"/>
            <a:ext cx="1449257" cy="21424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0B6AF1AB-6D28-484F-A923-7B8288162F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2244" y="4571879"/>
            <a:ext cx="1639756" cy="2143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FEEF12A-086D-C1ED-E0EC-201A88D163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724" y="2060370"/>
            <a:ext cx="10620375" cy="225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4374AB-20F1-4087-8A60-DDD67DAF11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1" y="0"/>
            <a:ext cx="12404651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2844EF7-FF74-4008-97D9-59E527EA0443}"/>
              </a:ext>
            </a:extLst>
          </p:cNvPr>
          <p:cNvSpPr/>
          <p:nvPr/>
        </p:nvSpPr>
        <p:spPr>
          <a:xfrm>
            <a:off x="278296" y="265043"/>
            <a:ext cx="11741426" cy="6334540"/>
          </a:xfrm>
          <a:prstGeom prst="roundRect">
            <a:avLst>
              <a:gd name="adj" fmla="val 9972"/>
            </a:avLst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图片 18">
            <a:extLst>
              <a:ext uri="{FF2B5EF4-FFF2-40B4-BE49-F238E27FC236}">
                <a16:creationId xmlns="" xmlns:a16="http://schemas.microsoft.com/office/drawing/2014/main" id="{995ED15F-4CA5-42A7-8126-CAB2A9F2C7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3087" r="3274" b="11043"/>
          <a:stretch/>
        </p:blipFill>
        <p:spPr>
          <a:xfrm>
            <a:off x="76046" y="1703463"/>
            <a:ext cx="12145925" cy="5161163"/>
          </a:xfrm>
          <a:prstGeom prst="round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BCD6708-A749-4F12-8DBF-27FD12DF1C88}"/>
              </a:ext>
            </a:extLst>
          </p:cNvPr>
          <p:cNvGrpSpPr/>
          <p:nvPr/>
        </p:nvGrpSpPr>
        <p:grpSpPr>
          <a:xfrm>
            <a:off x="3888411" y="1070758"/>
            <a:ext cx="290513" cy="680294"/>
            <a:chOff x="4064834" y="1244809"/>
            <a:chExt cx="290513" cy="680294"/>
          </a:xfrm>
        </p:grpSpPr>
        <p:sp>
          <p:nvSpPr>
            <p:cNvPr id="9" name="Freeform 1005">
              <a:extLst>
                <a:ext uri="{FF2B5EF4-FFF2-40B4-BE49-F238E27FC236}">
                  <a16:creationId xmlns="" xmlns:a16="http://schemas.microsoft.com/office/drawing/2014/main" id="{1A0FCC45-2EA5-4A02-B856-EA5BCD887FD4}"/>
                </a:ext>
              </a:extLst>
            </p:cNvPr>
            <p:cNvSpPr>
              <a:spLocks/>
            </p:cNvSpPr>
            <p:nvPr/>
          </p:nvSpPr>
          <p:spPr bwMode="auto">
            <a:xfrm rot="18260116" flipH="1" flipV="1">
              <a:off x="4033724" y="1629033"/>
              <a:ext cx="479426" cy="112713"/>
            </a:xfrm>
            <a:custGeom>
              <a:avLst/>
              <a:gdLst>
                <a:gd name="T0" fmla="*/ 2082 w 2211"/>
                <a:gd name="T1" fmla="*/ 321 h 521"/>
                <a:gd name="T2" fmla="*/ 179 w 2211"/>
                <a:gd name="T3" fmla="*/ 29 h 521"/>
                <a:gd name="T4" fmla="*/ 126 w 2211"/>
                <a:gd name="T5" fmla="*/ 221 h 521"/>
                <a:gd name="T6" fmla="*/ 2082 w 2211"/>
                <a:gd name="T7" fmla="*/ 520 h 521"/>
                <a:gd name="T8" fmla="*/ 2082 w 2211"/>
                <a:gd name="T9" fmla="*/ 3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1" h="521">
                  <a:moveTo>
                    <a:pt x="2082" y="321"/>
                  </a:moveTo>
                  <a:cubicBezTo>
                    <a:pt x="1431" y="319"/>
                    <a:pt x="810" y="172"/>
                    <a:pt x="179" y="29"/>
                  </a:cubicBezTo>
                  <a:cubicBezTo>
                    <a:pt x="53" y="0"/>
                    <a:pt x="0" y="192"/>
                    <a:pt x="126" y="221"/>
                  </a:cubicBezTo>
                  <a:cubicBezTo>
                    <a:pt x="774" y="368"/>
                    <a:pt x="1414" y="518"/>
                    <a:pt x="2082" y="520"/>
                  </a:cubicBezTo>
                  <a:cubicBezTo>
                    <a:pt x="2211" y="521"/>
                    <a:pt x="2211" y="321"/>
                    <a:pt x="2082" y="321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1006">
              <a:extLst>
                <a:ext uri="{FF2B5EF4-FFF2-40B4-BE49-F238E27FC236}">
                  <a16:creationId xmlns="" xmlns:a16="http://schemas.microsoft.com/office/drawing/2014/main" id="{B728993F-C5F6-4D39-BA3C-855D3CA2F890}"/>
                </a:ext>
              </a:extLst>
            </p:cNvPr>
            <p:cNvSpPr>
              <a:spLocks/>
            </p:cNvSpPr>
            <p:nvPr/>
          </p:nvSpPr>
          <p:spPr bwMode="auto">
            <a:xfrm rot="18245045">
              <a:off x="4101164" y="1412865"/>
              <a:ext cx="311151" cy="184150"/>
            </a:xfrm>
            <a:custGeom>
              <a:avLst/>
              <a:gdLst>
                <a:gd name="T0" fmla="*/ 1321 w 1436"/>
                <a:gd name="T1" fmla="*/ 622 h 851"/>
                <a:gd name="T2" fmla="*/ 215 w 1436"/>
                <a:gd name="T3" fmla="*/ 60 h 851"/>
                <a:gd name="T4" fmla="*/ 114 w 1436"/>
                <a:gd name="T5" fmla="*/ 232 h 851"/>
                <a:gd name="T6" fmla="*/ 1220 w 1436"/>
                <a:gd name="T7" fmla="*/ 794 h 851"/>
                <a:gd name="T8" fmla="*/ 1321 w 1436"/>
                <a:gd name="T9" fmla="*/ 622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6" h="851">
                  <a:moveTo>
                    <a:pt x="1321" y="622"/>
                  </a:moveTo>
                  <a:cubicBezTo>
                    <a:pt x="951" y="436"/>
                    <a:pt x="581" y="252"/>
                    <a:pt x="215" y="60"/>
                  </a:cubicBezTo>
                  <a:cubicBezTo>
                    <a:pt x="101" y="0"/>
                    <a:pt x="0" y="172"/>
                    <a:pt x="114" y="232"/>
                  </a:cubicBezTo>
                  <a:cubicBezTo>
                    <a:pt x="480" y="424"/>
                    <a:pt x="851" y="609"/>
                    <a:pt x="1220" y="794"/>
                  </a:cubicBezTo>
                  <a:cubicBezTo>
                    <a:pt x="1335" y="851"/>
                    <a:pt x="1436" y="679"/>
                    <a:pt x="1321" y="622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1007">
              <a:extLst>
                <a:ext uri="{FF2B5EF4-FFF2-40B4-BE49-F238E27FC236}">
                  <a16:creationId xmlns="" xmlns:a16="http://schemas.microsoft.com/office/drawing/2014/main" id="{63DC306B-9D2B-428F-84EE-84BBD4C41F41}"/>
                </a:ext>
              </a:extLst>
            </p:cNvPr>
            <p:cNvSpPr>
              <a:spLocks/>
            </p:cNvSpPr>
            <p:nvPr/>
          </p:nvSpPr>
          <p:spPr bwMode="auto">
            <a:xfrm rot="17936646">
              <a:off x="4110078" y="1199565"/>
              <a:ext cx="200025" cy="290513"/>
            </a:xfrm>
            <a:custGeom>
              <a:avLst/>
              <a:gdLst>
                <a:gd name="T0" fmla="*/ 864 w 922"/>
                <a:gd name="T1" fmla="*/ 1121 h 1336"/>
                <a:gd name="T2" fmla="*/ 244 w 922"/>
                <a:gd name="T3" fmla="*/ 106 h 1336"/>
                <a:gd name="T4" fmla="*/ 72 w 922"/>
                <a:gd name="T5" fmla="*/ 207 h 1336"/>
                <a:gd name="T6" fmla="*/ 692 w 922"/>
                <a:gd name="T7" fmla="*/ 1221 h 1336"/>
                <a:gd name="T8" fmla="*/ 864 w 922"/>
                <a:gd name="T9" fmla="*/ 1121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2" h="1336">
                  <a:moveTo>
                    <a:pt x="864" y="1121"/>
                  </a:moveTo>
                  <a:cubicBezTo>
                    <a:pt x="685" y="766"/>
                    <a:pt x="464" y="436"/>
                    <a:pt x="244" y="106"/>
                  </a:cubicBezTo>
                  <a:cubicBezTo>
                    <a:pt x="173" y="0"/>
                    <a:pt x="0" y="99"/>
                    <a:pt x="72" y="207"/>
                  </a:cubicBezTo>
                  <a:cubicBezTo>
                    <a:pt x="292" y="536"/>
                    <a:pt x="513" y="867"/>
                    <a:pt x="692" y="1221"/>
                  </a:cubicBezTo>
                  <a:cubicBezTo>
                    <a:pt x="750" y="1336"/>
                    <a:pt x="922" y="1235"/>
                    <a:pt x="864" y="1121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26C7C20-2BAF-4021-8B6F-9EA770D287E9}"/>
              </a:ext>
            </a:extLst>
          </p:cNvPr>
          <p:cNvGrpSpPr/>
          <p:nvPr/>
        </p:nvGrpSpPr>
        <p:grpSpPr>
          <a:xfrm rot="2094717">
            <a:off x="7949476" y="1142889"/>
            <a:ext cx="481014" cy="650828"/>
            <a:chOff x="8021554" y="816866"/>
            <a:chExt cx="481014" cy="650828"/>
          </a:xfrm>
        </p:grpSpPr>
        <p:sp>
          <p:nvSpPr>
            <p:cNvPr id="13" name="Freeform 1008">
              <a:extLst>
                <a:ext uri="{FF2B5EF4-FFF2-40B4-BE49-F238E27FC236}">
                  <a16:creationId xmlns="" xmlns:a16="http://schemas.microsoft.com/office/drawing/2014/main" id="{7D21E69A-59C2-4663-A44E-C790F0070EB7}"/>
                </a:ext>
              </a:extLst>
            </p:cNvPr>
            <p:cNvSpPr>
              <a:spLocks/>
            </p:cNvSpPr>
            <p:nvPr/>
          </p:nvSpPr>
          <p:spPr bwMode="auto">
            <a:xfrm rot="19458597">
              <a:off x="8021554" y="816866"/>
              <a:ext cx="481014" cy="112713"/>
            </a:xfrm>
            <a:custGeom>
              <a:avLst/>
              <a:gdLst>
                <a:gd name="T0" fmla="*/ 128 w 2210"/>
                <a:gd name="T1" fmla="*/ 520 h 520"/>
                <a:gd name="T2" fmla="*/ 2085 w 2210"/>
                <a:gd name="T3" fmla="*/ 221 h 520"/>
                <a:gd name="T4" fmla="*/ 2032 w 2210"/>
                <a:gd name="T5" fmla="*/ 28 h 520"/>
                <a:gd name="T6" fmla="*/ 128 w 2210"/>
                <a:gd name="T7" fmla="*/ 321 h 520"/>
                <a:gd name="T8" fmla="*/ 128 w 2210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0" h="520">
                  <a:moveTo>
                    <a:pt x="128" y="520"/>
                  </a:moveTo>
                  <a:cubicBezTo>
                    <a:pt x="797" y="518"/>
                    <a:pt x="1437" y="368"/>
                    <a:pt x="2085" y="221"/>
                  </a:cubicBezTo>
                  <a:cubicBezTo>
                    <a:pt x="2210" y="192"/>
                    <a:pt x="2157" y="0"/>
                    <a:pt x="2032" y="28"/>
                  </a:cubicBezTo>
                  <a:cubicBezTo>
                    <a:pt x="1401" y="172"/>
                    <a:pt x="780" y="319"/>
                    <a:pt x="128" y="321"/>
                  </a:cubicBezTo>
                  <a:cubicBezTo>
                    <a:pt x="0" y="321"/>
                    <a:pt x="0" y="520"/>
                    <a:pt x="128" y="520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009">
              <a:extLst>
                <a:ext uri="{FF2B5EF4-FFF2-40B4-BE49-F238E27FC236}">
                  <a16:creationId xmlns="" xmlns:a16="http://schemas.microsoft.com/office/drawing/2014/main" id="{2B878273-2F02-4AA4-981D-EE3E59B92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271" y="1015500"/>
              <a:ext cx="311151" cy="185738"/>
            </a:xfrm>
            <a:custGeom>
              <a:avLst/>
              <a:gdLst>
                <a:gd name="T0" fmla="*/ 215 w 1435"/>
                <a:gd name="T1" fmla="*/ 794 h 851"/>
                <a:gd name="T2" fmla="*/ 1322 w 1435"/>
                <a:gd name="T3" fmla="*/ 231 h 851"/>
                <a:gd name="T4" fmla="*/ 1221 w 1435"/>
                <a:gd name="T5" fmla="*/ 59 h 851"/>
                <a:gd name="T6" fmla="*/ 115 w 1435"/>
                <a:gd name="T7" fmla="*/ 621 h 851"/>
                <a:gd name="T8" fmla="*/ 215 w 1435"/>
                <a:gd name="T9" fmla="*/ 794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851">
                  <a:moveTo>
                    <a:pt x="215" y="794"/>
                  </a:moveTo>
                  <a:cubicBezTo>
                    <a:pt x="585" y="608"/>
                    <a:pt x="955" y="424"/>
                    <a:pt x="1322" y="231"/>
                  </a:cubicBezTo>
                  <a:cubicBezTo>
                    <a:pt x="1435" y="172"/>
                    <a:pt x="1335" y="0"/>
                    <a:pt x="1221" y="59"/>
                  </a:cubicBezTo>
                  <a:cubicBezTo>
                    <a:pt x="855" y="252"/>
                    <a:pt x="484" y="436"/>
                    <a:pt x="115" y="621"/>
                  </a:cubicBezTo>
                  <a:cubicBezTo>
                    <a:pt x="0" y="679"/>
                    <a:pt x="101" y="851"/>
                    <a:pt x="215" y="794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1010">
              <a:extLst>
                <a:ext uri="{FF2B5EF4-FFF2-40B4-BE49-F238E27FC236}">
                  <a16:creationId xmlns="" xmlns:a16="http://schemas.microsoft.com/office/drawing/2014/main" id="{E655B393-E9F3-4D3B-90C6-52130317677B}"/>
                </a:ext>
              </a:extLst>
            </p:cNvPr>
            <p:cNvSpPr>
              <a:spLocks/>
            </p:cNvSpPr>
            <p:nvPr/>
          </p:nvSpPr>
          <p:spPr bwMode="auto">
            <a:xfrm rot="5130403">
              <a:off x="8236626" y="1223218"/>
              <a:ext cx="198438" cy="290513"/>
            </a:xfrm>
            <a:custGeom>
              <a:avLst/>
              <a:gdLst>
                <a:gd name="T0" fmla="*/ 230 w 921"/>
                <a:gd name="T1" fmla="*/ 1222 h 1337"/>
                <a:gd name="T2" fmla="*/ 850 w 921"/>
                <a:gd name="T3" fmla="*/ 207 h 1337"/>
                <a:gd name="T4" fmla="*/ 677 w 921"/>
                <a:gd name="T5" fmla="*/ 107 h 1337"/>
                <a:gd name="T6" fmla="*/ 58 w 921"/>
                <a:gd name="T7" fmla="*/ 1121 h 1337"/>
                <a:gd name="T8" fmla="*/ 230 w 921"/>
                <a:gd name="T9" fmla="*/ 1222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1" h="1337">
                  <a:moveTo>
                    <a:pt x="230" y="1222"/>
                  </a:moveTo>
                  <a:cubicBezTo>
                    <a:pt x="408" y="867"/>
                    <a:pt x="630" y="537"/>
                    <a:pt x="850" y="207"/>
                  </a:cubicBezTo>
                  <a:cubicBezTo>
                    <a:pt x="921" y="100"/>
                    <a:pt x="748" y="0"/>
                    <a:pt x="677" y="107"/>
                  </a:cubicBezTo>
                  <a:cubicBezTo>
                    <a:pt x="458" y="437"/>
                    <a:pt x="236" y="767"/>
                    <a:pt x="58" y="1121"/>
                  </a:cubicBezTo>
                  <a:cubicBezTo>
                    <a:pt x="0" y="1236"/>
                    <a:pt x="172" y="1337"/>
                    <a:pt x="230" y="1222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" name="Freeform 96">
            <a:extLst>
              <a:ext uri="{FF2B5EF4-FFF2-40B4-BE49-F238E27FC236}">
                <a16:creationId xmlns="" xmlns:a16="http://schemas.microsoft.com/office/drawing/2014/main" id="{8338FE7D-25BB-4395-B56E-F1FE70A2B292}"/>
              </a:ext>
            </a:extLst>
          </p:cNvPr>
          <p:cNvSpPr>
            <a:spLocks/>
          </p:cNvSpPr>
          <p:nvPr/>
        </p:nvSpPr>
        <p:spPr bwMode="auto">
          <a:xfrm rot="20328732">
            <a:off x="4888157" y="377433"/>
            <a:ext cx="248153" cy="337270"/>
          </a:xfrm>
          <a:custGeom>
            <a:avLst/>
            <a:gdLst>
              <a:gd name="T0" fmla="*/ 12 w 1396"/>
              <a:gd name="T1" fmla="*/ 966 h 1904"/>
              <a:gd name="T2" fmla="*/ 196 w 1396"/>
              <a:gd name="T3" fmla="*/ 187 h 1904"/>
              <a:gd name="T4" fmla="*/ 281 w 1396"/>
              <a:gd name="T5" fmla="*/ 89 h 1904"/>
              <a:gd name="T6" fmla="*/ 528 w 1396"/>
              <a:gd name="T7" fmla="*/ 167 h 1904"/>
              <a:gd name="T8" fmla="*/ 630 w 1396"/>
              <a:gd name="T9" fmla="*/ 543 h 1904"/>
              <a:gd name="T10" fmla="*/ 714 w 1396"/>
              <a:gd name="T11" fmla="*/ 569 h 1904"/>
              <a:gd name="T12" fmla="*/ 878 w 1396"/>
              <a:gd name="T13" fmla="*/ 393 h 1904"/>
              <a:gd name="T14" fmla="*/ 1378 w 1396"/>
              <a:gd name="T15" fmla="*/ 239 h 1904"/>
              <a:gd name="T16" fmla="*/ 1380 w 1396"/>
              <a:gd name="T17" fmla="*/ 392 h 1904"/>
              <a:gd name="T18" fmla="*/ 974 w 1396"/>
              <a:gd name="T19" fmla="*/ 1201 h 1904"/>
              <a:gd name="T20" fmla="*/ 383 w 1396"/>
              <a:gd name="T21" fmla="*/ 1868 h 1904"/>
              <a:gd name="T22" fmla="*/ 305 w 1396"/>
              <a:gd name="T23" fmla="*/ 1894 h 1904"/>
              <a:gd name="T24" fmla="*/ 268 w 1396"/>
              <a:gd name="T25" fmla="*/ 1858 h 1904"/>
              <a:gd name="T26" fmla="*/ 13 w 1396"/>
              <a:gd name="T27" fmla="*/ 992 h 1904"/>
              <a:gd name="T28" fmla="*/ 12 w 1396"/>
              <a:gd name="T29" fmla="*/ 966 h 1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96" h="1904">
                <a:moveTo>
                  <a:pt x="12" y="966"/>
                </a:moveTo>
                <a:cubicBezTo>
                  <a:pt x="0" y="694"/>
                  <a:pt x="47" y="419"/>
                  <a:pt x="196" y="187"/>
                </a:cubicBezTo>
                <a:cubicBezTo>
                  <a:pt x="219" y="150"/>
                  <a:pt x="245" y="114"/>
                  <a:pt x="281" y="89"/>
                </a:cubicBezTo>
                <a:cubicBezTo>
                  <a:pt x="374" y="23"/>
                  <a:pt x="474" y="79"/>
                  <a:pt x="528" y="167"/>
                </a:cubicBezTo>
                <a:cubicBezTo>
                  <a:pt x="598" y="282"/>
                  <a:pt x="590" y="419"/>
                  <a:pt x="630" y="543"/>
                </a:cubicBezTo>
                <a:cubicBezTo>
                  <a:pt x="654" y="617"/>
                  <a:pt x="666" y="616"/>
                  <a:pt x="714" y="569"/>
                </a:cubicBezTo>
                <a:cubicBezTo>
                  <a:pt x="772" y="513"/>
                  <a:pt x="821" y="450"/>
                  <a:pt x="878" y="393"/>
                </a:cubicBezTo>
                <a:cubicBezTo>
                  <a:pt x="961" y="310"/>
                  <a:pt x="1292" y="0"/>
                  <a:pt x="1378" y="239"/>
                </a:cubicBezTo>
                <a:cubicBezTo>
                  <a:pt x="1396" y="287"/>
                  <a:pt x="1390" y="341"/>
                  <a:pt x="1380" y="392"/>
                </a:cubicBezTo>
                <a:cubicBezTo>
                  <a:pt x="1321" y="689"/>
                  <a:pt x="1152" y="961"/>
                  <a:pt x="974" y="1201"/>
                </a:cubicBezTo>
                <a:cubicBezTo>
                  <a:pt x="798" y="1436"/>
                  <a:pt x="613" y="1682"/>
                  <a:pt x="383" y="1868"/>
                </a:cubicBezTo>
                <a:cubicBezTo>
                  <a:pt x="361" y="1886"/>
                  <a:pt x="332" y="1904"/>
                  <a:pt x="305" y="1894"/>
                </a:cubicBezTo>
                <a:cubicBezTo>
                  <a:pt x="288" y="1888"/>
                  <a:pt x="277" y="1873"/>
                  <a:pt x="268" y="1858"/>
                </a:cubicBezTo>
                <a:cubicBezTo>
                  <a:pt x="107" y="1608"/>
                  <a:pt x="31" y="1286"/>
                  <a:pt x="13" y="992"/>
                </a:cubicBezTo>
                <a:cubicBezTo>
                  <a:pt x="13" y="983"/>
                  <a:pt x="12" y="974"/>
                  <a:pt x="12" y="966"/>
                </a:cubicBezTo>
              </a:path>
            </a:pathLst>
          </a:custGeom>
          <a:solidFill>
            <a:srgbClr val="255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Freeform 97">
            <a:extLst>
              <a:ext uri="{FF2B5EF4-FFF2-40B4-BE49-F238E27FC236}">
                <a16:creationId xmlns="" xmlns:a16="http://schemas.microsoft.com/office/drawing/2014/main" id="{3FC71A3E-46AB-47CC-AA03-7222CE49959B}"/>
              </a:ext>
            </a:extLst>
          </p:cNvPr>
          <p:cNvSpPr>
            <a:spLocks/>
          </p:cNvSpPr>
          <p:nvPr/>
        </p:nvSpPr>
        <p:spPr bwMode="auto">
          <a:xfrm rot="20328732">
            <a:off x="7738779" y="552686"/>
            <a:ext cx="248153" cy="337270"/>
          </a:xfrm>
          <a:custGeom>
            <a:avLst/>
            <a:gdLst>
              <a:gd name="T0" fmla="*/ 12 w 1396"/>
              <a:gd name="T1" fmla="*/ 966 h 1905"/>
              <a:gd name="T2" fmla="*/ 196 w 1396"/>
              <a:gd name="T3" fmla="*/ 187 h 1905"/>
              <a:gd name="T4" fmla="*/ 281 w 1396"/>
              <a:gd name="T5" fmla="*/ 89 h 1905"/>
              <a:gd name="T6" fmla="*/ 528 w 1396"/>
              <a:gd name="T7" fmla="*/ 167 h 1905"/>
              <a:gd name="T8" fmla="*/ 630 w 1396"/>
              <a:gd name="T9" fmla="*/ 543 h 1905"/>
              <a:gd name="T10" fmla="*/ 715 w 1396"/>
              <a:gd name="T11" fmla="*/ 569 h 1905"/>
              <a:gd name="T12" fmla="*/ 878 w 1396"/>
              <a:gd name="T13" fmla="*/ 393 h 1905"/>
              <a:gd name="T14" fmla="*/ 1379 w 1396"/>
              <a:gd name="T15" fmla="*/ 239 h 1905"/>
              <a:gd name="T16" fmla="*/ 1380 w 1396"/>
              <a:gd name="T17" fmla="*/ 393 h 1905"/>
              <a:gd name="T18" fmla="*/ 974 w 1396"/>
              <a:gd name="T19" fmla="*/ 1201 h 1905"/>
              <a:gd name="T20" fmla="*/ 384 w 1396"/>
              <a:gd name="T21" fmla="*/ 1868 h 1905"/>
              <a:gd name="T22" fmla="*/ 305 w 1396"/>
              <a:gd name="T23" fmla="*/ 1894 h 1905"/>
              <a:gd name="T24" fmla="*/ 268 w 1396"/>
              <a:gd name="T25" fmla="*/ 1858 h 1905"/>
              <a:gd name="T26" fmla="*/ 14 w 1396"/>
              <a:gd name="T27" fmla="*/ 992 h 1905"/>
              <a:gd name="T28" fmla="*/ 12 w 1396"/>
              <a:gd name="T29" fmla="*/ 966 h 1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96" h="1905">
                <a:moveTo>
                  <a:pt x="12" y="966"/>
                </a:moveTo>
                <a:cubicBezTo>
                  <a:pt x="0" y="694"/>
                  <a:pt x="47" y="419"/>
                  <a:pt x="196" y="187"/>
                </a:cubicBezTo>
                <a:cubicBezTo>
                  <a:pt x="220" y="151"/>
                  <a:pt x="246" y="115"/>
                  <a:pt x="281" y="89"/>
                </a:cubicBezTo>
                <a:cubicBezTo>
                  <a:pt x="374" y="23"/>
                  <a:pt x="474" y="79"/>
                  <a:pt x="528" y="167"/>
                </a:cubicBezTo>
                <a:cubicBezTo>
                  <a:pt x="598" y="282"/>
                  <a:pt x="590" y="419"/>
                  <a:pt x="630" y="543"/>
                </a:cubicBezTo>
                <a:cubicBezTo>
                  <a:pt x="654" y="617"/>
                  <a:pt x="666" y="617"/>
                  <a:pt x="715" y="569"/>
                </a:cubicBezTo>
                <a:cubicBezTo>
                  <a:pt x="772" y="513"/>
                  <a:pt x="822" y="450"/>
                  <a:pt x="878" y="393"/>
                </a:cubicBezTo>
                <a:cubicBezTo>
                  <a:pt x="961" y="310"/>
                  <a:pt x="1292" y="0"/>
                  <a:pt x="1379" y="239"/>
                </a:cubicBezTo>
                <a:cubicBezTo>
                  <a:pt x="1396" y="288"/>
                  <a:pt x="1390" y="342"/>
                  <a:pt x="1380" y="393"/>
                </a:cubicBezTo>
                <a:cubicBezTo>
                  <a:pt x="1321" y="690"/>
                  <a:pt x="1152" y="961"/>
                  <a:pt x="974" y="1201"/>
                </a:cubicBezTo>
                <a:cubicBezTo>
                  <a:pt x="798" y="1436"/>
                  <a:pt x="614" y="1682"/>
                  <a:pt x="384" y="1868"/>
                </a:cubicBezTo>
                <a:cubicBezTo>
                  <a:pt x="361" y="1886"/>
                  <a:pt x="333" y="1905"/>
                  <a:pt x="305" y="1894"/>
                </a:cubicBezTo>
                <a:cubicBezTo>
                  <a:pt x="289" y="1888"/>
                  <a:pt x="278" y="1873"/>
                  <a:pt x="268" y="1858"/>
                </a:cubicBezTo>
                <a:cubicBezTo>
                  <a:pt x="107" y="1608"/>
                  <a:pt x="31" y="1286"/>
                  <a:pt x="14" y="992"/>
                </a:cubicBezTo>
                <a:cubicBezTo>
                  <a:pt x="13" y="983"/>
                  <a:pt x="13" y="975"/>
                  <a:pt x="12" y="966"/>
                </a:cubicBezTo>
              </a:path>
            </a:pathLst>
          </a:custGeom>
          <a:solidFill>
            <a:srgbClr val="ECB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Freeform 98">
            <a:extLst>
              <a:ext uri="{FF2B5EF4-FFF2-40B4-BE49-F238E27FC236}">
                <a16:creationId xmlns="" xmlns:a16="http://schemas.microsoft.com/office/drawing/2014/main" id="{EC4DA3BD-0A7A-4D59-921D-BFA7F25C2FE7}"/>
              </a:ext>
            </a:extLst>
          </p:cNvPr>
          <p:cNvSpPr>
            <a:spLocks/>
          </p:cNvSpPr>
          <p:nvPr/>
        </p:nvSpPr>
        <p:spPr bwMode="auto">
          <a:xfrm rot="20328732">
            <a:off x="6233768" y="1362034"/>
            <a:ext cx="248153" cy="337270"/>
          </a:xfrm>
          <a:custGeom>
            <a:avLst/>
            <a:gdLst>
              <a:gd name="T0" fmla="*/ 12 w 1396"/>
              <a:gd name="T1" fmla="*/ 966 h 1904"/>
              <a:gd name="T2" fmla="*/ 195 w 1396"/>
              <a:gd name="T3" fmla="*/ 187 h 1904"/>
              <a:gd name="T4" fmla="*/ 281 w 1396"/>
              <a:gd name="T5" fmla="*/ 89 h 1904"/>
              <a:gd name="T6" fmla="*/ 527 w 1396"/>
              <a:gd name="T7" fmla="*/ 167 h 1904"/>
              <a:gd name="T8" fmla="*/ 630 w 1396"/>
              <a:gd name="T9" fmla="*/ 543 h 1904"/>
              <a:gd name="T10" fmla="*/ 714 w 1396"/>
              <a:gd name="T11" fmla="*/ 569 h 1904"/>
              <a:gd name="T12" fmla="*/ 877 w 1396"/>
              <a:gd name="T13" fmla="*/ 393 h 1904"/>
              <a:gd name="T14" fmla="*/ 1378 w 1396"/>
              <a:gd name="T15" fmla="*/ 239 h 1904"/>
              <a:gd name="T16" fmla="*/ 1379 w 1396"/>
              <a:gd name="T17" fmla="*/ 392 h 1904"/>
              <a:gd name="T18" fmla="*/ 973 w 1396"/>
              <a:gd name="T19" fmla="*/ 1201 h 1904"/>
              <a:gd name="T20" fmla="*/ 383 w 1396"/>
              <a:gd name="T21" fmla="*/ 1868 h 1904"/>
              <a:gd name="T22" fmla="*/ 305 w 1396"/>
              <a:gd name="T23" fmla="*/ 1894 h 1904"/>
              <a:gd name="T24" fmla="*/ 268 w 1396"/>
              <a:gd name="T25" fmla="*/ 1858 h 1904"/>
              <a:gd name="T26" fmla="*/ 13 w 1396"/>
              <a:gd name="T27" fmla="*/ 992 h 1904"/>
              <a:gd name="T28" fmla="*/ 12 w 1396"/>
              <a:gd name="T29" fmla="*/ 966 h 1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96" h="1904">
                <a:moveTo>
                  <a:pt x="12" y="966"/>
                </a:moveTo>
                <a:cubicBezTo>
                  <a:pt x="0" y="694"/>
                  <a:pt x="46" y="419"/>
                  <a:pt x="195" y="187"/>
                </a:cubicBezTo>
                <a:cubicBezTo>
                  <a:pt x="219" y="150"/>
                  <a:pt x="245" y="114"/>
                  <a:pt x="281" y="89"/>
                </a:cubicBezTo>
                <a:cubicBezTo>
                  <a:pt x="374" y="23"/>
                  <a:pt x="474" y="79"/>
                  <a:pt x="527" y="167"/>
                </a:cubicBezTo>
                <a:cubicBezTo>
                  <a:pt x="597" y="282"/>
                  <a:pt x="589" y="419"/>
                  <a:pt x="630" y="543"/>
                </a:cubicBezTo>
                <a:cubicBezTo>
                  <a:pt x="654" y="617"/>
                  <a:pt x="666" y="617"/>
                  <a:pt x="714" y="569"/>
                </a:cubicBezTo>
                <a:cubicBezTo>
                  <a:pt x="772" y="513"/>
                  <a:pt x="821" y="450"/>
                  <a:pt x="877" y="393"/>
                </a:cubicBezTo>
                <a:cubicBezTo>
                  <a:pt x="961" y="310"/>
                  <a:pt x="1291" y="0"/>
                  <a:pt x="1378" y="239"/>
                </a:cubicBezTo>
                <a:cubicBezTo>
                  <a:pt x="1396" y="287"/>
                  <a:pt x="1390" y="341"/>
                  <a:pt x="1379" y="392"/>
                </a:cubicBezTo>
                <a:cubicBezTo>
                  <a:pt x="1321" y="689"/>
                  <a:pt x="1152" y="961"/>
                  <a:pt x="973" y="1201"/>
                </a:cubicBezTo>
                <a:cubicBezTo>
                  <a:pt x="798" y="1436"/>
                  <a:pt x="613" y="1682"/>
                  <a:pt x="383" y="1868"/>
                </a:cubicBezTo>
                <a:cubicBezTo>
                  <a:pt x="361" y="1886"/>
                  <a:pt x="332" y="1904"/>
                  <a:pt x="305" y="1894"/>
                </a:cubicBezTo>
                <a:cubicBezTo>
                  <a:pt x="288" y="1888"/>
                  <a:pt x="277" y="1873"/>
                  <a:pt x="268" y="1858"/>
                </a:cubicBezTo>
                <a:cubicBezTo>
                  <a:pt x="106" y="1608"/>
                  <a:pt x="30" y="1286"/>
                  <a:pt x="13" y="992"/>
                </a:cubicBezTo>
                <a:cubicBezTo>
                  <a:pt x="13" y="983"/>
                  <a:pt x="12" y="974"/>
                  <a:pt x="12" y="966"/>
                </a:cubicBezTo>
                <a:close/>
              </a:path>
            </a:pathLst>
          </a:custGeom>
          <a:solidFill>
            <a:srgbClr val="DB7B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F8698E36-4E7D-44D9-9C0F-15646134A40F}"/>
              </a:ext>
            </a:extLst>
          </p:cNvPr>
          <p:cNvGrpSpPr/>
          <p:nvPr/>
        </p:nvGrpSpPr>
        <p:grpSpPr>
          <a:xfrm>
            <a:off x="-118241" y="14462"/>
            <a:ext cx="1662113" cy="1943100"/>
            <a:chOff x="2798763" y="2209801"/>
            <a:chExt cx="1662113" cy="1943100"/>
          </a:xfrm>
        </p:grpSpPr>
        <p:sp>
          <p:nvSpPr>
            <p:cNvPr id="22" name="Freeform 887">
              <a:extLst>
                <a:ext uri="{FF2B5EF4-FFF2-40B4-BE49-F238E27FC236}">
                  <a16:creationId xmlns="" xmlns:a16="http://schemas.microsoft.com/office/drawing/2014/main" id="{8285BC7D-AD47-428B-AA25-D651DC9C5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850" y="3473451"/>
              <a:ext cx="163513" cy="39688"/>
            </a:xfrm>
            <a:custGeom>
              <a:avLst/>
              <a:gdLst>
                <a:gd name="T0" fmla="*/ 731 w 790"/>
                <a:gd name="T1" fmla="*/ 172 h 191"/>
                <a:gd name="T2" fmla="*/ 366 w 790"/>
                <a:gd name="T3" fmla="*/ 50 h 191"/>
                <a:gd name="T4" fmla="*/ 43 w 790"/>
                <a:gd name="T5" fmla="*/ 191 h 191"/>
                <a:gd name="T6" fmla="*/ 0 w 790"/>
                <a:gd name="T7" fmla="*/ 124 h 191"/>
                <a:gd name="T8" fmla="*/ 314 w 790"/>
                <a:gd name="T9" fmla="*/ 20 h 191"/>
                <a:gd name="T10" fmla="*/ 790 w 790"/>
                <a:gd name="T11" fmla="*/ 156 h 191"/>
                <a:gd name="T12" fmla="*/ 731 w 790"/>
                <a:gd name="T13" fmla="*/ 17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191">
                  <a:moveTo>
                    <a:pt x="731" y="172"/>
                  </a:moveTo>
                  <a:cubicBezTo>
                    <a:pt x="705" y="149"/>
                    <a:pt x="561" y="45"/>
                    <a:pt x="366" y="50"/>
                  </a:cubicBezTo>
                  <a:cubicBezTo>
                    <a:pt x="171" y="55"/>
                    <a:pt x="67" y="166"/>
                    <a:pt x="43" y="191"/>
                  </a:cubicBezTo>
                  <a:cubicBezTo>
                    <a:pt x="29" y="168"/>
                    <a:pt x="14" y="146"/>
                    <a:pt x="0" y="124"/>
                  </a:cubicBezTo>
                  <a:cubicBezTo>
                    <a:pt x="58" y="88"/>
                    <a:pt x="168" y="32"/>
                    <a:pt x="314" y="20"/>
                  </a:cubicBezTo>
                  <a:cubicBezTo>
                    <a:pt x="559" y="0"/>
                    <a:pt x="737" y="118"/>
                    <a:pt x="790" y="156"/>
                  </a:cubicBezTo>
                  <a:cubicBezTo>
                    <a:pt x="770" y="162"/>
                    <a:pt x="750" y="167"/>
                    <a:pt x="731" y="172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888">
              <a:extLst>
                <a:ext uri="{FF2B5EF4-FFF2-40B4-BE49-F238E27FC236}">
                  <a16:creationId xmlns="" xmlns:a16="http://schemas.microsoft.com/office/drawing/2014/main" id="{5699101E-356A-499E-A4E1-C953EF2EF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675" y="3598863"/>
              <a:ext cx="38100" cy="161925"/>
            </a:xfrm>
            <a:custGeom>
              <a:avLst/>
              <a:gdLst>
                <a:gd name="T0" fmla="*/ 173 w 185"/>
                <a:gd name="T1" fmla="*/ 730 h 789"/>
                <a:gd name="T2" fmla="*/ 47 w 185"/>
                <a:gd name="T3" fmla="*/ 367 h 789"/>
                <a:gd name="T4" fmla="*/ 185 w 185"/>
                <a:gd name="T5" fmla="*/ 42 h 789"/>
                <a:gd name="T6" fmla="*/ 118 w 185"/>
                <a:gd name="T7" fmla="*/ 0 h 789"/>
                <a:gd name="T8" fmla="*/ 17 w 185"/>
                <a:gd name="T9" fmla="*/ 315 h 789"/>
                <a:gd name="T10" fmla="*/ 157 w 185"/>
                <a:gd name="T11" fmla="*/ 789 h 789"/>
                <a:gd name="T12" fmla="*/ 173 w 185"/>
                <a:gd name="T13" fmla="*/ 73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789">
                  <a:moveTo>
                    <a:pt x="173" y="730"/>
                  </a:moveTo>
                  <a:cubicBezTo>
                    <a:pt x="149" y="705"/>
                    <a:pt x="44" y="561"/>
                    <a:pt x="47" y="367"/>
                  </a:cubicBezTo>
                  <a:cubicBezTo>
                    <a:pt x="51" y="172"/>
                    <a:pt x="161" y="67"/>
                    <a:pt x="185" y="42"/>
                  </a:cubicBezTo>
                  <a:cubicBezTo>
                    <a:pt x="163" y="28"/>
                    <a:pt x="140" y="14"/>
                    <a:pt x="118" y="0"/>
                  </a:cubicBezTo>
                  <a:cubicBezTo>
                    <a:pt x="82" y="58"/>
                    <a:pt x="27" y="168"/>
                    <a:pt x="17" y="315"/>
                  </a:cubicBezTo>
                  <a:cubicBezTo>
                    <a:pt x="0" y="559"/>
                    <a:pt x="119" y="736"/>
                    <a:pt x="157" y="789"/>
                  </a:cubicBezTo>
                  <a:lnTo>
                    <a:pt x="173" y="730"/>
                  </a:ln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889">
              <a:extLst>
                <a:ext uri="{FF2B5EF4-FFF2-40B4-BE49-F238E27FC236}">
                  <a16:creationId xmlns="" xmlns:a16="http://schemas.microsoft.com/office/drawing/2014/main" id="{B9E3481B-6E4D-42C0-8D96-410CE6545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875" y="3709988"/>
              <a:ext cx="160338" cy="239713"/>
            </a:xfrm>
            <a:custGeom>
              <a:avLst/>
              <a:gdLst>
                <a:gd name="T0" fmla="*/ 638 w 780"/>
                <a:gd name="T1" fmla="*/ 739 h 1164"/>
                <a:gd name="T2" fmla="*/ 581 w 780"/>
                <a:gd name="T3" fmla="*/ 1164 h 1164"/>
                <a:gd name="T4" fmla="*/ 563 w 780"/>
                <a:gd name="T5" fmla="*/ 1141 h 1164"/>
                <a:gd name="T6" fmla="*/ 229 w 780"/>
                <a:gd name="T7" fmla="*/ 740 h 1164"/>
                <a:gd name="T8" fmla="*/ 0 w 780"/>
                <a:gd name="T9" fmla="*/ 369 h 1164"/>
                <a:gd name="T10" fmla="*/ 171 w 780"/>
                <a:gd name="T11" fmla="*/ 84 h 1164"/>
                <a:gd name="T12" fmla="*/ 354 w 780"/>
                <a:gd name="T13" fmla="*/ 107 h 1164"/>
                <a:gd name="T14" fmla="*/ 393 w 780"/>
                <a:gd name="T15" fmla="*/ 60 h 1164"/>
                <a:gd name="T16" fmla="*/ 507 w 780"/>
                <a:gd name="T17" fmla="*/ 4 h 1164"/>
                <a:gd name="T18" fmla="*/ 733 w 780"/>
                <a:gd name="T19" fmla="*/ 230 h 1164"/>
                <a:gd name="T20" fmla="*/ 638 w 780"/>
                <a:gd name="T21" fmla="*/ 739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0" h="1164">
                  <a:moveTo>
                    <a:pt x="638" y="739"/>
                  </a:moveTo>
                  <a:cubicBezTo>
                    <a:pt x="599" y="899"/>
                    <a:pt x="585" y="1044"/>
                    <a:pt x="581" y="1164"/>
                  </a:cubicBezTo>
                  <a:cubicBezTo>
                    <a:pt x="575" y="1156"/>
                    <a:pt x="569" y="1149"/>
                    <a:pt x="563" y="1141"/>
                  </a:cubicBezTo>
                  <a:cubicBezTo>
                    <a:pt x="424" y="968"/>
                    <a:pt x="308" y="832"/>
                    <a:pt x="229" y="740"/>
                  </a:cubicBezTo>
                  <a:cubicBezTo>
                    <a:pt x="70" y="555"/>
                    <a:pt x="1" y="485"/>
                    <a:pt x="0" y="369"/>
                  </a:cubicBezTo>
                  <a:cubicBezTo>
                    <a:pt x="0" y="268"/>
                    <a:pt x="51" y="122"/>
                    <a:pt x="171" y="84"/>
                  </a:cubicBezTo>
                  <a:cubicBezTo>
                    <a:pt x="251" y="59"/>
                    <a:pt x="326" y="92"/>
                    <a:pt x="354" y="107"/>
                  </a:cubicBezTo>
                  <a:cubicBezTo>
                    <a:pt x="361" y="97"/>
                    <a:pt x="374" y="79"/>
                    <a:pt x="393" y="60"/>
                  </a:cubicBezTo>
                  <a:cubicBezTo>
                    <a:pt x="420" y="33"/>
                    <a:pt x="459" y="6"/>
                    <a:pt x="507" y="4"/>
                  </a:cubicBezTo>
                  <a:cubicBezTo>
                    <a:pt x="616" y="0"/>
                    <a:pt x="702" y="131"/>
                    <a:pt x="733" y="230"/>
                  </a:cubicBezTo>
                  <a:cubicBezTo>
                    <a:pt x="780" y="381"/>
                    <a:pt x="701" y="479"/>
                    <a:pt x="638" y="739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Freeform 890">
              <a:extLst>
                <a:ext uri="{FF2B5EF4-FFF2-40B4-BE49-F238E27FC236}">
                  <a16:creationId xmlns="" xmlns:a16="http://schemas.microsoft.com/office/drawing/2014/main" id="{731D168F-44FA-49D0-B1F8-CC01494EA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800" y="3417888"/>
              <a:ext cx="260350" cy="188913"/>
            </a:xfrm>
            <a:custGeom>
              <a:avLst/>
              <a:gdLst>
                <a:gd name="T0" fmla="*/ 1269 w 1269"/>
                <a:gd name="T1" fmla="*/ 918 h 918"/>
                <a:gd name="T2" fmla="*/ 1223 w 1269"/>
                <a:gd name="T3" fmla="*/ 910 h 918"/>
                <a:gd name="T4" fmla="*/ 891 w 1269"/>
                <a:gd name="T5" fmla="*/ 873 h 918"/>
                <a:gd name="T6" fmla="*/ 564 w 1269"/>
                <a:gd name="T7" fmla="*/ 868 h 918"/>
                <a:gd name="T8" fmla="*/ 173 w 1269"/>
                <a:gd name="T9" fmla="*/ 793 h 918"/>
                <a:gd name="T10" fmla="*/ 50 w 1269"/>
                <a:gd name="T11" fmla="*/ 487 h 918"/>
                <a:gd name="T12" fmla="*/ 209 w 1269"/>
                <a:gd name="T13" fmla="*/ 418 h 918"/>
                <a:gd name="T14" fmla="*/ 208 w 1269"/>
                <a:gd name="T15" fmla="*/ 413 h 918"/>
                <a:gd name="T16" fmla="*/ 195 w 1269"/>
                <a:gd name="T17" fmla="*/ 298 h 918"/>
                <a:gd name="T18" fmla="*/ 400 w 1269"/>
                <a:gd name="T19" fmla="*/ 75 h 918"/>
                <a:gd name="T20" fmla="*/ 1078 w 1269"/>
                <a:gd name="T21" fmla="*/ 577 h 918"/>
                <a:gd name="T22" fmla="*/ 1269 w 1269"/>
                <a:gd name="T23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9" h="918">
                  <a:moveTo>
                    <a:pt x="1269" y="918"/>
                  </a:moveTo>
                  <a:cubicBezTo>
                    <a:pt x="1255" y="916"/>
                    <a:pt x="1240" y="913"/>
                    <a:pt x="1223" y="910"/>
                  </a:cubicBezTo>
                  <a:cubicBezTo>
                    <a:pt x="1141" y="897"/>
                    <a:pt x="1027" y="881"/>
                    <a:pt x="891" y="873"/>
                  </a:cubicBezTo>
                  <a:cubicBezTo>
                    <a:pt x="759" y="865"/>
                    <a:pt x="653" y="866"/>
                    <a:pt x="564" y="868"/>
                  </a:cubicBezTo>
                  <a:cubicBezTo>
                    <a:pt x="381" y="872"/>
                    <a:pt x="273" y="875"/>
                    <a:pt x="173" y="793"/>
                  </a:cubicBezTo>
                  <a:cubicBezTo>
                    <a:pt x="79" y="716"/>
                    <a:pt x="0" y="571"/>
                    <a:pt x="50" y="487"/>
                  </a:cubicBezTo>
                  <a:cubicBezTo>
                    <a:pt x="84" y="429"/>
                    <a:pt x="172" y="419"/>
                    <a:pt x="209" y="418"/>
                  </a:cubicBezTo>
                  <a:cubicBezTo>
                    <a:pt x="209" y="416"/>
                    <a:pt x="208" y="415"/>
                    <a:pt x="208" y="413"/>
                  </a:cubicBezTo>
                  <a:cubicBezTo>
                    <a:pt x="198" y="385"/>
                    <a:pt x="188" y="345"/>
                    <a:pt x="195" y="298"/>
                  </a:cubicBezTo>
                  <a:cubicBezTo>
                    <a:pt x="212" y="188"/>
                    <a:pt x="314" y="99"/>
                    <a:pt x="400" y="75"/>
                  </a:cubicBezTo>
                  <a:cubicBezTo>
                    <a:pt x="668" y="0"/>
                    <a:pt x="1011" y="483"/>
                    <a:pt x="1078" y="577"/>
                  </a:cubicBezTo>
                  <a:cubicBezTo>
                    <a:pt x="1173" y="711"/>
                    <a:pt x="1233" y="834"/>
                    <a:pt x="1269" y="918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891">
              <a:extLst>
                <a:ext uri="{FF2B5EF4-FFF2-40B4-BE49-F238E27FC236}">
                  <a16:creationId xmlns="" xmlns:a16="http://schemas.microsoft.com/office/drawing/2014/main" id="{C5C55CD4-1D6C-49B7-9151-A253721C8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738" y="3502026"/>
              <a:ext cx="244475" cy="103188"/>
            </a:xfrm>
            <a:custGeom>
              <a:avLst/>
              <a:gdLst>
                <a:gd name="T0" fmla="*/ 1189 w 1189"/>
                <a:gd name="T1" fmla="*/ 497 h 497"/>
                <a:gd name="T2" fmla="*/ 857 w 1189"/>
                <a:gd name="T3" fmla="*/ 460 h 497"/>
                <a:gd name="T4" fmla="*/ 652 w 1189"/>
                <a:gd name="T5" fmla="*/ 454 h 497"/>
                <a:gd name="T6" fmla="*/ 530 w 1189"/>
                <a:gd name="T7" fmla="*/ 455 h 497"/>
                <a:gd name="T8" fmla="*/ 427 w 1189"/>
                <a:gd name="T9" fmla="*/ 457 h 497"/>
                <a:gd name="T10" fmla="*/ 139 w 1189"/>
                <a:gd name="T11" fmla="*/ 380 h 497"/>
                <a:gd name="T12" fmla="*/ 0 w 1189"/>
                <a:gd name="T13" fmla="*/ 135 h 497"/>
                <a:gd name="T14" fmla="*/ 16 w 1189"/>
                <a:gd name="T15" fmla="*/ 74 h 497"/>
                <a:gd name="T16" fmla="*/ 175 w 1189"/>
                <a:gd name="T17" fmla="*/ 5 h 497"/>
                <a:gd name="T18" fmla="*/ 175 w 1189"/>
                <a:gd name="T19" fmla="*/ 5 h 497"/>
                <a:gd name="T20" fmla="*/ 175 w 1189"/>
                <a:gd name="T21" fmla="*/ 5 h 497"/>
                <a:gd name="T22" fmla="*/ 174 w 1189"/>
                <a:gd name="T23" fmla="*/ 0 h 497"/>
                <a:gd name="T24" fmla="*/ 488 w 1189"/>
                <a:gd name="T25" fmla="*/ 101 h 497"/>
                <a:gd name="T26" fmla="*/ 1189 w 1189"/>
                <a:gd name="T27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9" h="497">
                  <a:moveTo>
                    <a:pt x="1189" y="497"/>
                  </a:moveTo>
                  <a:cubicBezTo>
                    <a:pt x="1107" y="484"/>
                    <a:pt x="993" y="468"/>
                    <a:pt x="857" y="460"/>
                  </a:cubicBezTo>
                  <a:cubicBezTo>
                    <a:pt x="781" y="455"/>
                    <a:pt x="713" y="454"/>
                    <a:pt x="652" y="454"/>
                  </a:cubicBezTo>
                  <a:cubicBezTo>
                    <a:pt x="608" y="454"/>
                    <a:pt x="567" y="454"/>
                    <a:pt x="530" y="455"/>
                  </a:cubicBezTo>
                  <a:cubicBezTo>
                    <a:pt x="493" y="456"/>
                    <a:pt x="458" y="457"/>
                    <a:pt x="427" y="457"/>
                  </a:cubicBezTo>
                  <a:cubicBezTo>
                    <a:pt x="303" y="457"/>
                    <a:pt x="218" y="445"/>
                    <a:pt x="139" y="380"/>
                  </a:cubicBezTo>
                  <a:cubicBezTo>
                    <a:pt x="65" y="320"/>
                    <a:pt x="1" y="217"/>
                    <a:pt x="0" y="135"/>
                  </a:cubicBezTo>
                  <a:cubicBezTo>
                    <a:pt x="0" y="113"/>
                    <a:pt x="5" y="92"/>
                    <a:pt x="16" y="74"/>
                  </a:cubicBezTo>
                  <a:cubicBezTo>
                    <a:pt x="50" y="16"/>
                    <a:pt x="138" y="6"/>
                    <a:pt x="175" y="5"/>
                  </a:cubicBezTo>
                  <a:lnTo>
                    <a:pt x="175" y="5"/>
                  </a:lnTo>
                  <a:lnTo>
                    <a:pt x="175" y="5"/>
                  </a:lnTo>
                  <a:cubicBezTo>
                    <a:pt x="175" y="3"/>
                    <a:pt x="174" y="2"/>
                    <a:pt x="174" y="0"/>
                  </a:cubicBezTo>
                  <a:cubicBezTo>
                    <a:pt x="269" y="21"/>
                    <a:pt x="378" y="61"/>
                    <a:pt x="488" y="101"/>
                  </a:cubicBezTo>
                  <a:cubicBezTo>
                    <a:pt x="668" y="168"/>
                    <a:pt x="918" y="284"/>
                    <a:pt x="1189" y="497"/>
                  </a:cubicBezTo>
                </a:path>
              </a:pathLst>
            </a:custGeom>
            <a:solidFill>
              <a:srgbClr val="719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Freeform 892">
              <a:extLst>
                <a:ext uri="{FF2B5EF4-FFF2-40B4-BE49-F238E27FC236}">
                  <a16:creationId xmlns="" xmlns:a16="http://schemas.microsoft.com/office/drawing/2014/main" id="{DA61DCE4-0887-4C8A-B737-C3F402196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875" y="3722688"/>
              <a:ext cx="115888" cy="222250"/>
            </a:xfrm>
            <a:custGeom>
              <a:avLst/>
              <a:gdLst>
                <a:gd name="T0" fmla="*/ 563 w 563"/>
                <a:gd name="T1" fmla="*/ 1082 h 1082"/>
                <a:gd name="T2" fmla="*/ 229 w 563"/>
                <a:gd name="T3" fmla="*/ 681 h 1082"/>
                <a:gd name="T4" fmla="*/ 0 w 563"/>
                <a:gd name="T5" fmla="*/ 310 h 1082"/>
                <a:gd name="T6" fmla="*/ 171 w 563"/>
                <a:gd name="T7" fmla="*/ 25 h 1082"/>
                <a:gd name="T8" fmla="*/ 354 w 563"/>
                <a:gd name="T9" fmla="*/ 48 h 1082"/>
                <a:gd name="T10" fmla="*/ 378 w 563"/>
                <a:gd name="T11" fmla="*/ 260 h 1082"/>
                <a:gd name="T12" fmla="*/ 563 w 563"/>
                <a:gd name="T13" fmla="*/ 108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1082">
                  <a:moveTo>
                    <a:pt x="563" y="1082"/>
                  </a:moveTo>
                  <a:cubicBezTo>
                    <a:pt x="424" y="909"/>
                    <a:pt x="308" y="773"/>
                    <a:pt x="229" y="681"/>
                  </a:cubicBezTo>
                  <a:cubicBezTo>
                    <a:pt x="70" y="496"/>
                    <a:pt x="1" y="426"/>
                    <a:pt x="0" y="310"/>
                  </a:cubicBezTo>
                  <a:cubicBezTo>
                    <a:pt x="0" y="209"/>
                    <a:pt x="51" y="63"/>
                    <a:pt x="171" y="25"/>
                  </a:cubicBezTo>
                  <a:cubicBezTo>
                    <a:pt x="251" y="0"/>
                    <a:pt x="326" y="33"/>
                    <a:pt x="354" y="48"/>
                  </a:cubicBezTo>
                  <a:cubicBezTo>
                    <a:pt x="361" y="38"/>
                    <a:pt x="377" y="167"/>
                    <a:pt x="378" y="260"/>
                  </a:cubicBezTo>
                  <a:cubicBezTo>
                    <a:pt x="380" y="606"/>
                    <a:pt x="475" y="889"/>
                    <a:pt x="563" y="1082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Freeform 893">
              <a:extLst>
                <a:ext uri="{FF2B5EF4-FFF2-40B4-BE49-F238E27FC236}">
                  <a16:creationId xmlns="" xmlns:a16="http://schemas.microsoft.com/office/drawing/2014/main" id="{354DEA63-E814-4843-859D-3106BB364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263" y="2806701"/>
              <a:ext cx="576263" cy="77788"/>
            </a:xfrm>
            <a:custGeom>
              <a:avLst/>
              <a:gdLst>
                <a:gd name="T0" fmla="*/ 2800 w 2802"/>
                <a:gd name="T1" fmla="*/ 213 h 382"/>
                <a:gd name="T2" fmla="*/ 1398 w 2802"/>
                <a:gd name="T3" fmla="*/ 370 h 382"/>
                <a:gd name="T4" fmla="*/ 2 w 2802"/>
                <a:gd name="T5" fmla="*/ 169 h 382"/>
                <a:gd name="T6" fmla="*/ 1404 w 2802"/>
                <a:gd name="T7" fmla="*/ 12 h 382"/>
                <a:gd name="T8" fmla="*/ 2800 w 2802"/>
                <a:gd name="T9" fmla="*/ 213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2" h="382">
                  <a:moveTo>
                    <a:pt x="2800" y="213"/>
                  </a:moveTo>
                  <a:cubicBezTo>
                    <a:pt x="2799" y="312"/>
                    <a:pt x="2171" y="382"/>
                    <a:pt x="1398" y="370"/>
                  </a:cubicBezTo>
                  <a:cubicBezTo>
                    <a:pt x="625" y="358"/>
                    <a:pt x="0" y="268"/>
                    <a:pt x="2" y="169"/>
                  </a:cubicBezTo>
                  <a:cubicBezTo>
                    <a:pt x="3" y="70"/>
                    <a:pt x="631" y="0"/>
                    <a:pt x="1404" y="12"/>
                  </a:cubicBezTo>
                  <a:cubicBezTo>
                    <a:pt x="2177" y="24"/>
                    <a:pt x="2802" y="114"/>
                    <a:pt x="2800" y="213"/>
                  </a:cubicBezTo>
                  <a:close/>
                </a:path>
              </a:pathLst>
            </a:custGeom>
            <a:solidFill>
              <a:srgbClr val="774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Freeform 894">
              <a:extLst>
                <a:ext uri="{FF2B5EF4-FFF2-40B4-BE49-F238E27FC236}">
                  <a16:creationId xmlns="" xmlns:a16="http://schemas.microsoft.com/office/drawing/2014/main" id="{C8AB9D6D-5976-4A92-9F83-BE06C8290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8" y="2741613"/>
              <a:ext cx="627063" cy="1263650"/>
            </a:xfrm>
            <a:custGeom>
              <a:avLst/>
              <a:gdLst>
                <a:gd name="T0" fmla="*/ 2847 w 3055"/>
                <a:gd name="T1" fmla="*/ 1013 h 6148"/>
                <a:gd name="T2" fmla="*/ 2754 w 3055"/>
                <a:gd name="T3" fmla="*/ 391 h 6148"/>
                <a:gd name="T4" fmla="*/ 1605 w 3055"/>
                <a:gd name="T5" fmla="*/ 464 h 6148"/>
                <a:gd name="T6" fmla="*/ 1361 w 3055"/>
                <a:gd name="T7" fmla="*/ 1441 h 6148"/>
                <a:gd name="T8" fmla="*/ 1941 w 3055"/>
                <a:gd name="T9" fmla="*/ 2810 h 6148"/>
                <a:gd name="T10" fmla="*/ 2220 w 3055"/>
                <a:gd name="T11" fmla="*/ 3133 h 6148"/>
                <a:gd name="T12" fmla="*/ 2644 w 3055"/>
                <a:gd name="T13" fmla="*/ 4574 h 6148"/>
                <a:gd name="T14" fmla="*/ 2530 w 3055"/>
                <a:gd name="T15" fmla="*/ 5091 h 6148"/>
                <a:gd name="T16" fmla="*/ 2464 w 3055"/>
                <a:gd name="T17" fmla="*/ 5237 h 6148"/>
                <a:gd name="T18" fmla="*/ 1284 w 3055"/>
                <a:gd name="T19" fmla="*/ 6138 h 6148"/>
                <a:gd name="T20" fmla="*/ 0 w 3055"/>
                <a:gd name="T21" fmla="*/ 5154 h 6148"/>
                <a:gd name="T22" fmla="*/ 80 w 3055"/>
                <a:gd name="T23" fmla="*/ 5124 h 6148"/>
                <a:gd name="T24" fmla="*/ 366 w 3055"/>
                <a:gd name="T25" fmla="*/ 5613 h 6148"/>
                <a:gd name="T26" fmla="*/ 1139 w 3055"/>
                <a:gd name="T27" fmla="*/ 6051 h 6148"/>
                <a:gd name="T28" fmla="*/ 2485 w 3055"/>
                <a:gd name="T29" fmla="*/ 5002 h 6148"/>
                <a:gd name="T30" fmla="*/ 2002 w 3055"/>
                <a:gd name="T31" fmla="*/ 2994 h 6148"/>
                <a:gd name="T32" fmla="*/ 1793 w 3055"/>
                <a:gd name="T33" fmla="*/ 2757 h 6148"/>
                <a:gd name="T34" fmla="*/ 1304 w 3055"/>
                <a:gd name="T35" fmla="*/ 819 h 6148"/>
                <a:gd name="T36" fmla="*/ 1774 w 3055"/>
                <a:gd name="T37" fmla="*/ 205 h 6148"/>
                <a:gd name="T38" fmla="*/ 2858 w 3055"/>
                <a:gd name="T39" fmla="*/ 329 h 6148"/>
                <a:gd name="T40" fmla="*/ 2920 w 3055"/>
                <a:gd name="T41" fmla="*/ 1020 h 6148"/>
                <a:gd name="T42" fmla="*/ 2847 w 3055"/>
                <a:gd name="T43" fmla="*/ 1013 h 6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55" h="6148">
                  <a:moveTo>
                    <a:pt x="2847" y="1013"/>
                  </a:moveTo>
                  <a:cubicBezTo>
                    <a:pt x="2870" y="914"/>
                    <a:pt x="2932" y="595"/>
                    <a:pt x="2754" y="391"/>
                  </a:cubicBezTo>
                  <a:cubicBezTo>
                    <a:pt x="2503" y="105"/>
                    <a:pt x="1889" y="176"/>
                    <a:pt x="1605" y="464"/>
                  </a:cubicBezTo>
                  <a:cubicBezTo>
                    <a:pt x="1359" y="713"/>
                    <a:pt x="1328" y="1111"/>
                    <a:pt x="1361" y="1441"/>
                  </a:cubicBezTo>
                  <a:cubicBezTo>
                    <a:pt x="1410" y="1939"/>
                    <a:pt x="1606" y="2436"/>
                    <a:pt x="1941" y="2810"/>
                  </a:cubicBezTo>
                  <a:cubicBezTo>
                    <a:pt x="2035" y="2916"/>
                    <a:pt x="2135" y="3018"/>
                    <a:pt x="2220" y="3133"/>
                  </a:cubicBezTo>
                  <a:cubicBezTo>
                    <a:pt x="2517" y="3536"/>
                    <a:pt x="2678" y="4074"/>
                    <a:pt x="2644" y="4574"/>
                  </a:cubicBezTo>
                  <a:cubicBezTo>
                    <a:pt x="2632" y="4751"/>
                    <a:pt x="2595" y="4926"/>
                    <a:pt x="2530" y="5091"/>
                  </a:cubicBezTo>
                  <a:cubicBezTo>
                    <a:pt x="2510" y="5141"/>
                    <a:pt x="2488" y="5190"/>
                    <a:pt x="2464" y="5237"/>
                  </a:cubicBezTo>
                  <a:cubicBezTo>
                    <a:pt x="2390" y="5383"/>
                    <a:pt x="2013" y="6123"/>
                    <a:pt x="1284" y="6138"/>
                  </a:cubicBezTo>
                  <a:cubicBezTo>
                    <a:pt x="745" y="6148"/>
                    <a:pt x="220" y="5758"/>
                    <a:pt x="0" y="5154"/>
                  </a:cubicBezTo>
                  <a:cubicBezTo>
                    <a:pt x="27" y="5144"/>
                    <a:pt x="54" y="5134"/>
                    <a:pt x="80" y="5124"/>
                  </a:cubicBezTo>
                  <a:cubicBezTo>
                    <a:pt x="133" y="5243"/>
                    <a:pt x="211" y="5445"/>
                    <a:pt x="366" y="5613"/>
                  </a:cubicBezTo>
                  <a:cubicBezTo>
                    <a:pt x="438" y="5692"/>
                    <a:pt x="763" y="6010"/>
                    <a:pt x="1139" y="6051"/>
                  </a:cubicBezTo>
                  <a:cubicBezTo>
                    <a:pt x="1822" y="6127"/>
                    <a:pt x="2274" y="5555"/>
                    <a:pt x="2485" y="5002"/>
                  </a:cubicBezTo>
                  <a:cubicBezTo>
                    <a:pt x="2781" y="4227"/>
                    <a:pt x="2380" y="3411"/>
                    <a:pt x="2002" y="2994"/>
                  </a:cubicBezTo>
                  <a:cubicBezTo>
                    <a:pt x="1877" y="2857"/>
                    <a:pt x="1930" y="2916"/>
                    <a:pt x="1793" y="2757"/>
                  </a:cubicBezTo>
                  <a:cubicBezTo>
                    <a:pt x="1600" y="2535"/>
                    <a:pt x="1044" y="1515"/>
                    <a:pt x="1304" y="819"/>
                  </a:cubicBezTo>
                  <a:cubicBezTo>
                    <a:pt x="1360" y="672"/>
                    <a:pt x="1472" y="371"/>
                    <a:pt x="1774" y="205"/>
                  </a:cubicBezTo>
                  <a:cubicBezTo>
                    <a:pt x="2089" y="31"/>
                    <a:pt x="2619" y="0"/>
                    <a:pt x="2858" y="329"/>
                  </a:cubicBezTo>
                  <a:cubicBezTo>
                    <a:pt x="3055" y="602"/>
                    <a:pt x="2938" y="965"/>
                    <a:pt x="2920" y="1020"/>
                  </a:cubicBezTo>
                  <a:cubicBezTo>
                    <a:pt x="2896" y="1017"/>
                    <a:pt x="2871" y="1015"/>
                    <a:pt x="2847" y="1013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Freeform 895">
              <a:extLst>
                <a:ext uri="{FF2B5EF4-FFF2-40B4-BE49-F238E27FC236}">
                  <a16:creationId xmlns="" xmlns:a16="http://schemas.microsoft.com/office/drawing/2014/main" id="{940DEC0B-1E22-4892-BF60-C428CE970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413" y="2706688"/>
              <a:ext cx="536575" cy="1082675"/>
            </a:xfrm>
            <a:custGeom>
              <a:avLst/>
              <a:gdLst>
                <a:gd name="T0" fmla="*/ 178 w 2615"/>
                <a:gd name="T1" fmla="*/ 867 h 5262"/>
                <a:gd name="T2" fmla="*/ 258 w 2615"/>
                <a:gd name="T3" fmla="*/ 335 h 5262"/>
                <a:gd name="T4" fmla="*/ 1242 w 2615"/>
                <a:gd name="T5" fmla="*/ 397 h 5262"/>
                <a:gd name="T6" fmla="*/ 1450 w 2615"/>
                <a:gd name="T7" fmla="*/ 1234 h 5262"/>
                <a:gd name="T8" fmla="*/ 954 w 2615"/>
                <a:gd name="T9" fmla="*/ 2405 h 5262"/>
                <a:gd name="T10" fmla="*/ 715 w 2615"/>
                <a:gd name="T11" fmla="*/ 2681 h 5262"/>
                <a:gd name="T12" fmla="*/ 352 w 2615"/>
                <a:gd name="T13" fmla="*/ 3915 h 5262"/>
                <a:gd name="T14" fmla="*/ 450 w 2615"/>
                <a:gd name="T15" fmla="*/ 4358 h 5262"/>
                <a:gd name="T16" fmla="*/ 506 w 2615"/>
                <a:gd name="T17" fmla="*/ 4482 h 5262"/>
                <a:gd name="T18" fmla="*/ 1516 w 2615"/>
                <a:gd name="T19" fmla="*/ 5253 h 5262"/>
                <a:gd name="T20" fmla="*/ 2615 w 2615"/>
                <a:gd name="T21" fmla="*/ 4411 h 5262"/>
                <a:gd name="T22" fmla="*/ 2546 w 2615"/>
                <a:gd name="T23" fmla="*/ 4386 h 5262"/>
                <a:gd name="T24" fmla="*/ 2298 w 2615"/>
                <a:gd name="T25" fmla="*/ 4828 h 5262"/>
                <a:gd name="T26" fmla="*/ 1641 w 2615"/>
                <a:gd name="T27" fmla="*/ 5179 h 5262"/>
                <a:gd name="T28" fmla="*/ 489 w 2615"/>
                <a:gd name="T29" fmla="*/ 4281 h 5262"/>
                <a:gd name="T30" fmla="*/ 902 w 2615"/>
                <a:gd name="T31" fmla="*/ 2562 h 5262"/>
                <a:gd name="T32" fmla="*/ 1081 w 2615"/>
                <a:gd name="T33" fmla="*/ 2360 h 5262"/>
                <a:gd name="T34" fmla="*/ 1499 w 2615"/>
                <a:gd name="T35" fmla="*/ 702 h 5262"/>
                <a:gd name="T36" fmla="*/ 1097 w 2615"/>
                <a:gd name="T37" fmla="*/ 176 h 5262"/>
                <a:gd name="T38" fmla="*/ 170 w 2615"/>
                <a:gd name="T39" fmla="*/ 282 h 5262"/>
                <a:gd name="T40" fmla="*/ 116 w 2615"/>
                <a:gd name="T41" fmla="*/ 873 h 5262"/>
                <a:gd name="T42" fmla="*/ 178 w 2615"/>
                <a:gd name="T43" fmla="*/ 867 h 5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5" h="5262">
                  <a:moveTo>
                    <a:pt x="178" y="867"/>
                  </a:moveTo>
                  <a:cubicBezTo>
                    <a:pt x="159" y="783"/>
                    <a:pt x="106" y="509"/>
                    <a:pt x="258" y="335"/>
                  </a:cubicBezTo>
                  <a:cubicBezTo>
                    <a:pt x="473" y="90"/>
                    <a:pt x="999" y="151"/>
                    <a:pt x="1242" y="397"/>
                  </a:cubicBezTo>
                  <a:cubicBezTo>
                    <a:pt x="1452" y="611"/>
                    <a:pt x="1478" y="951"/>
                    <a:pt x="1450" y="1234"/>
                  </a:cubicBezTo>
                  <a:cubicBezTo>
                    <a:pt x="1408" y="1659"/>
                    <a:pt x="1240" y="2085"/>
                    <a:pt x="954" y="2405"/>
                  </a:cubicBezTo>
                  <a:cubicBezTo>
                    <a:pt x="873" y="2496"/>
                    <a:pt x="788" y="2583"/>
                    <a:pt x="715" y="2681"/>
                  </a:cubicBezTo>
                  <a:cubicBezTo>
                    <a:pt x="461" y="3026"/>
                    <a:pt x="324" y="3487"/>
                    <a:pt x="352" y="3915"/>
                  </a:cubicBezTo>
                  <a:cubicBezTo>
                    <a:pt x="363" y="4066"/>
                    <a:pt x="395" y="4216"/>
                    <a:pt x="450" y="4358"/>
                  </a:cubicBezTo>
                  <a:cubicBezTo>
                    <a:pt x="467" y="4400"/>
                    <a:pt x="486" y="4442"/>
                    <a:pt x="506" y="4482"/>
                  </a:cubicBezTo>
                  <a:cubicBezTo>
                    <a:pt x="570" y="4607"/>
                    <a:pt x="893" y="5241"/>
                    <a:pt x="1516" y="5253"/>
                  </a:cubicBezTo>
                  <a:cubicBezTo>
                    <a:pt x="1978" y="5262"/>
                    <a:pt x="2427" y="4928"/>
                    <a:pt x="2615" y="4411"/>
                  </a:cubicBezTo>
                  <a:cubicBezTo>
                    <a:pt x="2592" y="4403"/>
                    <a:pt x="2569" y="4394"/>
                    <a:pt x="2546" y="4386"/>
                  </a:cubicBezTo>
                  <a:cubicBezTo>
                    <a:pt x="2501" y="4488"/>
                    <a:pt x="2431" y="4683"/>
                    <a:pt x="2298" y="4828"/>
                  </a:cubicBezTo>
                  <a:cubicBezTo>
                    <a:pt x="2236" y="4895"/>
                    <a:pt x="1963" y="5144"/>
                    <a:pt x="1641" y="5179"/>
                  </a:cubicBezTo>
                  <a:cubicBezTo>
                    <a:pt x="1056" y="5244"/>
                    <a:pt x="669" y="4754"/>
                    <a:pt x="489" y="4281"/>
                  </a:cubicBezTo>
                  <a:cubicBezTo>
                    <a:pt x="235" y="3618"/>
                    <a:pt x="578" y="2920"/>
                    <a:pt x="902" y="2562"/>
                  </a:cubicBezTo>
                  <a:cubicBezTo>
                    <a:pt x="1008" y="2445"/>
                    <a:pt x="963" y="2496"/>
                    <a:pt x="1081" y="2360"/>
                  </a:cubicBezTo>
                  <a:cubicBezTo>
                    <a:pt x="1246" y="2169"/>
                    <a:pt x="1722" y="1297"/>
                    <a:pt x="1499" y="702"/>
                  </a:cubicBezTo>
                  <a:cubicBezTo>
                    <a:pt x="1451" y="575"/>
                    <a:pt x="1355" y="318"/>
                    <a:pt x="1097" y="176"/>
                  </a:cubicBezTo>
                  <a:cubicBezTo>
                    <a:pt x="827" y="27"/>
                    <a:pt x="374" y="0"/>
                    <a:pt x="170" y="282"/>
                  </a:cubicBezTo>
                  <a:cubicBezTo>
                    <a:pt x="0" y="516"/>
                    <a:pt x="100" y="826"/>
                    <a:pt x="116" y="873"/>
                  </a:cubicBezTo>
                  <a:cubicBezTo>
                    <a:pt x="137" y="871"/>
                    <a:pt x="158" y="869"/>
                    <a:pt x="178" y="867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Freeform 896">
              <a:extLst>
                <a:ext uri="{FF2B5EF4-FFF2-40B4-BE49-F238E27FC236}">
                  <a16:creationId xmlns="" xmlns:a16="http://schemas.microsoft.com/office/drawing/2014/main" id="{408DA55C-2689-4D62-9923-9A15DBDB0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063" y="3446463"/>
              <a:ext cx="192088" cy="52388"/>
            </a:xfrm>
            <a:custGeom>
              <a:avLst/>
              <a:gdLst>
                <a:gd name="T0" fmla="*/ 73 w 935"/>
                <a:gd name="T1" fmla="*/ 0 h 253"/>
                <a:gd name="T2" fmla="*/ 488 w 935"/>
                <a:gd name="T3" fmla="*/ 201 h 253"/>
                <a:gd name="T4" fmla="*/ 894 w 935"/>
                <a:gd name="T5" fmla="*/ 82 h 253"/>
                <a:gd name="T6" fmla="*/ 935 w 935"/>
                <a:gd name="T7" fmla="*/ 169 h 253"/>
                <a:gd name="T8" fmla="*/ 546 w 935"/>
                <a:gd name="T9" fmla="*/ 245 h 253"/>
                <a:gd name="T10" fmla="*/ 0 w 935"/>
                <a:gd name="T11" fmla="*/ 10 h 253"/>
                <a:gd name="T12" fmla="*/ 73 w 935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5" h="253">
                  <a:moveTo>
                    <a:pt x="73" y="0"/>
                  </a:moveTo>
                  <a:cubicBezTo>
                    <a:pt x="100" y="31"/>
                    <a:pt x="256" y="177"/>
                    <a:pt x="488" y="201"/>
                  </a:cubicBezTo>
                  <a:cubicBezTo>
                    <a:pt x="721" y="225"/>
                    <a:pt x="862" y="108"/>
                    <a:pt x="894" y="82"/>
                  </a:cubicBezTo>
                  <a:cubicBezTo>
                    <a:pt x="908" y="111"/>
                    <a:pt x="922" y="140"/>
                    <a:pt x="935" y="169"/>
                  </a:cubicBezTo>
                  <a:cubicBezTo>
                    <a:pt x="860" y="203"/>
                    <a:pt x="722" y="253"/>
                    <a:pt x="546" y="245"/>
                  </a:cubicBezTo>
                  <a:cubicBezTo>
                    <a:pt x="252" y="230"/>
                    <a:pt x="57" y="63"/>
                    <a:pt x="0" y="10"/>
                  </a:cubicBezTo>
                  <a:cubicBezTo>
                    <a:pt x="24" y="6"/>
                    <a:pt x="49" y="3"/>
                    <a:pt x="73" y="0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Freeform 897">
              <a:extLst>
                <a:ext uri="{FF2B5EF4-FFF2-40B4-BE49-F238E27FC236}">
                  <a16:creationId xmlns="" xmlns:a16="http://schemas.microsoft.com/office/drawing/2014/main" id="{7642E3D8-D195-4579-AE0B-CEB7A7544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5" y="2992438"/>
              <a:ext cx="155575" cy="117475"/>
            </a:xfrm>
            <a:custGeom>
              <a:avLst/>
              <a:gdLst>
                <a:gd name="T0" fmla="*/ 69 w 761"/>
                <a:gd name="T1" fmla="*/ 24 h 570"/>
                <a:gd name="T2" fmla="*/ 346 w 761"/>
                <a:gd name="T3" fmla="*/ 394 h 570"/>
                <a:gd name="T4" fmla="*/ 761 w 761"/>
                <a:gd name="T5" fmla="*/ 475 h 570"/>
                <a:gd name="T6" fmla="*/ 758 w 761"/>
                <a:gd name="T7" fmla="*/ 570 h 570"/>
                <a:gd name="T8" fmla="*/ 377 w 761"/>
                <a:gd name="T9" fmla="*/ 459 h 570"/>
                <a:gd name="T10" fmla="*/ 0 w 761"/>
                <a:gd name="T11" fmla="*/ 0 h 570"/>
                <a:gd name="T12" fmla="*/ 69 w 761"/>
                <a:gd name="T13" fmla="*/ 24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1" h="570">
                  <a:moveTo>
                    <a:pt x="69" y="24"/>
                  </a:moveTo>
                  <a:cubicBezTo>
                    <a:pt x="78" y="65"/>
                    <a:pt x="150" y="266"/>
                    <a:pt x="346" y="394"/>
                  </a:cubicBezTo>
                  <a:cubicBezTo>
                    <a:pt x="542" y="522"/>
                    <a:pt x="720" y="482"/>
                    <a:pt x="761" y="475"/>
                  </a:cubicBezTo>
                  <a:cubicBezTo>
                    <a:pt x="760" y="506"/>
                    <a:pt x="759" y="538"/>
                    <a:pt x="758" y="570"/>
                  </a:cubicBezTo>
                  <a:cubicBezTo>
                    <a:pt x="676" y="566"/>
                    <a:pt x="530" y="547"/>
                    <a:pt x="377" y="459"/>
                  </a:cubicBezTo>
                  <a:cubicBezTo>
                    <a:pt x="122" y="312"/>
                    <a:pt x="26" y="74"/>
                    <a:pt x="0" y="0"/>
                  </a:cubicBezTo>
                  <a:cubicBezTo>
                    <a:pt x="23" y="8"/>
                    <a:pt x="46" y="16"/>
                    <a:pt x="69" y="24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Freeform 898">
              <a:extLst>
                <a:ext uri="{FF2B5EF4-FFF2-40B4-BE49-F238E27FC236}">
                  <a16:creationId xmlns="" xmlns:a16="http://schemas.microsoft.com/office/drawing/2014/main" id="{71D94FBD-1345-421F-8D30-B843B7C9E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00" y="3586163"/>
              <a:ext cx="141288" cy="84138"/>
            </a:xfrm>
            <a:custGeom>
              <a:avLst/>
              <a:gdLst>
                <a:gd name="T0" fmla="*/ 623 w 683"/>
                <a:gd name="T1" fmla="*/ 390 h 403"/>
                <a:gd name="T2" fmla="*/ 358 w 683"/>
                <a:gd name="T3" fmla="*/ 111 h 403"/>
                <a:gd name="T4" fmla="*/ 7 w 683"/>
                <a:gd name="T5" fmla="*/ 84 h 403"/>
                <a:gd name="T6" fmla="*/ 0 w 683"/>
                <a:gd name="T7" fmla="*/ 5 h 403"/>
                <a:gd name="T8" fmla="*/ 326 w 683"/>
                <a:gd name="T9" fmla="*/ 60 h 403"/>
                <a:gd name="T10" fmla="*/ 683 w 683"/>
                <a:gd name="T11" fmla="*/ 403 h 403"/>
                <a:gd name="T12" fmla="*/ 623 w 683"/>
                <a:gd name="T13" fmla="*/ 39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3" h="403">
                  <a:moveTo>
                    <a:pt x="623" y="390"/>
                  </a:moveTo>
                  <a:cubicBezTo>
                    <a:pt x="611" y="358"/>
                    <a:pt x="532" y="198"/>
                    <a:pt x="358" y="111"/>
                  </a:cubicBezTo>
                  <a:cubicBezTo>
                    <a:pt x="184" y="24"/>
                    <a:pt x="40" y="74"/>
                    <a:pt x="7" y="84"/>
                  </a:cubicBezTo>
                  <a:cubicBezTo>
                    <a:pt x="5" y="58"/>
                    <a:pt x="2" y="32"/>
                    <a:pt x="0" y="5"/>
                  </a:cubicBezTo>
                  <a:cubicBezTo>
                    <a:pt x="69" y="0"/>
                    <a:pt x="191" y="2"/>
                    <a:pt x="326" y="60"/>
                  </a:cubicBezTo>
                  <a:cubicBezTo>
                    <a:pt x="551" y="158"/>
                    <a:pt x="654" y="345"/>
                    <a:pt x="683" y="403"/>
                  </a:cubicBezTo>
                  <a:cubicBezTo>
                    <a:pt x="663" y="399"/>
                    <a:pt x="643" y="395"/>
                    <a:pt x="623" y="390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Freeform 899">
              <a:extLst>
                <a:ext uri="{FF2B5EF4-FFF2-40B4-BE49-F238E27FC236}">
                  <a16:creationId xmlns="" xmlns:a16="http://schemas.microsoft.com/office/drawing/2014/main" id="{8099E5B9-5F4C-4C78-B5EE-7FF56B698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713" y="3159126"/>
              <a:ext cx="192088" cy="44450"/>
            </a:xfrm>
            <a:custGeom>
              <a:avLst/>
              <a:gdLst>
                <a:gd name="T0" fmla="*/ 863 w 934"/>
                <a:gd name="T1" fmla="*/ 220 h 220"/>
                <a:gd name="T2" fmla="*/ 442 w 934"/>
                <a:gd name="T3" fmla="*/ 40 h 220"/>
                <a:gd name="T4" fmla="*/ 45 w 934"/>
                <a:gd name="T5" fmla="*/ 177 h 220"/>
                <a:gd name="T6" fmla="*/ 0 w 934"/>
                <a:gd name="T7" fmla="*/ 94 h 220"/>
                <a:gd name="T8" fmla="*/ 383 w 934"/>
                <a:gd name="T9" fmla="*/ 0 h 220"/>
                <a:gd name="T10" fmla="*/ 934 w 934"/>
                <a:gd name="T11" fmla="*/ 206 h 220"/>
                <a:gd name="T12" fmla="*/ 863 w 934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4" h="220">
                  <a:moveTo>
                    <a:pt x="863" y="220"/>
                  </a:moveTo>
                  <a:cubicBezTo>
                    <a:pt x="835" y="190"/>
                    <a:pt x="673" y="53"/>
                    <a:pt x="442" y="40"/>
                  </a:cubicBezTo>
                  <a:cubicBezTo>
                    <a:pt x="210" y="28"/>
                    <a:pt x="76" y="150"/>
                    <a:pt x="45" y="177"/>
                  </a:cubicBezTo>
                  <a:cubicBezTo>
                    <a:pt x="30" y="149"/>
                    <a:pt x="15" y="121"/>
                    <a:pt x="0" y="94"/>
                  </a:cubicBezTo>
                  <a:cubicBezTo>
                    <a:pt x="73" y="56"/>
                    <a:pt x="208" y="0"/>
                    <a:pt x="383" y="0"/>
                  </a:cubicBezTo>
                  <a:cubicBezTo>
                    <a:pt x="675" y="0"/>
                    <a:pt x="875" y="156"/>
                    <a:pt x="934" y="206"/>
                  </a:cubicBezTo>
                  <a:cubicBezTo>
                    <a:pt x="911" y="211"/>
                    <a:pt x="887" y="215"/>
                    <a:pt x="863" y="220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Freeform 900">
              <a:extLst>
                <a:ext uri="{FF2B5EF4-FFF2-40B4-BE49-F238E27FC236}">
                  <a16:creationId xmlns="" xmlns:a16="http://schemas.microsoft.com/office/drawing/2014/main" id="{C31F5F75-CCF2-47B6-ABA6-82559DA09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213" y="3779838"/>
              <a:ext cx="144463" cy="39688"/>
            </a:xfrm>
            <a:custGeom>
              <a:avLst/>
              <a:gdLst>
                <a:gd name="T0" fmla="*/ 55 w 703"/>
                <a:gd name="T1" fmla="*/ 0 h 190"/>
                <a:gd name="T2" fmla="*/ 367 w 703"/>
                <a:gd name="T3" fmla="*/ 151 h 190"/>
                <a:gd name="T4" fmla="*/ 672 w 703"/>
                <a:gd name="T5" fmla="*/ 62 h 190"/>
                <a:gd name="T6" fmla="*/ 703 w 703"/>
                <a:gd name="T7" fmla="*/ 127 h 190"/>
                <a:gd name="T8" fmla="*/ 410 w 703"/>
                <a:gd name="T9" fmla="*/ 184 h 190"/>
                <a:gd name="T10" fmla="*/ 0 w 703"/>
                <a:gd name="T11" fmla="*/ 7 h 190"/>
                <a:gd name="T12" fmla="*/ 55 w 703"/>
                <a:gd name="T1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3" h="190">
                  <a:moveTo>
                    <a:pt x="55" y="0"/>
                  </a:moveTo>
                  <a:cubicBezTo>
                    <a:pt x="75" y="23"/>
                    <a:pt x="192" y="133"/>
                    <a:pt x="367" y="151"/>
                  </a:cubicBezTo>
                  <a:cubicBezTo>
                    <a:pt x="542" y="169"/>
                    <a:pt x="648" y="81"/>
                    <a:pt x="672" y="62"/>
                  </a:cubicBezTo>
                  <a:cubicBezTo>
                    <a:pt x="682" y="84"/>
                    <a:pt x="693" y="105"/>
                    <a:pt x="703" y="127"/>
                  </a:cubicBezTo>
                  <a:cubicBezTo>
                    <a:pt x="647" y="152"/>
                    <a:pt x="543" y="190"/>
                    <a:pt x="410" y="184"/>
                  </a:cubicBezTo>
                  <a:cubicBezTo>
                    <a:pt x="189" y="173"/>
                    <a:pt x="43" y="47"/>
                    <a:pt x="0" y="7"/>
                  </a:cubicBezTo>
                  <a:cubicBezTo>
                    <a:pt x="18" y="5"/>
                    <a:pt x="36" y="2"/>
                    <a:pt x="55" y="0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Freeform 901">
              <a:extLst>
                <a:ext uri="{FF2B5EF4-FFF2-40B4-BE49-F238E27FC236}">
                  <a16:creationId xmlns="" xmlns:a16="http://schemas.microsoft.com/office/drawing/2014/main" id="{E47CC11F-D97B-410B-AAC1-B1BB6E14D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713" y="3975101"/>
              <a:ext cx="142875" cy="60325"/>
            </a:xfrm>
            <a:custGeom>
              <a:avLst/>
              <a:gdLst>
                <a:gd name="T0" fmla="*/ 48 w 696"/>
                <a:gd name="T1" fmla="*/ 179 h 288"/>
                <a:gd name="T2" fmla="*/ 394 w 696"/>
                <a:gd name="T3" fmla="*/ 199 h 288"/>
                <a:gd name="T4" fmla="*/ 642 w 696"/>
                <a:gd name="T5" fmla="*/ 0 h 288"/>
                <a:gd name="T6" fmla="*/ 696 w 696"/>
                <a:gd name="T7" fmla="*/ 48 h 288"/>
                <a:gd name="T8" fmla="*/ 447 w 696"/>
                <a:gd name="T9" fmla="*/ 213 h 288"/>
                <a:gd name="T10" fmla="*/ 0 w 696"/>
                <a:gd name="T11" fmla="*/ 207 h 288"/>
                <a:gd name="T12" fmla="*/ 48 w 696"/>
                <a:gd name="T13" fmla="*/ 17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6" h="288">
                  <a:moveTo>
                    <a:pt x="48" y="179"/>
                  </a:moveTo>
                  <a:cubicBezTo>
                    <a:pt x="76" y="193"/>
                    <a:pt x="226" y="250"/>
                    <a:pt x="394" y="199"/>
                  </a:cubicBezTo>
                  <a:cubicBezTo>
                    <a:pt x="563" y="149"/>
                    <a:pt x="627" y="27"/>
                    <a:pt x="642" y="0"/>
                  </a:cubicBezTo>
                  <a:cubicBezTo>
                    <a:pt x="660" y="16"/>
                    <a:pt x="678" y="32"/>
                    <a:pt x="696" y="48"/>
                  </a:cubicBezTo>
                  <a:cubicBezTo>
                    <a:pt x="653" y="94"/>
                    <a:pt x="572" y="168"/>
                    <a:pt x="447" y="213"/>
                  </a:cubicBezTo>
                  <a:cubicBezTo>
                    <a:pt x="239" y="288"/>
                    <a:pt x="56" y="228"/>
                    <a:pt x="0" y="207"/>
                  </a:cubicBezTo>
                  <a:cubicBezTo>
                    <a:pt x="16" y="198"/>
                    <a:pt x="32" y="189"/>
                    <a:pt x="48" y="179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 902">
              <a:extLst>
                <a:ext uri="{FF2B5EF4-FFF2-40B4-BE49-F238E27FC236}">
                  <a16:creationId xmlns="" xmlns:a16="http://schemas.microsoft.com/office/drawing/2014/main" id="{C150575A-26F7-4BD2-B56C-52668743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2863851"/>
              <a:ext cx="554038" cy="395288"/>
            </a:xfrm>
            <a:custGeom>
              <a:avLst/>
              <a:gdLst>
                <a:gd name="T0" fmla="*/ 2681 w 2694"/>
                <a:gd name="T1" fmla="*/ 436 h 1917"/>
                <a:gd name="T2" fmla="*/ 2326 w 2694"/>
                <a:gd name="T3" fmla="*/ 1484 h 1917"/>
                <a:gd name="T4" fmla="*/ 2268 w 2694"/>
                <a:gd name="T5" fmla="*/ 1547 h 1917"/>
                <a:gd name="T6" fmla="*/ 1324 w 2694"/>
                <a:gd name="T7" fmla="*/ 1893 h 1917"/>
                <a:gd name="T8" fmla="*/ 0 w 2694"/>
                <a:gd name="T9" fmla="*/ 0 h 1917"/>
                <a:gd name="T10" fmla="*/ 447 w 2694"/>
                <a:gd name="T11" fmla="*/ 55 h 1917"/>
                <a:gd name="T12" fmla="*/ 1316 w 2694"/>
                <a:gd name="T13" fmla="*/ 104 h 1917"/>
                <a:gd name="T14" fmla="*/ 2678 w 2694"/>
                <a:gd name="T15" fmla="*/ 30 h 1917"/>
                <a:gd name="T16" fmla="*/ 2681 w 2694"/>
                <a:gd name="T17" fmla="*/ 436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4" h="1917">
                  <a:moveTo>
                    <a:pt x="2681" y="436"/>
                  </a:moveTo>
                  <a:cubicBezTo>
                    <a:pt x="2652" y="807"/>
                    <a:pt x="2571" y="1196"/>
                    <a:pt x="2326" y="1484"/>
                  </a:cubicBezTo>
                  <a:cubicBezTo>
                    <a:pt x="2307" y="1506"/>
                    <a:pt x="2288" y="1527"/>
                    <a:pt x="2268" y="1547"/>
                  </a:cubicBezTo>
                  <a:cubicBezTo>
                    <a:pt x="2021" y="1797"/>
                    <a:pt x="1672" y="1917"/>
                    <a:pt x="1324" y="1893"/>
                  </a:cubicBezTo>
                  <a:cubicBezTo>
                    <a:pt x="307" y="1823"/>
                    <a:pt x="22" y="1100"/>
                    <a:pt x="0" y="0"/>
                  </a:cubicBezTo>
                  <a:cubicBezTo>
                    <a:pt x="141" y="21"/>
                    <a:pt x="291" y="39"/>
                    <a:pt x="447" y="55"/>
                  </a:cubicBezTo>
                  <a:cubicBezTo>
                    <a:pt x="716" y="82"/>
                    <a:pt x="1007" y="100"/>
                    <a:pt x="1316" y="104"/>
                  </a:cubicBezTo>
                  <a:cubicBezTo>
                    <a:pt x="1823" y="111"/>
                    <a:pt x="2280" y="79"/>
                    <a:pt x="2678" y="30"/>
                  </a:cubicBezTo>
                  <a:cubicBezTo>
                    <a:pt x="2694" y="28"/>
                    <a:pt x="2683" y="402"/>
                    <a:pt x="2681" y="436"/>
                  </a:cubicBezTo>
                  <a:close/>
                </a:path>
              </a:pathLst>
            </a:custGeom>
            <a:solidFill>
              <a:srgbClr val="FFD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Freeform 903">
              <a:extLst>
                <a:ext uri="{FF2B5EF4-FFF2-40B4-BE49-F238E27FC236}">
                  <a16:creationId xmlns="" xmlns:a16="http://schemas.microsoft.com/office/drawing/2014/main" id="{56FBF72F-B00D-4688-88D7-202256BFA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213" y="2835276"/>
              <a:ext cx="617538" cy="88900"/>
            </a:xfrm>
            <a:custGeom>
              <a:avLst/>
              <a:gdLst>
                <a:gd name="T0" fmla="*/ 2966 w 3000"/>
                <a:gd name="T1" fmla="*/ 276 h 430"/>
                <a:gd name="T2" fmla="*/ 2255 w 3000"/>
                <a:gd name="T3" fmla="*/ 391 h 430"/>
                <a:gd name="T4" fmla="*/ 1460 w 3000"/>
                <a:gd name="T5" fmla="*/ 424 h 430"/>
                <a:gd name="T6" fmla="*/ 751 w 3000"/>
                <a:gd name="T7" fmla="*/ 370 h 430"/>
                <a:gd name="T8" fmla="*/ 52 w 3000"/>
                <a:gd name="T9" fmla="*/ 238 h 430"/>
                <a:gd name="T10" fmla="*/ 35 w 3000"/>
                <a:gd name="T11" fmla="*/ 51 h 430"/>
                <a:gd name="T12" fmla="*/ 108 w 3000"/>
                <a:gd name="T13" fmla="*/ 0 h 430"/>
                <a:gd name="T14" fmla="*/ 763 w 3000"/>
                <a:gd name="T15" fmla="*/ 119 h 430"/>
                <a:gd name="T16" fmla="*/ 1485 w 3000"/>
                <a:gd name="T17" fmla="*/ 176 h 430"/>
                <a:gd name="T18" fmla="*/ 2183 w 3000"/>
                <a:gd name="T19" fmla="*/ 156 h 430"/>
                <a:gd name="T20" fmla="*/ 2889 w 3000"/>
                <a:gd name="T21" fmla="*/ 62 h 430"/>
                <a:gd name="T22" fmla="*/ 2970 w 3000"/>
                <a:gd name="T23" fmla="*/ 141 h 430"/>
                <a:gd name="T24" fmla="*/ 2966 w 3000"/>
                <a:gd name="T25" fmla="*/ 27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00" h="430">
                  <a:moveTo>
                    <a:pt x="2966" y="276"/>
                  </a:moveTo>
                  <a:cubicBezTo>
                    <a:pt x="2762" y="321"/>
                    <a:pt x="2524" y="363"/>
                    <a:pt x="2255" y="391"/>
                  </a:cubicBezTo>
                  <a:cubicBezTo>
                    <a:pt x="2013" y="416"/>
                    <a:pt x="1747" y="430"/>
                    <a:pt x="1460" y="424"/>
                  </a:cubicBezTo>
                  <a:cubicBezTo>
                    <a:pt x="1206" y="419"/>
                    <a:pt x="969" y="399"/>
                    <a:pt x="751" y="370"/>
                  </a:cubicBezTo>
                  <a:cubicBezTo>
                    <a:pt x="488" y="335"/>
                    <a:pt x="254" y="288"/>
                    <a:pt x="52" y="238"/>
                  </a:cubicBezTo>
                  <a:cubicBezTo>
                    <a:pt x="6" y="177"/>
                    <a:pt x="0" y="102"/>
                    <a:pt x="35" y="51"/>
                  </a:cubicBezTo>
                  <a:cubicBezTo>
                    <a:pt x="57" y="19"/>
                    <a:pt x="91" y="5"/>
                    <a:pt x="108" y="0"/>
                  </a:cubicBezTo>
                  <a:cubicBezTo>
                    <a:pt x="300" y="45"/>
                    <a:pt x="519" y="87"/>
                    <a:pt x="763" y="119"/>
                  </a:cubicBezTo>
                  <a:cubicBezTo>
                    <a:pt x="984" y="149"/>
                    <a:pt x="1226" y="169"/>
                    <a:pt x="1485" y="176"/>
                  </a:cubicBezTo>
                  <a:cubicBezTo>
                    <a:pt x="1734" y="182"/>
                    <a:pt x="1968" y="173"/>
                    <a:pt x="2183" y="156"/>
                  </a:cubicBezTo>
                  <a:cubicBezTo>
                    <a:pt x="2447" y="135"/>
                    <a:pt x="2683" y="100"/>
                    <a:pt x="2889" y="62"/>
                  </a:cubicBezTo>
                  <a:cubicBezTo>
                    <a:pt x="2901" y="67"/>
                    <a:pt x="2946" y="89"/>
                    <a:pt x="2970" y="141"/>
                  </a:cubicBezTo>
                  <a:cubicBezTo>
                    <a:pt x="3000" y="207"/>
                    <a:pt x="2971" y="267"/>
                    <a:pt x="2966" y="276"/>
                  </a:cubicBezTo>
                  <a:close/>
                </a:path>
              </a:pathLst>
            </a:custGeom>
            <a:solidFill>
              <a:srgbClr val="D1A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Freeform 904">
              <a:extLst>
                <a:ext uri="{FF2B5EF4-FFF2-40B4-BE49-F238E27FC236}">
                  <a16:creationId xmlns="" xmlns:a16="http://schemas.microsoft.com/office/drawing/2014/main" id="{5C004F10-C53D-4823-82D7-9759CF23A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2889251"/>
              <a:ext cx="477838" cy="365125"/>
            </a:xfrm>
            <a:custGeom>
              <a:avLst/>
              <a:gdLst>
                <a:gd name="T0" fmla="*/ 1408 w 2323"/>
                <a:gd name="T1" fmla="*/ 1777 h 1777"/>
                <a:gd name="T2" fmla="*/ 1321 w 2323"/>
                <a:gd name="T3" fmla="*/ 1774 h 1777"/>
                <a:gd name="T4" fmla="*/ 0 w 2323"/>
                <a:gd name="T5" fmla="*/ 0 h 1777"/>
                <a:gd name="T6" fmla="*/ 477 w 2323"/>
                <a:gd name="T7" fmla="*/ 92 h 1777"/>
                <a:gd name="T8" fmla="*/ 780 w 2323"/>
                <a:gd name="T9" fmla="*/ 710 h 1777"/>
                <a:gd name="T10" fmla="*/ 2257 w 2323"/>
                <a:gd name="T11" fmla="*/ 1366 h 1777"/>
                <a:gd name="T12" fmla="*/ 2323 w 2323"/>
                <a:gd name="T13" fmla="*/ 1365 h 1777"/>
                <a:gd name="T14" fmla="*/ 2265 w 2323"/>
                <a:gd name="T15" fmla="*/ 1428 h 1777"/>
                <a:gd name="T16" fmla="*/ 1408 w 2323"/>
                <a:gd name="T17" fmla="*/ 1777 h 1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3" h="1777">
                  <a:moveTo>
                    <a:pt x="1408" y="1777"/>
                  </a:moveTo>
                  <a:cubicBezTo>
                    <a:pt x="1379" y="1777"/>
                    <a:pt x="1350" y="1776"/>
                    <a:pt x="1321" y="1774"/>
                  </a:cubicBezTo>
                  <a:cubicBezTo>
                    <a:pt x="341" y="1707"/>
                    <a:pt x="41" y="1033"/>
                    <a:pt x="0" y="0"/>
                  </a:cubicBezTo>
                  <a:cubicBezTo>
                    <a:pt x="145" y="34"/>
                    <a:pt x="304" y="65"/>
                    <a:pt x="477" y="92"/>
                  </a:cubicBezTo>
                  <a:cubicBezTo>
                    <a:pt x="526" y="285"/>
                    <a:pt x="616" y="505"/>
                    <a:pt x="780" y="710"/>
                  </a:cubicBezTo>
                  <a:cubicBezTo>
                    <a:pt x="1117" y="1134"/>
                    <a:pt x="1661" y="1366"/>
                    <a:pt x="2257" y="1366"/>
                  </a:cubicBezTo>
                  <a:cubicBezTo>
                    <a:pt x="2279" y="1366"/>
                    <a:pt x="2301" y="1366"/>
                    <a:pt x="2323" y="1365"/>
                  </a:cubicBezTo>
                  <a:cubicBezTo>
                    <a:pt x="2304" y="1387"/>
                    <a:pt x="2285" y="1408"/>
                    <a:pt x="2265" y="1428"/>
                  </a:cubicBezTo>
                  <a:cubicBezTo>
                    <a:pt x="2038" y="1657"/>
                    <a:pt x="1727" y="1777"/>
                    <a:pt x="1408" y="1777"/>
                  </a:cubicBezTo>
                </a:path>
              </a:pathLst>
            </a:custGeom>
            <a:solidFill>
              <a:srgbClr val="F1C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Freeform 905">
              <a:extLst>
                <a:ext uri="{FF2B5EF4-FFF2-40B4-BE49-F238E27FC236}">
                  <a16:creationId xmlns="" xmlns:a16="http://schemas.microsoft.com/office/drawing/2014/main" id="{04B542AA-AC2A-4017-9A21-133F369FB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2863851"/>
              <a:ext cx="98425" cy="44450"/>
            </a:xfrm>
            <a:custGeom>
              <a:avLst/>
              <a:gdLst>
                <a:gd name="T0" fmla="*/ 480 w 480"/>
                <a:gd name="T1" fmla="*/ 211 h 211"/>
                <a:gd name="T2" fmla="*/ 3 w 480"/>
                <a:gd name="T3" fmla="*/ 119 h 211"/>
                <a:gd name="T4" fmla="*/ 3 w 480"/>
                <a:gd name="T5" fmla="*/ 119 h 211"/>
                <a:gd name="T6" fmla="*/ 0 w 480"/>
                <a:gd name="T7" fmla="*/ 0 h 211"/>
                <a:gd name="T8" fmla="*/ 447 w 480"/>
                <a:gd name="T9" fmla="*/ 55 h 211"/>
                <a:gd name="T10" fmla="*/ 480 w 480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211">
                  <a:moveTo>
                    <a:pt x="480" y="211"/>
                  </a:moveTo>
                  <a:cubicBezTo>
                    <a:pt x="307" y="184"/>
                    <a:pt x="148" y="153"/>
                    <a:pt x="3" y="119"/>
                  </a:cubicBezTo>
                  <a:lnTo>
                    <a:pt x="3" y="119"/>
                  </a:lnTo>
                  <a:cubicBezTo>
                    <a:pt x="2" y="80"/>
                    <a:pt x="1" y="40"/>
                    <a:pt x="0" y="0"/>
                  </a:cubicBezTo>
                  <a:cubicBezTo>
                    <a:pt x="141" y="21"/>
                    <a:pt x="291" y="39"/>
                    <a:pt x="447" y="55"/>
                  </a:cubicBezTo>
                  <a:cubicBezTo>
                    <a:pt x="455" y="104"/>
                    <a:pt x="466" y="157"/>
                    <a:pt x="480" y="211"/>
                  </a:cubicBezTo>
                </a:path>
              </a:pathLst>
            </a:custGeom>
            <a:solidFill>
              <a:srgbClr val="D1A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Freeform 906">
              <a:extLst>
                <a:ext uri="{FF2B5EF4-FFF2-40B4-BE49-F238E27FC236}">
                  <a16:creationId xmlns="" xmlns:a16="http://schemas.microsoft.com/office/drawing/2014/main" id="{234FBC52-303C-49CA-B342-DD4473E4C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213" y="2835276"/>
              <a:ext cx="155575" cy="76200"/>
            </a:xfrm>
            <a:custGeom>
              <a:avLst/>
              <a:gdLst>
                <a:gd name="T0" fmla="*/ 732 w 754"/>
                <a:gd name="T1" fmla="*/ 268 h 370"/>
                <a:gd name="T2" fmla="*/ 743 w 754"/>
                <a:gd name="T3" fmla="*/ 370 h 370"/>
                <a:gd name="T4" fmla="*/ 52 w 754"/>
                <a:gd name="T5" fmla="*/ 238 h 370"/>
                <a:gd name="T6" fmla="*/ 34 w 754"/>
                <a:gd name="T7" fmla="*/ 51 h 370"/>
                <a:gd name="T8" fmla="*/ 107 w 754"/>
                <a:gd name="T9" fmla="*/ 0 h 370"/>
                <a:gd name="T10" fmla="*/ 754 w 754"/>
                <a:gd name="T11" fmla="*/ 119 h 370"/>
                <a:gd name="T12" fmla="*/ 732 w 754"/>
                <a:gd name="T13" fmla="*/ 26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4" h="370">
                  <a:moveTo>
                    <a:pt x="732" y="268"/>
                  </a:moveTo>
                  <a:cubicBezTo>
                    <a:pt x="732" y="305"/>
                    <a:pt x="736" y="339"/>
                    <a:pt x="743" y="370"/>
                  </a:cubicBezTo>
                  <a:cubicBezTo>
                    <a:pt x="483" y="335"/>
                    <a:pt x="251" y="288"/>
                    <a:pt x="52" y="238"/>
                  </a:cubicBezTo>
                  <a:cubicBezTo>
                    <a:pt x="6" y="177"/>
                    <a:pt x="0" y="102"/>
                    <a:pt x="34" y="51"/>
                  </a:cubicBezTo>
                  <a:cubicBezTo>
                    <a:pt x="57" y="19"/>
                    <a:pt x="90" y="5"/>
                    <a:pt x="107" y="0"/>
                  </a:cubicBezTo>
                  <a:cubicBezTo>
                    <a:pt x="297" y="45"/>
                    <a:pt x="513" y="87"/>
                    <a:pt x="754" y="119"/>
                  </a:cubicBezTo>
                  <a:cubicBezTo>
                    <a:pt x="741" y="162"/>
                    <a:pt x="732" y="212"/>
                    <a:pt x="732" y="268"/>
                  </a:cubicBezTo>
                  <a:close/>
                </a:path>
              </a:pathLst>
            </a:custGeom>
            <a:solidFill>
              <a:srgbClr val="B285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Freeform 907">
              <a:extLst>
                <a:ext uri="{FF2B5EF4-FFF2-40B4-BE49-F238E27FC236}">
                  <a16:creationId xmlns="" xmlns:a16="http://schemas.microsoft.com/office/drawing/2014/main" id="{20EC92C2-21E5-4BAC-B8DF-DEE81FD58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2847976"/>
              <a:ext cx="173038" cy="68263"/>
            </a:xfrm>
            <a:custGeom>
              <a:avLst/>
              <a:gdLst>
                <a:gd name="T0" fmla="*/ 803 w 837"/>
                <a:gd name="T1" fmla="*/ 214 h 329"/>
                <a:gd name="T2" fmla="*/ 74 w 837"/>
                <a:gd name="T3" fmla="*/ 329 h 329"/>
                <a:gd name="T4" fmla="*/ 61 w 837"/>
                <a:gd name="T5" fmla="*/ 201 h 329"/>
                <a:gd name="T6" fmla="*/ 0 w 837"/>
                <a:gd name="T7" fmla="*/ 94 h 329"/>
                <a:gd name="T8" fmla="*/ 723 w 837"/>
                <a:gd name="T9" fmla="*/ 0 h 329"/>
                <a:gd name="T10" fmla="*/ 806 w 837"/>
                <a:gd name="T11" fmla="*/ 79 h 329"/>
                <a:gd name="T12" fmla="*/ 803 w 837"/>
                <a:gd name="T13" fmla="*/ 21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7" h="329">
                  <a:moveTo>
                    <a:pt x="803" y="214"/>
                  </a:moveTo>
                  <a:cubicBezTo>
                    <a:pt x="594" y="259"/>
                    <a:pt x="349" y="301"/>
                    <a:pt x="74" y="329"/>
                  </a:cubicBezTo>
                  <a:cubicBezTo>
                    <a:pt x="78" y="291"/>
                    <a:pt x="76" y="247"/>
                    <a:pt x="61" y="201"/>
                  </a:cubicBezTo>
                  <a:cubicBezTo>
                    <a:pt x="47" y="157"/>
                    <a:pt x="25" y="122"/>
                    <a:pt x="0" y="94"/>
                  </a:cubicBezTo>
                  <a:cubicBezTo>
                    <a:pt x="270" y="73"/>
                    <a:pt x="513" y="38"/>
                    <a:pt x="723" y="0"/>
                  </a:cubicBezTo>
                  <a:cubicBezTo>
                    <a:pt x="736" y="5"/>
                    <a:pt x="782" y="27"/>
                    <a:pt x="806" y="79"/>
                  </a:cubicBezTo>
                  <a:cubicBezTo>
                    <a:pt x="837" y="145"/>
                    <a:pt x="807" y="205"/>
                    <a:pt x="803" y="214"/>
                  </a:cubicBezTo>
                </a:path>
              </a:pathLst>
            </a:custGeom>
            <a:solidFill>
              <a:srgbClr val="B285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Freeform 908">
              <a:extLst>
                <a:ext uri="{FF2B5EF4-FFF2-40B4-BE49-F238E27FC236}">
                  <a16:creationId xmlns="" xmlns:a16="http://schemas.microsoft.com/office/drawing/2014/main" id="{F7EF9726-0E07-4B28-84BF-471EF4C98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3595688"/>
              <a:ext cx="160338" cy="238125"/>
            </a:xfrm>
            <a:custGeom>
              <a:avLst/>
              <a:gdLst>
                <a:gd name="T0" fmla="*/ 760 w 783"/>
                <a:gd name="T1" fmla="*/ 898 h 1164"/>
                <a:gd name="T2" fmla="*/ 535 w 783"/>
                <a:gd name="T3" fmla="*/ 1141 h 1164"/>
                <a:gd name="T4" fmla="*/ 365 w 783"/>
                <a:gd name="T5" fmla="*/ 1086 h 1164"/>
                <a:gd name="T6" fmla="*/ 360 w 783"/>
                <a:gd name="T7" fmla="*/ 1082 h 1164"/>
                <a:gd name="T8" fmla="*/ 189 w 783"/>
                <a:gd name="T9" fmla="*/ 1151 h 1164"/>
                <a:gd name="T10" fmla="*/ 15 w 783"/>
                <a:gd name="T11" fmla="*/ 884 h 1164"/>
                <a:gd name="T12" fmla="*/ 213 w 783"/>
                <a:gd name="T13" fmla="*/ 405 h 1164"/>
                <a:gd name="T14" fmla="*/ 348 w 783"/>
                <a:gd name="T15" fmla="*/ 30 h 1164"/>
                <a:gd name="T16" fmla="*/ 355 w 783"/>
                <a:gd name="T17" fmla="*/ 0 h 1164"/>
                <a:gd name="T18" fmla="*/ 613 w 783"/>
                <a:gd name="T19" fmla="*/ 488 h 1164"/>
                <a:gd name="T20" fmla="*/ 760 w 783"/>
                <a:gd name="T21" fmla="*/ 898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3" h="1164">
                  <a:moveTo>
                    <a:pt x="760" y="898"/>
                  </a:moveTo>
                  <a:cubicBezTo>
                    <a:pt x="740" y="997"/>
                    <a:pt x="660" y="1129"/>
                    <a:pt x="535" y="1141"/>
                  </a:cubicBezTo>
                  <a:cubicBezTo>
                    <a:pt x="456" y="1149"/>
                    <a:pt x="393" y="1108"/>
                    <a:pt x="365" y="1086"/>
                  </a:cubicBezTo>
                  <a:cubicBezTo>
                    <a:pt x="363" y="1084"/>
                    <a:pt x="361" y="1083"/>
                    <a:pt x="360" y="1082"/>
                  </a:cubicBezTo>
                  <a:cubicBezTo>
                    <a:pt x="338" y="1102"/>
                    <a:pt x="268" y="1164"/>
                    <a:pt x="189" y="1151"/>
                  </a:cubicBezTo>
                  <a:cubicBezTo>
                    <a:pt x="82" y="1133"/>
                    <a:pt x="24" y="986"/>
                    <a:pt x="15" y="884"/>
                  </a:cubicBezTo>
                  <a:cubicBezTo>
                    <a:pt x="0" y="726"/>
                    <a:pt x="97" y="647"/>
                    <a:pt x="213" y="405"/>
                  </a:cubicBezTo>
                  <a:cubicBezTo>
                    <a:pt x="278" y="269"/>
                    <a:pt x="320" y="141"/>
                    <a:pt x="348" y="30"/>
                  </a:cubicBezTo>
                  <a:cubicBezTo>
                    <a:pt x="350" y="20"/>
                    <a:pt x="353" y="10"/>
                    <a:pt x="355" y="0"/>
                  </a:cubicBezTo>
                  <a:cubicBezTo>
                    <a:pt x="462" y="211"/>
                    <a:pt x="551" y="377"/>
                    <a:pt x="613" y="488"/>
                  </a:cubicBezTo>
                  <a:cubicBezTo>
                    <a:pt x="731" y="702"/>
                    <a:pt x="783" y="784"/>
                    <a:pt x="760" y="898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Freeform 910">
              <a:extLst>
                <a:ext uri="{FF2B5EF4-FFF2-40B4-BE49-F238E27FC236}">
                  <a16:creationId xmlns="" xmlns:a16="http://schemas.microsoft.com/office/drawing/2014/main" id="{832CDEEE-6A2B-4C88-9BBA-B65268706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0" y="3154363"/>
              <a:ext cx="187325" cy="180975"/>
            </a:xfrm>
            <a:custGeom>
              <a:avLst/>
              <a:gdLst>
                <a:gd name="T0" fmla="*/ 738 w 915"/>
                <a:gd name="T1" fmla="*/ 884 h 884"/>
                <a:gd name="T2" fmla="*/ 63 w 915"/>
                <a:gd name="T3" fmla="*/ 566 h 884"/>
                <a:gd name="T4" fmla="*/ 96 w 915"/>
                <a:gd name="T5" fmla="*/ 281 h 884"/>
                <a:gd name="T6" fmla="*/ 359 w 915"/>
                <a:gd name="T7" fmla="*/ 220 h 884"/>
                <a:gd name="T8" fmla="*/ 427 w 915"/>
                <a:gd name="T9" fmla="*/ 61 h 884"/>
                <a:gd name="T10" fmla="*/ 816 w 915"/>
                <a:gd name="T11" fmla="*/ 274 h 884"/>
                <a:gd name="T12" fmla="*/ 738 w 915"/>
                <a:gd name="T13" fmla="*/ 88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5" h="884">
                  <a:moveTo>
                    <a:pt x="738" y="884"/>
                  </a:moveTo>
                  <a:cubicBezTo>
                    <a:pt x="400" y="882"/>
                    <a:pt x="130" y="760"/>
                    <a:pt x="63" y="566"/>
                  </a:cubicBezTo>
                  <a:cubicBezTo>
                    <a:pt x="55" y="544"/>
                    <a:pt x="0" y="384"/>
                    <a:pt x="96" y="281"/>
                  </a:cubicBezTo>
                  <a:cubicBezTo>
                    <a:pt x="189" y="181"/>
                    <a:pt x="350" y="218"/>
                    <a:pt x="359" y="220"/>
                  </a:cubicBezTo>
                  <a:cubicBezTo>
                    <a:pt x="366" y="108"/>
                    <a:pt x="407" y="73"/>
                    <a:pt x="427" y="61"/>
                  </a:cubicBezTo>
                  <a:cubicBezTo>
                    <a:pt x="527" y="0"/>
                    <a:pt x="731" y="128"/>
                    <a:pt x="816" y="274"/>
                  </a:cubicBezTo>
                  <a:cubicBezTo>
                    <a:pt x="915" y="444"/>
                    <a:pt x="878" y="680"/>
                    <a:pt x="738" y="884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Freeform 911">
              <a:extLst>
                <a:ext uri="{FF2B5EF4-FFF2-40B4-BE49-F238E27FC236}">
                  <a16:creationId xmlns="" xmlns:a16="http://schemas.microsoft.com/office/drawing/2014/main" id="{1FB3C670-7A5F-41D4-A0BA-07CDC95BE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963" y="2476501"/>
              <a:ext cx="146050" cy="95250"/>
            </a:xfrm>
            <a:custGeom>
              <a:avLst/>
              <a:gdLst>
                <a:gd name="T0" fmla="*/ 63 w 709"/>
                <a:gd name="T1" fmla="*/ 447 h 464"/>
                <a:gd name="T2" fmla="*/ 331 w 709"/>
                <a:gd name="T3" fmla="*/ 134 h 464"/>
                <a:gd name="T4" fmla="*/ 705 w 709"/>
                <a:gd name="T5" fmla="*/ 86 h 464"/>
                <a:gd name="T6" fmla="*/ 709 w 709"/>
                <a:gd name="T7" fmla="*/ 1 h 464"/>
                <a:gd name="T8" fmla="*/ 362 w 709"/>
                <a:gd name="T9" fmla="*/ 78 h 464"/>
                <a:gd name="T10" fmla="*/ 0 w 709"/>
                <a:gd name="T11" fmla="*/ 464 h 464"/>
                <a:gd name="T12" fmla="*/ 63 w 709"/>
                <a:gd name="T13" fmla="*/ 44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" h="464">
                  <a:moveTo>
                    <a:pt x="63" y="447"/>
                  </a:moveTo>
                  <a:cubicBezTo>
                    <a:pt x="74" y="412"/>
                    <a:pt x="149" y="236"/>
                    <a:pt x="331" y="134"/>
                  </a:cubicBezTo>
                  <a:cubicBezTo>
                    <a:pt x="513" y="32"/>
                    <a:pt x="670" y="77"/>
                    <a:pt x="705" y="86"/>
                  </a:cubicBezTo>
                  <a:cubicBezTo>
                    <a:pt x="707" y="58"/>
                    <a:pt x="708" y="29"/>
                    <a:pt x="709" y="1"/>
                  </a:cubicBezTo>
                  <a:cubicBezTo>
                    <a:pt x="635" y="0"/>
                    <a:pt x="504" y="8"/>
                    <a:pt x="362" y="78"/>
                  </a:cubicBezTo>
                  <a:cubicBezTo>
                    <a:pt x="127" y="194"/>
                    <a:pt x="28" y="401"/>
                    <a:pt x="0" y="464"/>
                  </a:cubicBezTo>
                  <a:cubicBezTo>
                    <a:pt x="21" y="459"/>
                    <a:pt x="42" y="453"/>
                    <a:pt x="63" y="447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912">
              <a:extLst>
                <a:ext uri="{FF2B5EF4-FFF2-40B4-BE49-F238E27FC236}">
                  <a16:creationId xmlns="" xmlns:a16="http://schemas.microsoft.com/office/drawing/2014/main" id="{0ECEF64D-6BA5-4F74-A714-97F50ABD8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2544763"/>
              <a:ext cx="157163" cy="163513"/>
            </a:xfrm>
            <a:custGeom>
              <a:avLst/>
              <a:gdLst>
                <a:gd name="T0" fmla="*/ 321 w 760"/>
                <a:gd name="T1" fmla="*/ 796 h 798"/>
                <a:gd name="T2" fmla="*/ 319 w 760"/>
                <a:gd name="T3" fmla="*/ 798 h 798"/>
                <a:gd name="T4" fmla="*/ 12 w 760"/>
                <a:gd name="T5" fmla="*/ 337 h 798"/>
                <a:gd name="T6" fmla="*/ 241 w 760"/>
                <a:gd name="T7" fmla="*/ 10 h 798"/>
                <a:gd name="T8" fmla="*/ 359 w 760"/>
                <a:gd name="T9" fmla="*/ 111 h 798"/>
                <a:gd name="T10" fmla="*/ 383 w 760"/>
                <a:gd name="T11" fmla="*/ 93 h 798"/>
                <a:gd name="T12" fmla="*/ 383 w 760"/>
                <a:gd name="T13" fmla="*/ 93 h 798"/>
                <a:gd name="T14" fmla="*/ 596 w 760"/>
                <a:gd name="T15" fmla="*/ 55 h 798"/>
                <a:gd name="T16" fmla="*/ 736 w 760"/>
                <a:gd name="T17" fmla="*/ 271 h 798"/>
                <a:gd name="T18" fmla="*/ 321 w 760"/>
                <a:gd name="T19" fmla="*/ 79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0" h="798">
                  <a:moveTo>
                    <a:pt x="321" y="796"/>
                  </a:moveTo>
                  <a:lnTo>
                    <a:pt x="319" y="798"/>
                  </a:lnTo>
                  <a:cubicBezTo>
                    <a:pt x="124" y="689"/>
                    <a:pt x="0" y="513"/>
                    <a:pt x="12" y="337"/>
                  </a:cubicBezTo>
                  <a:cubicBezTo>
                    <a:pt x="22" y="185"/>
                    <a:pt x="135" y="0"/>
                    <a:pt x="241" y="10"/>
                  </a:cubicBezTo>
                  <a:cubicBezTo>
                    <a:pt x="262" y="12"/>
                    <a:pt x="309" y="23"/>
                    <a:pt x="359" y="111"/>
                  </a:cubicBezTo>
                  <a:cubicBezTo>
                    <a:pt x="361" y="109"/>
                    <a:pt x="369" y="102"/>
                    <a:pt x="383" y="93"/>
                  </a:cubicBezTo>
                  <a:lnTo>
                    <a:pt x="383" y="93"/>
                  </a:lnTo>
                  <a:cubicBezTo>
                    <a:pt x="424" y="66"/>
                    <a:pt x="510" y="22"/>
                    <a:pt x="596" y="55"/>
                  </a:cubicBezTo>
                  <a:cubicBezTo>
                    <a:pt x="714" y="99"/>
                    <a:pt x="734" y="251"/>
                    <a:pt x="736" y="271"/>
                  </a:cubicBezTo>
                  <a:cubicBezTo>
                    <a:pt x="760" y="454"/>
                    <a:pt x="592" y="660"/>
                    <a:pt x="321" y="796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913">
              <a:extLst>
                <a:ext uri="{FF2B5EF4-FFF2-40B4-BE49-F238E27FC236}">
                  <a16:creationId xmlns="" xmlns:a16="http://schemas.microsoft.com/office/drawing/2014/main" id="{CC35F0F2-4E26-46B3-B6A3-1268A76DF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3946526"/>
              <a:ext cx="280988" cy="206375"/>
            </a:xfrm>
            <a:custGeom>
              <a:avLst/>
              <a:gdLst>
                <a:gd name="T0" fmla="*/ 1371 w 1371"/>
                <a:gd name="T1" fmla="*/ 857 h 1007"/>
                <a:gd name="T2" fmla="*/ 1349 w 1371"/>
                <a:gd name="T3" fmla="*/ 864 h 1007"/>
                <a:gd name="T4" fmla="*/ 948 w 1371"/>
                <a:gd name="T5" fmla="*/ 940 h 1007"/>
                <a:gd name="T6" fmla="*/ 41 w 1371"/>
                <a:gd name="T7" fmla="*/ 728 h 1007"/>
                <a:gd name="T8" fmla="*/ 83 w 1371"/>
                <a:gd name="T9" fmla="*/ 397 h 1007"/>
                <a:gd name="T10" fmla="*/ 178 w 1371"/>
                <a:gd name="T11" fmla="*/ 329 h 1007"/>
                <a:gd name="T12" fmla="*/ 193 w 1371"/>
                <a:gd name="T13" fmla="*/ 323 h 1007"/>
                <a:gd name="T14" fmla="*/ 138 w 1371"/>
                <a:gd name="T15" fmla="*/ 139 h 1007"/>
                <a:gd name="T16" fmla="*/ 483 w 1371"/>
                <a:gd name="T17" fmla="*/ 24 h 1007"/>
                <a:gd name="T18" fmla="*/ 1063 w 1371"/>
                <a:gd name="T19" fmla="*/ 572 h 1007"/>
                <a:gd name="T20" fmla="*/ 1371 w 1371"/>
                <a:gd name="T21" fmla="*/ 85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1" h="1007">
                  <a:moveTo>
                    <a:pt x="1371" y="857"/>
                  </a:moveTo>
                  <a:cubicBezTo>
                    <a:pt x="1364" y="859"/>
                    <a:pt x="1356" y="861"/>
                    <a:pt x="1349" y="864"/>
                  </a:cubicBezTo>
                  <a:cubicBezTo>
                    <a:pt x="1252" y="892"/>
                    <a:pt x="1115" y="925"/>
                    <a:pt x="948" y="940"/>
                  </a:cubicBezTo>
                  <a:cubicBezTo>
                    <a:pt x="821" y="951"/>
                    <a:pt x="169" y="1007"/>
                    <a:pt x="41" y="728"/>
                  </a:cubicBezTo>
                  <a:cubicBezTo>
                    <a:pt x="0" y="638"/>
                    <a:pt x="2" y="490"/>
                    <a:pt x="83" y="397"/>
                  </a:cubicBezTo>
                  <a:cubicBezTo>
                    <a:pt x="113" y="362"/>
                    <a:pt x="149" y="341"/>
                    <a:pt x="178" y="329"/>
                  </a:cubicBezTo>
                  <a:cubicBezTo>
                    <a:pt x="183" y="327"/>
                    <a:pt x="188" y="325"/>
                    <a:pt x="193" y="323"/>
                  </a:cubicBezTo>
                  <a:cubicBezTo>
                    <a:pt x="168" y="291"/>
                    <a:pt x="113" y="210"/>
                    <a:pt x="138" y="139"/>
                  </a:cubicBezTo>
                  <a:cubicBezTo>
                    <a:pt x="173" y="38"/>
                    <a:pt x="351" y="0"/>
                    <a:pt x="483" y="24"/>
                  </a:cubicBezTo>
                  <a:cubicBezTo>
                    <a:pt x="691" y="62"/>
                    <a:pt x="754" y="250"/>
                    <a:pt x="1063" y="572"/>
                  </a:cubicBezTo>
                  <a:cubicBezTo>
                    <a:pt x="1188" y="702"/>
                    <a:pt x="1299" y="798"/>
                    <a:pt x="1371" y="857"/>
                  </a:cubicBezTo>
                </a:path>
              </a:pathLst>
            </a:custGeom>
            <a:solidFill>
              <a:srgbClr val="B7C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Freeform 914">
              <a:extLst>
                <a:ext uri="{FF2B5EF4-FFF2-40B4-BE49-F238E27FC236}">
                  <a16:creationId xmlns="" xmlns:a16="http://schemas.microsoft.com/office/drawing/2014/main" id="{D7473E19-4D1E-466F-97C8-43D4C4E9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925" y="3611563"/>
              <a:ext cx="176213" cy="228600"/>
            </a:xfrm>
            <a:custGeom>
              <a:avLst/>
              <a:gdLst>
                <a:gd name="T0" fmla="*/ 835 w 862"/>
                <a:gd name="T1" fmla="*/ 1117 h 1117"/>
                <a:gd name="T2" fmla="*/ 821 w 862"/>
                <a:gd name="T3" fmla="*/ 1105 h 1117"/>
                <a:gd name="T4" fmla="*/ 560 w 862"/>
                <a:gd name="T5" fmla="*/ 894 h 1117"/>
                <a:gd name="T6" fmla="*/ 35 w 862"/>
                <a:gd name="T7" fmla="*/ 475 h 1117"/>
                <a:gd name="T8" fmla="*/ 91 w 862"/>
                <a:gd name="T9" fmla="*/ 173 h 1117"/>
                <a:gd name="T10" fmla="*/ 251 w 862"/>
                <a:gd name="T11" fmla="*/ 198 h 1117"/>
                <a:gd name="T12" fmla="*/ 251 w 862"/>
                <a:gd name="T13" fmla="*/ 196 h 1117"/>
                <a:gd name="T14" fmla="*/ 299 w 862"/>
                <a:gd name="T15" fmla="*/ 97 h 1117"/>
                <a:gd name="T16" fmla="*/ 570 w 862"/>
                <a:gd name="T17" fmla="*/ 23 h 1117"/>
                <a:gd name="T18" fmla="*/ 854 w 862"/>
                <a:gd name="T19" fmla="*/ 754 h 1117"/>
                <a:gd name="T20" fmla="*/ 835 w 862"/>
                <a:gd name="T21" fmla="*/ 1117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2" h="1117">
                  <a:moveTo>
                    <a:pt x="835" y="1117"/>
                  </a:moveTo>
                  <a:cubicBezTo>
                    <a:pt x="830" y="1113"/>
                    <a:pt x="826" y="1109"/>
                    <a:pt x="821" y="1105"/>
                  </a:cubicBezTo>
                  <a:cubicBezTo>
                    <a:pt x="763" y="1052"/>
                    <a:pt x="675" y="976"/>
                    <a:pt x="560" y="894"/>
                  </a:cubicBezTo>
                  <a:cubicBezTo>
                    <a:pt x="256" y="674"/>
                    <a:pt x="92" y="644"/>
                    <a:pt x="35" y="475"/>
                  </a:cubicBezTo>
                  <a:cubicBezTo>
                    <a:pt x="0" y="368"/>
                    <a:pt x="11" y="214"/>
                    <a:pt x="91" y="173"/>
                  </a:cubicBezTo>
                  <a:cubicBezTo>
                    <a:pt x="147" y="145"/>
                    <a:pt x="220" y="181"/>
                    <a:pt x="251" y="198"/>
                  </a:cubicBezTo>
                  <a:lnTo>
                    <a:pt x="251" y="196"/>
                  </a:lnTo>
                  <a:cubicBezTo>
                    <a:pt x="257" y="170"/>
                    <a:pt x="269" y="131"/>
                    <a:pt x="299" y="97"/>
                  </a:cubicBezTo>
                  <a:cubicBezTo>
                    <a:pt x="367" y="19"/>
                    <a:pt x="491" y="0"/>
                    <a:pt x="570" y="23"/>
                  </a:cubicBezTo>
                  <a:cubicBezTo>
                    <a:pt x="818" y="97"/>
                    <a:pt x="848" y="647"/>
                    <a:pt x="854" y="754"/>
                  </a:cubicBezTo>
                  <a:cubicBezTo>
                    <a:pt x="862" y="907"/>
                    <a:pt x="848" y="1033"/>
                    <a:pt x="835" y="1117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Freeform 915">
              <a:extLst>
                <a:ext uri="{FF2B5EF4-FFF2-40B4-BE49-F238E27FC236}">
                  <a16:creationId xmlns="" xmlns:a16="http://schemas.microsoft.com/office/drawing/2014/main" id="{7C196592-30E3-481F-B8E6-EBE35713C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3632201"/>
              <a:ext cx="254000" cy="241300"/>
            </a:xfrm>
            <a:custGeom>
              <a:avLst/>
              <a:gdLst>
                <a:gd name="T0" fmla="*/ 1104 w 1235"/>
                <a:gd name="T1" fmla="*/ 759 h 1167"/>
                <a:gd name="T2" fmla="*/ 908 w 1235"/>
                <a:gd name="T3" fmla="*/ 774 h 1167"/>
                <a:gd name="T4" fmla="*/ 906 w 1235"/>
                <a:gd name="T5" fmla="*/ 773 h 1167"/>
                <a:gd name="T6" fmla="*/ 957 w 1235"/>
                <a:gd name="T7" fmla="*/ 916 h 1167"/>
                <a:gd name="T8" fmla="*/ 685 w 1235"/>
                <a:gd name="T9" fmla="*/ 1141 h 1167"/>
                <a:gd name="T10" fmla="*/ 0 w 1235"/>
                <a:gd name="T11" fmla="*/ 65 h 1167"/>
                <a:gd name="T12" fmla="*/ 25 w 1235"/>
                <a:gd name="T13" fmla="*/ 60 h 1167"/>
                <a:gd name="T14" fmla="*/ 740 w 1235"/>
                <a:gd name="T15" fmla="*/ 97 h 1167"/>
                <a:gd name="T16" fmla="*/ 1201 w 1235"/>
                <a:gd name="T17" fmla="*/ 410 h 1167"/>
                <a:gd name="T18" fmla="*/ 1104 w 1235"/>
                <a:gd name="T19" fmla="*/ 759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5" h="1167">
                  <a:moveTo>
                    <a:pt x="1104" y="759"/>
                  </a:moveTo>
                  <a:cubicBezTo>
                    <a:pt x="1028" y="804"/>
                    <a:pt x="941" y="783"/>
                    <a:pt x="908" y="774"/>
                  </a:cubicBezTo>
                  <a:lnTo>
                    <a:pt x="906" y="773"/>
                  </a:lnTo>
                  <a:cubicBezTo>
                    <a:pt x="931" y="805"/>
                    <a:pt x="962" y="857"/>
                    <a:pt x="957" y="916"/>
                  </a:cubicBezTo>
                  <a:cubicBezTo>
                    <a:pt x="945" y="1043"/>
                    <a:pt x="775" y="1134"/>
                    <a:pt x="685" y="1141"/>
                  </a:cubicBezTo>
                  <a:cubicBezTo>
                    <a:pt x="368" y="1167"/>
                    <a:pt x="56" y="239"/>
                    <a:pt x="0" y="65"/>
                  </a:cubicBezTo>
                  <a:cubicBezTo>
                    <a:pt x="8" y="63"/>
                    <a:pt x="16" y="61"/>
                    <a:pt x="25" y="60"/>
                  </a:cubicBezTo>
                  <a:cubicBezTo>
                    <a:pt x="356" y="0"/>
                    <a:pt x="605" y="55"/>
                    <a:pt x="740" y="97"/>
                  </a:cubicBezTo>
                  <a:cubicBezTo>
                    <a:pt x="912" y="150"/>
                    <a:pt x="1142" y="221"/>
                    <a:pt x="1201" y="410"/>
                  </a:cubicBezTo>
                  <a:cubicBezTo>
                    <a:pt x="1235" y="519"/>
                    <a:pt x="1219" y="692"/>
                    <a:pt x="1104" y="759"/>
                  </a:cubicBezTo>
                </a:path>
              </a:pathLst>
            </a:custGeom>
            <a:solidFill>
              <a:srgbClr val="B7C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916">
              <a:extLst>
                <a:ext uri="{FF2B5EF4-FFF2-40B4-BE49-F238E27FC236}">
                  <a16:creationId xmlns="" xmlns:a16="http://schemas.microsoft.com/office/drawing/2014/main" id="{FD893BE9-2403-48CD-A5A8-222A38E05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8" y="2835276"/>
              <a:ext cx="236538" cy="265113"/>
            </a:xfrm>
            <a:custGeom>
              <a:avLst/>
              <a:gdLst>
                <a:gd name="T0" fmla="*/ 1094 w 1156"/>
                <a:gd name="T1" fmla="*/ 811 h 1287"/>
                <a:gd name="T2" fmla="*/ 837 w 1156"/>
                <a:gd name="T3" fmla="*/ 1053 h 1287"/>
                <a:gd name="T4" fmla="*/ 702 w 1156"/>
                <a:gd name="T5" fmla="*/ 986 h 1287"/>
                <a:gd name="T6" fmla="*/ 704 w 1156"/>
                <a:gd name="T7" fmla="*/ 1002 h 1287"/>
                <a:gd name="T8" fmla="*/ 664 w 1156"/>
                <a:gd name="T9" fmla="*/ 1181 h 1287"/>
                <a:gd name="T10" fmla="*/ 305 w 1156"/>
                <a:gd name="T11" fmla="*/ 1234 h 1287"/>
                <a:gd name="T12" fmla="*/ 50 w 1156"/>
                <a:gd name="T13" fmla="*/ 739 h 1287"/>
                <a:gd name="T14" fmla="*/ 108 w 1156"/>
                <a:gd name="T15" fmla="*/ 0 h 1287"/>
                <a:gd name="T16" fmla="*/ 124 w 1156"/>
                <a:gd name="T17" fmla="*/ 8 h 1287"/>
                <a:gd name="T18" fmla="*/ 1094 w 1156"/>
                <a:gd name="T19" fmla="*/ 811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6" h="1287">
                  <a:moveTo>
                    <a:pt x="1094" y="811"/>
                  </a:moveTo>
                  <a:cubicBezTo>
                    <a:pt x="1076" y="900"/>
                    <a:pt x="965" y="1058"/>
                    <a:pt x="837" y="1053"/>
                  </a:cubicBezTo>
                  <a:cubicBezTo>
                    <a:pt x="778" y="1051"/>
                    <a:pt x="731" y="1015"/>
                    <a:pt x="702" y="986"/>
                  </a:cubicBezTo>
                  <a:cubicBezTo>
                    <a:pt x="703" y="990"/>
                    <a:pt x="704" y="996"/>
                    <a:pt x="704" y="1002"/>
                  </a:cubicBezTo>
                  <a:cubicBezTo>
                    <a:pt x="709" y="1043"/>
                    <a:pt x="711" y="1119"/>
                    <a:pt x="664" y="1181"/>
                  </a:cubicBezTo>
                  <a:cubicBezTo>
                    <a:pt x="583" y="1287"/>
                    <a:pt x="409" y="1281"/>
                    <a:pt x="305" y="1234"/>
                  </a:cubicBezTo>
                  <a:cubicBezTo>
                    <a:pt x="126" y="1153"/>
                    <a:pt x="83" y="917"/>
                    <a:pt x="50" y="739"/>
                  </a:cubicBezTo>
                  <a:cubicBezTo>
                    <a:pt x="25" y="597"/>
                    <a:pt x="0" y="333"/>
                    <a:pt x="108" y="0"/>
                  </a:cubicBezTo>
                  <a:cubicBezTo>
                    <a:pt x="113" y="2"/>
                    <a:pt x="118" y="5"/>
                    <a:pt x="124" y="8"/>
                  </a:cubicBezTo>
                  <a:cubicBezTo>
                    <a:pt x="323" y="102"/>
                    <a:pt x="1156" y="509"/>
                    <a:pt x="1094" y="811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917">
              <a:extLst>
                <a:ext uri="{FF2B5EF4-FFF2-40B4-BE49-F238E27FC236}">
                  <a16:creationId xmlns="" xmlns:a16="http://schemas.microsoft.com/office/drawing/2014/main" id="{9F6AB7A2-3A3C-495B-8E99-4A4E8ED16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3232151"/>
              <a:ext cx="427038" cy="398463"/>
            </a:xfrm>
            <a:custGeom>
              <a:avLst/>
              <a:gdLst>
                <a:gd name="T0" fmla="*/ 1382 w 2083"/>
                <a:gd name="T1" fmla="*/ 1181 h 1940"/>
                <a:gd name="T2" fmla="*/ 1379 w 2083"/>
                <a:gd name="T3" fmla="*/ 1191 h 1940"/>
                <a:gd name="T4" fmla="*/ 553 w 2083"/>
                <a:gd name="T5" fmla="*/ 1336 h 1940"/>
                <a:gd name="T6" fmla="*/ 294 w 2083"/>
                <a:gd name="T7" fmla="*/ 0 h 1940"/>
                <a:gd name="T8" fmla="*/ 339 w 2083"/>
                <a:gd name="T9" fmla="*/ 39 h 1940"/>
                <a:gd name="T10" fmla="*/ 1322 w 2083"/>
                <a:gd name="T11" fmla="*/ 350 h 1940"/>
                <a:gd name="T12" fmla="*/ 1382 w 2083"/>
                <a:gd name="T13" fmla="*/ 1181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3" h="1940">
                  <a:moveTo>
                    <a:pt x="1382" y="1181"/>
                  </a:moveTo>
                  <a:cubicBezTo>
                    <a:pt x="1382" y="1181"/>
                    <a:pt x="1381" y="1185"/>
                    <a:pt x="1379" y="1191"/>
                  </a:cubicBezTo>
                  <a:cubicBezTo>
                    <a:pt x="1345" y="1278"/>
                    <a:pt x="1070" y="1940"/>
                    <a:pt x="553" y="1336"/>
                  </a:cubicBezTo>
                  <a:cubicBezTo>
                    <a:pt x="0" y="690"/>
                    <a:pt x="294" y="0"/>
                    <a:pt x="294" y="0"/>
                  </a:cubicBezTo>
                  <a:cubicBezTo>
                    <a:pt x="294" y="0"/>
                    <a:pt x="308" y="15"/>
                    <a:pt x="339" y="39"/>
                  </a:cubicBezTo>
                  <a:cubicBezTo>
                    <a:pt x="443" y="121"/>
                    <a:pt x="736" y="304"/>
                    <a:pt x="1322" y="350"/>
                  </a:cubicBezTo>
                  <a:cubicBezTo>
                    <a:pt x="2083" y="410"/>
                    <a:pt x="1868" y="1239"/>
                    <a:pt x="1382" y="1181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Freeform 918">
              <a:extLst>
                <a:ext uri="{FF2B5EF4-FFF2-40B4-BE49-F238E27FC236}">
                  <a16:creationId xmlns="" xmlns:a16="http://schemas.microsoft.com/office/drawing/2014/main" id="{8F976A3B-5FC0-473E-81EF-AF87E6C01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363" y="2803526"/>
              <a:ext cx="46038" cy="169863"/>
            </a:xfrm>
            <a:custGeom>
              <a:avLst/>
              <a:gdLst>
                <a:gd name="T0" fmla="*/ 219 w 219"/>
                <a:gd name="T1" fmla="*/ 762 h 825"/>
                <a:gd name="T2" fmla="*/ 44 w 219"/>
                <a:gd name="T3" fmla="*/ 394 h 825"/>
                <a:gd name="T4" fmla="*/ 152 w 219"/>
                <a:gd name="T5" fmla="*/ 38 h 825"/>
                <a:gd name="T6" fmla="*/ 76 w 219"/>
                <a:gd name="T7" fmla="*/ 0 h 825"/>
                <a:gd name="T8" fmla="*/ 6 w 219"/>
                <a:gd name="T9" fmla="*/ 343 h 825"/>
                <a:gd name="T10" fmla="*/ 209 w 219"/>
                <a:gd name="T11" fmla="*/ 825 h 825"/>
                <a:gd name="T12" fmla="*/ 219 w 219"/>
                <a:gd name="T13" fmla="*/ 76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825">
                  <a:moveTo>
                    <a:pt x="219" y="762"/>
                  </a:moveTo>
                  <a:cubicBezTo>
                    <a:pt x="191" y="738"/>
                    <a:pt x="63" y="599"/>
                    <a:pt x="44" y="394"/>
                  </a:cubicBezTo>
                  <a:cubicBezTo>
                    <a:pt x="25" y="189"/>
                    <a:pt x="129" y="66"/>
                    <a:pt x="152" y="38"/>
                  </a:cubicBezTo>
                  <a:cubicBezTo>
                    <a:pt x="127" y="25"/>
                    <a:pt x="101" y="13"/>
                    <a:pt x="76" y="0"/>
                  </a:cubicBezTo>
                  <a:cubicBezTo>
                    <a:pt x="45" y="66"/>
                    <a:pt x="0" y="188"/>
                    <a:pt x="6" y="343"/>
                  </a:cubicBezTo>
                  <a:cubicBezTo>
                    <a:pt x="17" y="602"/>
                    <a:pt x="162" y="775"/>
                    <a:pt x="209" y="825"/>
                  </a:cubicBezTo>
                  <a:cubicBezTo>
                    <a:pt x="212" y="804"/>
                    <a:pt x="215" y="783"/>
                    <a:pt x="219" y="762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 919">
              <a:extLst>
                <a:ext uri="{FF2B5EF4-FFF2-40B4-BE49-F238E27FC236}">
                  <a16:creationId xmlns="" xmlns:a16="http://schemas.microsoft.com/office/drawing/2014/main" id="{2E5FB97C-595B-4318-A56A-3C8300A9F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2822576"/>
              <a:ext cx="277813" cy="323850"/>
            </a:xfrm>
            <a:custGeom>
              <a:avLst/>
              <a:gdLst>
                <a:gd name="T0" fmla="*/ 872 w 1347"/>
                <a:gd name="T1" fmla="*/ 1572 h 1573"/>
                <a:gd name="T2" fmla="*/ 871 w 1347"/>
                <a:gd name="T3" fmla="*/ 1573 h 1573"/>
                <a:gd name="T4" fmla="*/ 329 w 1347"/>
                <a:gd name="T5" fmla="*/ 916 h 1573"/>
                <a:gd name="T6" fmla="*/ 324 w 1347"/>
                <a:gd name="T7" fmla="*/ 297 h 1573"/>
                <a:gd name="T8" fmla="*/ 396 w 1347"/>
                <a:gd name="T9" fmla="*/ 276 h 1573"/>
                <a:gd name="T10" fmla="*/ 630 w 1347"/>
                <a:gd name="T11" fmla="*/ 337 h 1573"/>
                <a:gd name="T12" fmla="*/ 653 w 1347"/>
                <a:gd name="T13" fmla="*/ 320 h 1573"/>
                <a:gd name="T14" fmla="*/ 1247 w 1347"/>
                <a:gd name="T15" fmla="*/ 575 h 1573"/>
                <a:gd name="T16" fmla="*/ 872 w 1347"/>
                <a:gd name="T17" fmla="*/ 1572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7" h="1573">
                  <a:moveTo>
                    <a:pt x="872" y="1572"/>
                  </a:moveTo>
                  <a:lnTo>
                    <a:pt x="871" y="1573"/>
                  </a:lnTo>
                  <a:cubicBezTo>
                    <a:pt x="871" y="1573"/>
                    <a:pt x="812" y="1269"/>
                    <a:pt x="329" y="916"/>
                  </a:cubicBezTo>
                  <a:cubicBezTo>
                    <a:pt x="0" y="676"/>
                    <a:pt x="119" y="384"/>
                    <a:pt x="324" y="297"/>
                  </a:cubicBezTo>
                  <a:cubicBezTo>
                    <a:pt x="347" y="288"/>
                    <a:pt x="372" y="280"/>
                    <a:pt x="396" y="276"/>
                  </a:cubicBezTo>
                  <a:cubicBezTo>
                    <a:pt x="474" y="263"/>
                    <a:pt x="558" y="280"/>
                    <a:pt x="630" y="337"/>
                  </a:cubicBezTo>
                  <a:cubicBezTo>
                    <a:pt x="630" y="337"/>
                    <a:pt x="638" y="331"/>
                    <a:pt x="653" y="320"/>
                  </a:cubicBezTo>
                  <a:cubicBezTo>
                    <a:pt x="753" y="249"/>
                    <a:pt x="1157" y="0"/>
                    <a:pt x="1247" y="575"/>
                  </a:cubicBezTo>
                  <a:cubicBezTo>
                    <a:pt x="1347" y="1212"/>
                    <a:pt x="901" y="1551"/>
                    <a:pt x="872" y="1572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Freeform 920">
              <a:extLst>
                <a:ext uri="{FF2B5EF4-FFF2-40B4-BE49-F238E27FC236}">
                  <a16:creationId xmlns="" xmlns:a16="http://schemas.microsoft.com/office/drawing/2014/main" id="{4E2AEF65-7B76-4A1C-8316-DDF837840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494088"/>
              <a:ext cx="325438" cy="292100"/>
            </a:xfrm>
            <a:custGeom>
              <a:avLst/>
              <a:gdLst>
                <a:gd name="T0" fmla="*/ 1586 w 1586"/>
                <a:gd name="T1" fmla="*/ 575 h 1418"/>
                <a:gd name="T2" fmla="*/ 1575 w 1586"/>
                <a:gd name="T3" fmla="*/ 575 h 1418"/>
                <a:gd name="T4" fmla="*/ 829 w 1586"/>
                <a:gd name="T5" fmla="*/ 998 h 1418"/>
                <a:gd name="T6" fmla="*/ 304 w 1586"/>
                <a:gd name="T7" fmla="*/ 591 h 1418"/>
                <a:gd name="T8" fmla="*/ 302 w 1586"/>
                <a:gd name="T9" fmla="*/ 589 h 1418"/>
                <a:gd name="T10" fmla="*/ 654 w 1586"/>
                <a:gd name="T11" fmla="*/ 16 h 1418"/>
                <a:gd name="T12" fmla="*/ 1586 w 1586"/>
                <a:gd name="T13" fmla="*/ 575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6" h="1418">
                  <a:moveTo>
                    <a:pt x="1586" y="575"/>
                  </a:moveTo>
                  <a:cubicBezTo>
                    <a:pt x="1586" y="575"/>
                    <a:pt x="1582" y="575"/>
                    <a:pt x="1575" y="575"/>
                  </a:cubicBezTo>
                  <a:cubicBezTo>
                    <a:pt x="1518" y="580"/>
                    <a:pt x="1224" y="623"/>
                    <a:pt x="829" y="998"/>
                  </a:cubicBezTo>
                  <a:cubicBezTo>
                    <a:pt x="388" y="1418"/>
                    <a:pt x="10" y="849"/>
                    <a:pt x="304" y="591"/>
                  </a:cubicBezTo>
                  <a:cubicBezTo>
                    <a:pt x="304" y="591"/>
                    <a:pt x="303" y="590"/>
                    <a:pt x="302" y="589"/>
                  </a:cubicBezTo>
                  <a:cubicBezTo>
                    <a:pt x="281" y="549"/>
                    <a:pt x="0" y="0"/>
                    <a:pt x="654" y="16"/>
                  </a:cubicBezTo>
                  <a:cubicBezTo>
                    <a:pt x="1332" y="32"/>
                    <a:pt x="1586" y="575"/>
                    <a:pt x="1586" y="575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 921">
              <a:extLst>
                <a:ext uri="{FF2B5EF4-FFF2-40B4-BE49-F238E27FC236}">
                  <a16:creationId xmlns="" xmlns:a16="http://schemas.microsoft.com/office/drawing/2014/main" id="{25859ADB-CC61-4BC7-9CD7-B7198D6D0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450" y="3100388"/>
              <a:ext cx="147638" cy="125413"/>
            </a:xfrm>
            <a:custGeom>
              <a:avLst/>
              <a:gdLst>
                <a:gd name="T0" fmla="*/ 67 w 723"/>
                <a:gd name="T1" fmla="*/ 28 h 613"/>
                <a:gd name="T2" fmla="*/ 317 w 723"/>
                <a:gd name="T3" fmla="*/ 411 h 613"/>
                <a:gd name="T4" fmla="*/ 723 w 723"/>
                <a:gd name="T5" fmla="*/ 519 h 613"/>
                <a:gd name="T6" fmla="*/ 714 w 723"/>
                <a:gd name="T7" fmla="*/ 613 h 613"/>
                <a:gd name="T8" fmla="*/ 343 w 723"/>
                <a:gd name="T9" fmla="*/ 478 h 613"/>
                <a:gd name="T10" fmla="*/ 0 w 723"/>
                <a:gd name="T11" fmla="*/ 0 h 613"/>
                <a:gd name="T12" fmla="*/ 67 w 723"/>
                <a:gd name="T13" fmla="*/ 28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3" h="613">
                  <a:moveTo>
                    <a:pt x="67" y="28"/>
                  </a:moveTo>
                  <a:cubicBezTo>
                    <a:pt x="74" y="69"/>
                    <a:pt x="132" y="273"/>
                    <a:pt x="317" y="411"/>
                  </a:cubicBezTo>
                  <a:cubicBezTo>
                    <a:pt x="503" y="551"/>
                    <a:pt x="682" y="524"/>
                    <a:pt x="723" y="519"/>
                  </a:cubicBezTo>
                  <a:cubicBezTo>
                    <a:pt x="720" y="550"/>
                    <a:pt x="717" y="582"/>
                    <a:pt x="714" y="613"/>
                  </a:cubicBezTo>
                  <a:cubicBezTo>
                    <a:pt x="632" y="604"/>
                    <a:pt x="489" y="576"/>
                    <a:pt x="343" y="478"/>
                  </a:cubicBezTo>
                  <a:cubicBezTo>
                    <a:pt x="101" y="316"/>
                    <a:pt x="21" y="74"/>
                    <a:pt x="0" y="0"/>
                  </a:cubicBezTo>
                  <a:cubicBezTo>
                    <a:pt x="22" y="9"/>
                    <a:pt x="45" y="19"/>
                    <a:pt x="67" y="28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Freeform 922">
              <a:extLst>
                <a:ext uri="{FF2B5EF4-FFF2-40B4-BE49-F238E27FC236}">
                  <a16:creationId xmlns="" xmlns:a16="http://schemas.microsoft.com/office/drawing/2014/main" id="{19C0740D-5E08-4D19-8C3F-A6E1942A6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688" y="3035301"/>
              <a:ext cx="95250" cy="85725"/>
            </a:xfrm>
            <a:custGeom>
              <a:avLst/>
              <a:gdLst>
                <a:gd name="T0" fmla="*/ 420 w 464"/>
                <a:gd name="T1" fmla="*/ 400 h 420"/>
                <a:gd name="T2" fmla="*/ 266 w 464"/>
                <a:gd name="T3" fmla="*/ 138 h 420"/>
                <a:gd name="T4" fmla="*/ 0 w 464"/>
                <a:gd name="T5" fmla="*/ 65 h 420"/>
                <a:gd name="T6" fmla="*/ 9 w 464"/>
                <a:gd name="T7" fmla="*/ 0 h 420"/>
                <a:gd name="T8" fmla="*/ 251 w 464"/>
                <a:gd name="T9" fmla="*/ 93 h 420"/>
                <a:gd name="T10" fmla="*/ 464 w 464"/>
                <a:gd name="T11" fmla="*/ 420 h 420"/>
                <a:gd name="T12" fmla="*/ 420 w 464"/>
                <a:gd name="T13" fmla="*/ 40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420">
                  <a:moveTo>
                    <a:pt x="420" y="400"/>
                  </a:moveTo>
                  <a:cubicBezTo>
                    <a:pt x="417" y="372"/>
                    <a:pt x="385" y="233"/>
                    <a:pt x="266" y="138"/>
                  </a:cubicBezTo>
                  <a:cubicBezTo>
                    <a:pt x="147" y="43"/>
                    <a:pt x="27" y="61"/>
                    <a:pt x="0" y="65"/>
                  </a:cubicBezTo>
                  <a:cubicBezTo>
                    <a:pt x="3" y="43"/>
                    <a:pt x="6" y="22"/>
                    <a:pt x="9" y="0"/>
                  </a:cubicBezTo>
                  <a:cubicBezTo>
                    <a:pt x="63" y="7"/>
                    <a:pt x="157" y="26"/>
                    <a:pt x="251" y="93"/>
                  </a:cubicBezTo>
                  <a:cubicBezTo>
                    <a:pt x="407" y="204"/>
                    <a:pt x="452" y="369"/>
                    <a:pt x="464" y="420"/>
                  </a:cubicBezTo>
                  <a:cubicBezTo>
                    <a:pt x="449" y="413"/>
                    <a:pt x="435" y="407"/>
                    <a:pt x="420" y="400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Freeform 923">
              <a:extLst>
                <a:ext uri="{FF2B5EF4-FFF2-40B4-BE49-F238E27FC236}">
                  <a16:creationId xmlns="" xmlns:a16="http://schemas.microsoft.com/office/drawing/2014/main" id="{836D01FE-F3BD-4D12-91D2-D716F0653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675" y="2884488"/>
              <a:ext cx="180975" cy="246063"/>
            </a:xfrm>
            <a:custGeom>
              <a:avLst/>
              <a:gdLst>
                <a:gd name="T0" fmla="*/ 867 w 881"/>
                <a:gd name="T1" fmla="*/ 903 h 1194"/>
                <a:gd name="T2" fmla="*/ 699 w 881"/>
                <a:gd name="T3" fmla="*/ 1159 h 1194"/>
                <a:gd name="T4" fmla="*/ 561 w 881"/>
                <a:gd name="T5" fmla="*/ 1074 h 1194"/>
                <a:gd name="T6" fmla="*/ 560 w 881"/>
                <a:gd name="T7" fmla="*/ 1076 h 1194"/>
                <a:gd name="T8" fmla="*/ 478 w 881"/>
                <a:gd name="T9" fmla="*/ 1148 h 1194"/>
                <a:gd name="T10" fmla="*/ 199 w 881"/>
                <a:gd name="T11" fmla="*/ 1111 h 1194"/>
                <a:gd name="T12" fmla="*/ 222 w 881"/>
                <a:gd name="T13" fmla="*/ 327 h 1194"/>
                <a:gd name="T14" fmla="*/ 381 w 881"/>
                <a:gd name="T15" fmla="*/ 0 h 1194"/>
                <a:gd name="T16" fmla="*/ 395 w 881"/>
                <a:gd name="T17" fmla="*/ 32 h 1194"/>
                <a:gd name="T18" fmla="*/ 547 w 881"/>
                <a:gd name="T19" fmla="*/ 313 h 1194"/>
                <a:gd name="T20" fmla="*/ 867 w 881"/>
                <a:gd name="T21" fmla="*/ 903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1" h="1194">
                  <a:moveTo>
                    <a:pt x="867" y="903"/>
                  </a:moveTo>
                  <a:cubicBezTo>
                    <a:pt x="859" y="1015"/>
                    <a:pt x="789" y="1152"/>
                    <a:pt x="699" y="1159"/>
                  </a:cubicBezTo>
                  <a:cubicBezTo>
                    <a:pt x="636" y="1164"/>
                    <a:pt x="582" y="1102"/>
                    <a:pt x="561" y="1074"/>
                  </a:cubicBezTo>
                  <a:lnTo>
                    <a:pt x="560" y="1076"/>
                  </a:lnTo>
                  <a:cubicBezTo>
                    <a:pt x="545" y="1098"/>
                    <a:pt x="518" y="1128"/>
                    <a:pt x="478" y="1148"/>
                  </a:cubicBezTo>
                  <a:cubicBezTo>
                    <a:pt x="385" y="1194"/>
                    <a:pt x="263" y="1163"/>
                    <a:pt x="199" y="1111"/>
                  </a:cubicBezTo>
                  <a:cubicBezTo>
                    <a:pt x="0" y="946"/>
                    <a:pt x="186" y="428"/>
                    <a:pt x="222" y="327"/>
                  </a:cubicBezTo>
                  <a:cubicBezTo>
                    <a:pt x="274" y="183"/>
                    <a:pt x="335" y="73"/>
                    <a:pt x="381" y="0"/>
                  </a:cubicBezTo>
                  <a:cubicBezTo>
                    <a:pt x="385" y="10"/>
                    <a:pt x="390" y="20"/>
                    <a:pt x="395" y="32"/>
                  </a:cubicBezTo>
                  <a:cubicBezTo>
                    <a:pt x="428" y="102"/>
                    <a:pt x="478" y="201"/>
                    <a:pt x="547" y="313"/>
                  </a:cubicBezTo>
                  <a:cubicBezTo>
                    <a:pt x="742" y="633"/>
                    <a:pt x="881" y="725"/>
                    <a:pt x="867" y="903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Freeform 924">
              <a:extLst>
                <a:ext uri="{FF2B5EF4-FFF2-40B4-BE49-F238E27FC236}">
                  <a16:creationId xmlns="" xmlns:a16="http://schemas.microsoft.com/office/drawing/2014/main" id="{5EE1E20A-3632-49E7-9B4D-4B1BC3AEF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275" y="2327276"/>
              <a:ext cx="720725" cy="406400"/>
            </a:xfrm>
            <a:custGeom>
              <a:avLst/>
              <a:gdLst>
                <a:gd name="T0" fmla="*/ 88 w 3509"/>
                <a:gd name="T1" fmla="*/ 2 h 1983"/>
                <a:gd name="T2" fmla="*/ 399 w 3509"/>
                <a:gd name="T3" fmla="*/ 1058 h 1983"/>
                <a:gd name="T4" fmla="*/ 1944 w 3509"/>
                <a:gd name="T5" fmla="*/ 1388 h 1983"/>
                <a:gd name="T6" fmla="*/ 2293 w 3509"/>
                <a:gd name="T7" fmla="*/ 1200 h 1983"/>
                <a:gd name="T8" fmla="*/ 3282 w 3509"/>
                <a:gd name="T9" fmla="*/ 1552 h 1983"/>
                <a:gd name="T10" fmla="*/ 3302 w 3509"/>
                <a:gd name="T11" fmla="*/ 1587 h 1983"/>
                <a:gd name="T12" fmla="*/ 3395 w 3509"/>
                <a:gd name="T13" fmla="*/ 1983 h 1983"/>
                <a:gd name="T14" fmla="*/ 3482 w 3509"/>
                <a:gd name="T15" fmla="*/ 1964 h 1983"/>
                <a:gd name="T16" fmla="*/ 3321 w 3509"/>
                <a:gd name="T17" fmla="*/ 1434 h 1983"/>
                <a:gd name="T18" fmla="*/ 2031 w 3509"/>
                <a:gd name="T19" fmla="*/ 1198 h 1983"/>
                <a:gd name="T20" fmla="*/ 1559 w 3509"/>
                <a:gd name="T21" fmla="*/ 1414 h 1983"/>
                <a:gd name="T22" fmla="*/ 1135 w 3509"/>
                <a:gd name="T23" fmla="*/ 1394 h 1983"/>
                <a:gd name="T24" fmla="*/ 436 w 3509"/>
                <a:gd name="T25" fmla="*/ 938 h 1983"/>
                <a:gd name="T26" fmla="*/ 88 w 3509"/>
                <a:gd name="T27" fmla="*/ 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09" h="1983">
                  <a:moveTo>
                    <a:pt x="88" y="2"/>
                  </a:moveTo>
                  <a:cubicBezTo>
                    <a:pt x="79" y="3"/>
                    <a:pt x="0" y="608"/>
                    <a:pt x="399" y="1058"/>
                  </a:cubicBezTo>
                  <a:cubicBezTo>
                    <a:pt x="753" y="1457"/>
                    <a:pt x="1456" y="1657"/>
                    <a:pt x="1944" y="1388"/>
                  </a:cubicBezTo>
                  <a:cubicBezTo>
                    <a:pt x="2063" y="1323"/>
                    <a:pt x="2161" y="1238"/>
                    <a:pt x="2293" y="1200"/>
                  </a:cubicBezTo>
                  <a:cubicBezTo>
                    <a:pt x="2639" y="1100"/>
                    <a:pt x="3085" y="1244"/>
                    <a:pt x="3282" y="1552"/>
                  </a:cubicBezTo>
                  <a:cubicBezTo>
                    <a:pt x="3289" y="1564"/>
                    <a:pt x="3296" y="1575"/>
                    <a:pt x="3302" y="1587"/>
                  </a:cubicBezTo>
                  <a:cubicBezTo>
                    <a:pt x="3386" y="1737"/>
                    <a:pt x="3397" y="1888"/>
                    <a:pt x="3395" y="1983"/>
                  </a:cubicBezTo>
                  <a:cubicBezTo>
                    <a:pt x="3424" y="1976"/>
                    <a:pt x="3453" y="1970"/>
                    <a:pt x="3482" y="1964"/>
                  </a:cubicBezTo>
                  <a:cubicBezTo>
                    <a:pt x="3509" y="1657"/>
                    <a:pt x="3366" y="1499"/>
                    <a:pt x="3321" y="1434"/>
                  </a:cubicBezTo>
                  <a:cubicBezTo>
                    <a:pt x="3050" y="1039"/>
                    <a:pt x="2419" y="945"/>
                    <a:pt x="2031" y="1198"/>
                  </a:cubicBezTo>
                  <a:cubicBezTo>
                    <a:pt x="1877" y="1298"/>
                    <a:pt x="1744" y="1387"/>
                    <a:pt x="1559" y="1414"/>
                  </a:cubicBezTo>
                  <a:cubicBezTo>
                    <a:pt x="1418" y="1435"/>
                    <a:pt x="1274" y="1425"/>
                    <a:pt x="1135" y="1394"/>
                  </a:cubicBezTo>
                  <a:cubicBezTo>
                    <a:pt x="740" y="1304"/>
                    <a:pt x="510" y="1029"/>
                    <a:pt x="436" y="938"/>
                  </a:cubicBezTo>
                  <a:cubicBezTo>
                    <a:pt x="88" y="509"/>
                    <a:pt x="97" y="0"/>
                    <a:pt x="88" y="2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Freeform 925">
              <a:extLst>
                <a:ext uri="{FF2B5EF4-FFF2-40B4-BE49-F238E27FC236}">
                  <a16:creationId xmlns="" xmlns:a16="http://schemas.microsoft.com/office/drawing/2014/main" id="{9F5335A0-A83C-40B9-B72F-74A2D0208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3043238"/>
              <a:ext cx="241300" cy="242888"/>
            </a:xfrm>
            <a:custGeom>
              <a:avLst/>
              <a:gdLst>
                <a:gd name="T0" fmla="*/ 1169 w 1169"/>
                <a:gd name="T1" fmla="*/ 1157 h 1181"/>
                <a:gd name="T2" fmla="*/ 1165 w 1169"/>
                <a:gd name="T3" fmla="*/ 1157 h 1181"/>
                <a:gd name="T4" fmla="*/ 438 w 1169"/>
                <a:gd name="T5" fmla="*/ 1034 h 1181"/>
                <a:gd name="T6" fmla="*/ 20 w 1169"/>
                <a:gd name="T7" fmla="*/ 666 h 1181"/>
                <a:gd name="T8" fmla="*/ 159 w 1169"/>
                <a:gd name="T9" fmla="*/ 331 h 1181"/>
                <a:gd name="T10" fmla="*/ 346 w 1169"/>
                <a:gd name="T11" fmla="*/ 337 h 1181"/>
                <a:gd name="T12" fmla="*/ 357 w 1169"/>
                <a:gd name="T13" fmla="*/ 342 h 1181"/>
                <a:gd name="T14" fmla="*/ 324 w 1169"/>
                <a:gd name="T15" fmla="*/ 194 h 1181"/>
                <a:gd name="T16" fmla="*/ 621 w 1169"/>
                <a:gd name="T17" fmla="*/ 4 h 1181"/>
                <a:gd name="T18" fmla="*/ 1169 w 1169"/>
                <a:gd name="T19" fmla="*/ 1157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9" h="1181">
                  <a:moveTo>
                    <a:pt x="1169" y="1157"/>
                  </a:moveTo>
                  <a:lnTo>
                    <a:pt x="1165" y="1157"/>
                  </a:lnTo>
                  <a:cubicBezTo>
                    <a:pt x="818" y="1181"/>
                    <a:pt x="569" y="1093"/>
                    <a:pt x="438" y="1034"/>
                  </a:cubicBezTo>
                  <a:cubicBezTo>
                    <a:pt x="274" y="959"/>
                    <a:pt x="55" y="861"/>
                    <a:pt x="20" y="666"/>
                  </a:cubicBezTo>
                  <a:cubicBezTo>
                    <a:pt x="0" y="554"/>
                    <a:pt x="36" y="384"/>
                    <a:pt x="159" y="331"/>
                  </a:cubicBezTo>
                  <a:cubicBezTo>
                    <a:pt x="232" y="300"/>
                    <a:pt x="308" y="322"/>
                    <a:pt x="346" y="337"/>
                  </a:cubicBezTo>
                  <a:cubicBezTo>
                    <a:pt x="350" y="339"/>
                    <a:pt x="354" y="341"/>
                    <a:pt x="357" y="342"/>
                  </a:cubicBezTo>
                  <a:cubicBezTo>
                    <a:pt x="336" y="307"/>
                    <a:pt x="312" y="252"/>
                    <a:pt x="324" y="194"/>
                  </a:cubicBezTo>
                  <a:cubicBezTo>
                    <a:pt x="351" y="70"/>
                    <a:pt x="531" y="0"/>
                    <a:pt x="621" y="4"/>
                  </a:cubicBezTo>
                  <a:cubicBezTo>
                    <a:pt x="939" y="17"/>
                    <a:pt x="1134" y="977"/>
                    <a:pt x="1169" y="1157"/>
                  </a:cubicBezTo>
                </a:path>
              </a:pathLst>
            </a:custGeom>
            <a:solidFill>
              <a:srgbClr val="B7C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Freeform 926">
              <a:extLst>
                <a:ext uri="{FF2B5EF4-FFF2-40B4-BE49-F238E27FC236}">
                  <a16:creationId xmlns="" xmlns:a16="http://schemas.microsoft.com/office/drawing/2014/main" id="{E9057B53-2BDB-453A-82E6-24C65B193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513" y="2736851"/>
              <a:ext cx="79375" cy="117475"/>
            </a:xfrm>
            <a:custGeom>
              <a:avLst/>
              <a:gdLst>
                <a:gd name="T0" fmla="*/ 336 w 382"/>
                <a:gd name="T1" fmla="*/ 34 h 575"/>
                <a:gd name="T2" fmla="*/ 256 w 382"/>
                <a:gd name="T3" fmla="*/ 353 h 575"/>
                <a:gd name="T4" fmla="*/ 0 w 382"/>
                <a:gd name="T5" fmla="*/ 510 h 575"/>
                <a:gd name="T6" fmla="*/ 29 w 382"/>
                <a:gd name="T7" fmla="*/ 575 h 575"/>
                <a:gd name="T8" fmla="*/ 253 w 382"/>
                <a:gd name="T9" fmla="*/ 405 h 575"/>
                <a:gd name="T10" fmla="*/ 376 w 382"/>
                <a:gd name="T11" fmla="*/ 0 h 575"/>
                <a:gd name="T12" fmla="*/ 336 w 382"/>
                <a:gd name="T13" fmla="*/ 34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575">
                  <a:moveTo>
                    <a:pt x="336" y="34"/>
                  </a:moveTo>
                  <a:cubicBezTo>
                    <a:pt x="342" y="63"/>
                    <a:pt x="351" y="218"/>
                    <a:pt x="256" y="353"/>
                  </a:cubicBezTo>
                  <a:cubicBezTo>
                    <a:pt x="161" y="488"/>
                    <a:pt x="30" y="506"/>
                    <a:pt x="0" y="510"/>
                  </a:cubicBezTo>
                  <a:cubicBezTo>
                    <a:pt x="10" y="532"/>
                    <a:pt x="20" y="553"/>
                    <a:pt x="29" y="575"/>
                  </a:cubicBezTo>
                  <a:cubicBezTo>
                    <a:pt x="84" y="552"/>
                    <a:pt x="176" y="503"/>
                    <a:pt x="253" y="405"/>
                  </a:cubicBezTo>
                  <a:cubicBezTo>
                    <a:pt x="382" y="242"/>
                    <a:pt x="379" y="57"/>
                    <a:pt x="376" y="0"/>
                  </a:cubicBezTo>
                  <a:cubicBezTo>
                    <a:pt x="363" y="11"/>
                    <a:pt x="349" y="22"/>
                    <a:pt x="336" y="34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Freeform 927">
              <a:extLst>
                <a:ext uri="{FF2B5EF4-FFF2-40B4-BE49-F238E27FC236}">
                  <a16:creationId xmlns="" xmlns:a16="http://schemas.microsoft.com/office/drawing/2014/main" id="{7C3C55A6-8421-4667-B442-0CF238A8C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0" y="2693988"/>
              <a:ext cx="39688" cy="107950"/>
            </a:xfrm>
            <a:custGeom>
              <a:avLst/>
              <a:gdLst>
                <a:gd name="T0" fmla="*/ 143 w 193"/>
                <a:gd name="T1" fmla="*/ 37 h 528"/>
                <a:gd name="T2" fmla="*/ 53 w 193"/>
                <a:gd name="T3" fmla="*/ 295 h 528"/>
                <a:gd name="T4" fmla="*/ 193 w 193"/>
                <a:gd name="T5" fmla="*/ 490 h 528"/>
                <a:gd name="T6" fmla="*/ 136 w 193"/>
                <a:gd name="T7" fmla="*/ 528 h 528"/>
                <a:gd name="T8" fmla="*/ 29 w 193"/>
                <a:gd name="T9" fmla="*/ 333 h 528"/>
                <a:gd name="T10" fmla="*/ 125 w 193"/>
                <a:gd name="T11" fmla="*/ 0 h 528"/>
                <a:gd name="T12" fmla="*/ 143 w 193"/>
                <a:gd name="T13" fmla="*/ 37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528">
                  <a:moveTo>
                    <a:pt x="143" y="37"/>
                  </a:moveTo>
                  <a:cubicBezTo>
                    <a:pt x="123" y="57"/>
                    <a:pt x="39" y="167"/>
                    <a:pt x="53" y="295"/>
                  </a:cubicBezTo>
                  <a:cubicBezTo>
                    <a:pt x="67" y="423"/>
                    <a:pt x="170" y="477"/>
                    <a:pt x="193" y="490"/>
                  </a:cubicBezTo>
                  <a:cubicBezTo>
                    <a:pt x="174" y="502"/>
                    <a:pt x="155" y="515"/>
                    <a:pt x="136" y="528"/>
                  </a:cubicBezTo>
                  <a:cubicBezTo>
                    <a:pt x="101" y="494"/>
                    <a:pt x="47" y="429"/>
                    <a:pt x="29" y="333"/>
                  </a:cubicBezTo>
                  <a:cubicBezTo>
                    <a:pt x="0" y="174"/>
                    <a:pt x="95" y="40"/>
                    <a:pt x="125" y="0"/>
                  </a:cubicBezTo>
                  <a:cubicBezTo>
                    <a:pt x="131" y="12"/>
                    <a:pt x="137" y="24"/>
                    <a:pt x="143" y="37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 928">
              <a:extLst>
                <a:ext uri="{FF2B5EF4-FFF2-40B4-BE49-F238E27FC236}">
                  <a16:creationId xmlns="" xmlns:a16="http://schemas.microsoft.com/office/drawing/2014/main" id="{CB495061-135B-467B-9AF5-A29502730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75" y="2520951"/>
              <a:ext cx="234950" cy="287338"/>
            </a:xfrm>
            <a:custGeom>
              <a:avLst/>
              <a:gdLst>
                <a:gd name="T0" fmla="*/ 850 w 1142"/>
                <a:gd name="T1" fmla="*/ 1366 h 1397"/>
                <a:gd name="T2" fmla="*/ 482 w 1142"/>
                <a:gd name="T3" fmla="*/ 1258 h 1397"/>
                <a:gd name="T4" fmla="*/ 471 w 1142"/>
                <a:gd name="T5" fmla="*/ 1099 h 1397"/>
                <a:gd name="T6" fmla="*/ 472 w 1142"/>
                <a:gd name="T7" fmla="*/ 1094 h 1397"/>
                <a:gd name="T8" fmla="*/ 269 w 1142"/>
                <a:gd name="T9" fmla="*/ 1165 h 1397"/>
                <a:gd name="T10" fmla="*/ 23 w 1142"/>
                <a:gd name="T11" fmla="*/ 858 h 1397"/>
                <a:gd name="T12" fmla="*/ 347 w 1142"/>
                <a:gd name="T13" fmla="*/ 349 h 1397"/>
                <a:gd name="T14" fmla="*/ 1071 w 1142"/>
                <a:gd name="T15" fmla="*/ 0 h 1397"/>
                <a:gd name="T16" fmla="*/ 1078 w 1142"/>
                <a:gd name="T17" fmla="*/ 87 h 1397"/>
                <a:gd name="T18" fmla="*/ 850 w 1142"/>
                <a:gd name="T19" fmla="*/ 1366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2" h="1397">
                  <a:moveTo>
                    <a:pt x="850" y="1366"/>
                  </a:moveTo>
                  <a:cubicBezTo>
                    <a:pt x="757" y="1397"/>
                    <a:pt x="548" y="1379"/>
                    <a:pt x="482" y="1258"/>
                  </a:cubicBezTo>
                  <a:cubicBezTo>
                    <a:pt x="453" y="1203"/>
                    <a:pt x="460" y="1141"/>
                    <a:pt x="471" y="1099"/>
                  </a:cubicBezTo>
                  <a:cubicBezTo>
                    <a:pt x="471" y="1097"/>
                    <a:pt x="471" y="1095"/>
                    <a:pt x="472" y="1094"/>
                  </a:cubicBezTo>
                  <a:cubicBezTo>
                    <a:pt x="444" y="1117"/>
                    <a:pt x="365" y="1177"/>
                    <a:pt x="269" y="1165"/>
                  </a:cubicBezTo>
                  <a:cubicBezTo>
                    <a:pt x="125" y="1147"/>
                    <a:pt x="36" y="981"/>
                    <a:pt x="23" y="858"/>
                  </a:cubicBezTo>
                  <a:cubicBezTo>
                    <a:pt x="0" y="645"/>
                    <a:pt x="198" y="476"/>
                    <a:pt x="347" y="349"/>
                  </a:cubicBezTo>
                  <a:cubicBezTo>
                    <a:pt x="466" y="247"/>
                    <a:pt x="699" y="80"/>
                    <a:pt x="1071" y="0"/>
                  </a:cubicBezTo>
                  <a:cubicBezTo>
                    <a:pt x="1072" y="20"/>
                    <a:pt x="1075" y="50"/>
                    <a:pt x="1078" y="87"/>
                  </a:cubicBezTo>
                  <a:cubicBezTo>
                    <a:pt x="1102" y="407"/>
                    <a:pt x="1142" y="1267"/>
                    <a:pt x="850" y="1366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 929">
              <a:extLst>
                <a:ext uri="{FF2B5EF4-FFF2-40B4-BE49-F238E27FC236}">
                  <a16:creationId xmlns="" xmlns:a16="http://schemas.microsoft.com/office/drawing/2014/main" id="{7F1A69CB-F9B0-4808-BBBB-E0F49032B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300" y="2525713"/>
              <a:ext cx="49213" cy="93663"/>
            </a:xfrm>
            <a:custGeom>
              <a:avLst/>
              <a:gdLst>
                <a:gd name="T0" fmla="*/ 60 w 239"/>
                <a:gd name="T1" fmla="*/ 29 h 457"/>
                <a:gd name="T2" fmla="*/ 77 w 239"/>
                <a:gd name="T3" fmla="*/ 269 h 457"/>
                <a:gd name="T4" fmla="*/ 239 w 239"/>
                <a:gd name="T5" fmla="*/ 415 h 457"/>
                <a:gd name="T6" fmla="*/ 210 w 239"/>
                <a:gd name="T7" fmla="*/ 457 h 457"/>
                <a:gd name="T8" fmla="*/ 71 w 239"/>
                <a:gd name="T9" fmla="*/ 306 h 457"/>
                <a:gd name="T10" fmla="*/ 36 w 239"/>
                <a:gd name="T11" fmla="*/ 0 h 457"/>
                <a:gd name="T12" fmla="*/ 60 w 239"/>
                <a:gd name="T13" fmla="*/ 29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457">
                  <a:moveTo>
                    <a:pt x="60" y="29"/>
                  </a:moveTo>
                  <a:cubicBezTo>
                    <a:pt x="52" y="50"/>
                    <a:pt x="26" y="160"/>
                    <a:pt x="77" y="269"/>
                  </a:cubicBezTo>
                  <a:cubicBezTo>
                    <a:pt x="127" y="378"/>
                    <a:pt x="219" y="408"/>
                    <a:pt x="239" y="415"/>
                  </a:cubicBezTo>
                  <a:cubicBezTo>
                    <a:pt x="230" y="429"/>
                    <a:pt x="220" y="443"/>
                    <a:pt x="210" y="457"/>
                  </a:cubicBezTo>
                  <a:cubicBezTo>
                    <a:pt x="174" y="434"/>
                    <a:pt x="114" y="387"/>
                    <a:pt x="71" y="306"/>
                  </a:cubicBezTo>
                  <a:cubicBezTo>
                    <a:pt x="0" y="173"/>
                    <a:pt x="26" y="40"/>
                    <a:pt x="36" y="0"/>
                  </a:cubicBezTo>
                  <a:cubicBezTo>
                    <a:pt x="44" y="10"/>
                    <a:pt x="52" y="19"/>
                    <a:pt x="60" y="29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 930">
              <a:extLst>
                <a:ext uri="{FF2B5EF4-FFF2-40B4-BE49-F238E27FC236}">
                  <a16:creationId xmlns="" xmlns:a16="http://schemas.microsoft.com/office/drawing/2014/main" id="{104C2063-8AE2-41A6-8DD9-D36D12308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2355851"/>
              <a:ext cx="188913" cy="217488"/>
            </a:xfrm>
            <a:custGeom>
              <a:avLst/>
              <a:gdLst>
                <a:gd name="T0" fmla="*/ 871 w 915"/>
                <a:gd name="T1" fmla="*/ 752 h 1058"/>
                <a:gd name="T2" fmla="*/ 655 w 915"/>
                <a:gd name="T3" fmla="*/ 940 h 1058"/>
                <a:gd name="T4" fmla="*/ 526 w 915"/>
                <a:gd name="T5" fmla="*/ 872 h 1058"/>
                <a:gd name="T6" fmla="*/ 518 w 915"/>
                <a:gd name="T7" fmla="*/ 863 h 1058"/>
                <a:gd name="T8" fmla="*/ 489 w 915"/>
                <a:gd name="T9" fmla="*/ 979 h 1058"/>
                <a:gd name="T10" fmla="*/ 212 w 915"/>
                <a:gd name="T11" fmla="*/ 1009 h 1058"/>
                <a:gd name="T12" fmla="*/ 225 w 915"/>
                <a:gd name="T13" fmla="*/ 18 h 1058"/>
                <a:gd name="T14" fmla="*/ 230 w 915"/>
                <a:gd name="T15" fmla="*/ 0 h 1058"/>
                <a:gd name="T16" fmla="*/ 704 w 915"/>
                <a:gd name="T17" fmla="*/ 345 h 1058"/>
                <a:gd name="T18" fmla="*/ 871 w 915"/>
                <a:gd name="T19" fmla="*/ 7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5" h="1058">
                  <a:moveTo>
                    <a:pt x="871" y="752"/>
                  </a:moveTo>
                  <a:cubicBezTo>
                    <a:pt x="846" y="838"/>
                    <a:pt x="760" y="946"/>
                    <a:pt x="655" y="940"/>
                  </a:cubicBezTo>
                  <a:cubicBezTo>
                    <a:pt x="593" y="937"/>
                    <a:pt x="548" y="895"/>
                    <a:pt x="526" y="872"/>
                  </a:cubicBezTo>
                  <a:cubicBezTo>
                    <a:pt x="523" y="868"/>
                    <a:pt x="520" y="865"/>
                    <a:pt x="518" y="863"/>
                  </a:cubicBezTo>
                  <a:cubicBezTo>
                    <a:pt x="521" y="895"/>
                    <a:pt x="519" y="942"/>
                    <a:pt x="489" y="979"/>
                  </a:cubicBezTo>
                  <a:cubicBezTo>
                    <a:pt x="427" y="1058"/>
                    <a:pt x="275" y="1044"/>
                    <a:pt x="212" y="1009"/>
                  </a:cubicBezTo>
                  <a:cubicBezTo>
                    <a:pt x="0" y="893"/>
                    <a:pt x="177" y="195"/>
                    <a:pt x="225" y="18"/>
                  </a:cubicBezTo>
                  <a:cubicBezTo>
                    <a:pt x="227" y="11"/>
                    <a:pt x="229" y="5"/>
                    <a:pt x="230" y="0"/>
                  </a:cubicBezTo>
                  <a:cubicBezTo>
                    <a:pt x="486" y="106"/>
                    <a:pt x="632" y="256"/>
                    <a:pt x="704" y="345"/>
                  </a:cubicBezTo>
                  <a:cubicBezTo>
                    <a:pt x="794" y="455"/>
                    <a:pt x="915" y="602"/>
                    <a:pt x="871" y="752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Freeform 931">
              <a:extLst>
                <a:ext uri="{FF2B5EF4-FFF2-40B4-BE49-F238E27FC236}">
                  <a16:creationId xmlns="" xmlns:a16="http://schemas.microsoft.com/office/drawing/2014/main" id="{647A7E95-EB4D-426E-A0DD-0860BA692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332038"/>
              <a:ext cx="71438" cy="73025"/>
            </a:xfrm>
            <a:custGeom>
              <a:avLst/>
              <a:gdLst>
                <a:gd name="T0" fmla="*/ 17 w 349"/>
                <a:gd name="T1" fmla="*/ 34 h 353"/>
                <a:gd name="T2" fmla="*/ 230 w 349"/>
                <a:gd name="T3" fmla="*/ 145 h 353"/>
                <a:gd name="T4" fmla="*/ 298 w 349"/>
                <a:gd name="T5" fmla="*/ 353 h 353"/>
                <a:gd name="T6" fmla="*/ 349 w 349"/>
                <a:gd name="T7" fmla="*/ 343 h 353"/>
                <a:gd name="T8" fmla="*/ 266 w 349"/>
                <a:gd name="T9" fmla="*/ 155 h 353"/>
                <a:gd name="T10" fmla="*/ 0 w 349"/>
                <a:gd name="T11" fmla="*/ 0 h 353"/>
                <a:gd name="T12" fmla="*/ 17 w 349"/>
                <a:gd name="T13" fmla="*/ 3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353">
                  <a:moveTo>
                    <a:pt x="17" y="34"/>
                  </a:moveTo>
                  <a:cubicBezTo>
                    <a:pt x="39" y="35"/>
                    <a:pt x="150" y="55"/>
                    <a:pt x="230" y="145"/>
                  </a:cubicBezTo>
                  <a:cubicBezTo>
                    <a:pt x="309" y="235"/>
                    <a:pt x="300" y="331"/>
                    <a:pt x="298" y="353"/>
                  </a:cubicBezTo>
                  <a:cubicBezTo>
                    <a:pt x="315" y="349"/>
                    <a:pt x="332" y="346"/>
                    <a:pt x="349" y="343"/>
                  </a:cubicBezTo>
                  <a:cubicBezTo>
                    <a:pt x="341" y="301"/>
                    <a:pt x="322" y="227"/>
                    <a:pt x="266" y="155"/>
                  </a:cubicBezTo>
                  <a:cubicBezTo>
                    <a:pt x="172" y="37"/>
                    <a:pt x="40" y="8"/>
                    <a:pt x="0" y="0"/>
                  </a:cubicBezTo>
                  <a:cubicBezTo>
                    <a:pt x="5" y="12"/>
                    <a:pt x="11" y="23"/>
                    <a:pt x="17" y="34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Freeform 932">
              <a:extLst>
                <a:ext uri="{FF2B5EF4-FFF2-40B4-BE49-F238E27FC236}">
                  <a16:creationId xmlns="" xmlns:a16="http://schemas.microsoft.com/office/drawing/2014/main" id="{3A86D141-67D2-4A40-907A-C6776C734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2209801"/>
              <a:ext cx="193675" cy="184150"/>
            </a:xfrm>
            <a:custGeom>
              <a:avLst/>
              <a:gdLst>
                <a:gd name="T0" fmla="*/ 799 w 944"/>
                <a:gd name="T1" fmla="*/ 630 h 900"/>
                <a:gd name="T2" fmla="*/ 681 w 944"/>
                <a:gd name="T3" fmla="*/ 610 h 900"/>
                <a:gd name="T4" fmla="*/ 686 w 944"/>
                <a:gd name="T5" fmla="*/ 621 h 900"/>
                <a:gd name="T6" fmla="*/ 697 w 944"/>
                <a:gd name="T7" fmla="*/ 766 h 900"/>
                <a:gd name="T8" fmla="*/ 438 w 944"/>
                <a:gd name="T9" fmla="*/ 889 h 900"/>
                <a:gd name="T10" fmla="*/ 132 w 944"/>
                <a:gd name="T11" fmla="*/ 573 h 900"/>
                <a:gd name="T12" fmla="*/ 6 w 944"/>
                <a:gd name="T13" fmla="*/ 0 h 900"/>
                <a:gd name="T14" fmla="*/ 45 w 944"/>
                <a:gd name="T15" fmla="*/ 6 h 900"/>
                <a:gd name="T16" fmla="*/ 938 w 944"/>
                <a:gd name="T17" fmla="*/ 388 h 900"/>
                <a:gd name="T18" fmla="*/ 799 w 944"/>
                <a:gd name="T19" fmla="*/ 63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4" h="900">
                  <a:moveTo>
                    <a:pt x="799" y="630"/>
                  </a:moveTo>
                  <a:cubicBezTo>
                    <a:pt x="753" y="642"/>
                    <a:pt x="709" y="625"/>
                    <a:pt x="681" y="610"/>
                  </a:cubicBezTo>
                  <a:cubicBezTo>
                    <a:pt x="683" y="613"/>
                    <a:pt x="685" y="617"/>
                    <a:pt x="686" y="621"/>
                  </a:cubicBezTo>
                  <a:cubicBezTo>
                    <a:pt x="700" y="651"/>
                    <a:pt x="719" y="708"/>
                    <a:pt x="697" y="766"/>
                  </a:cubicBezTo>
                  <a:cubicBezTo>
                    <a:pt x="660" y="865"/>
                    <a:pt x="527" y="900"/>
                    <a:pt x="438" y="889"/>
                  </a:cubicBezTo>
                  <a:cubicBezTo>
                    <a:pt x="283" y="869"/>
                    <a:pt x="197" y="700"/>
                    <a:pt x="132" y="573"/>
                  </a:cubicBezTo>
                  <a:cubicBezTo>
                    <a:pt x="79" y="471"/>
                    <a:pt x="0" y="277"/>
                    <a:pt x="6" y="0"/>
                  </a:cubicBezTo>
                  <a:cubicBezTo>
                    <a:pt x="16" y="2"/>
                    <a:pt x="29" y="4"/>
                    <a:pt x="45" y="6"/>
                  </a:cubicBezTo>
                  <a:cubicBezTo>
                    <a:pt x="255" y="38"/>
                    <a:pt x="916" y="155"/>
                    <a:pt x="938" y="388"/>
                  </a:cubicBezTo>
                  <a:cubicBezTo>
                    <a:pt x="944" y="459"/>
                    <a:pt x="896" y="604"/>
                    <a:pt x="799" y="630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Freeform 933">
              <a:extLst>
                <a:ext uri="{FF2B5EF4-FFF2-40B4-BE49-F238E27FC236}">
                  <a16:creationId xmlns="" xmlns:a16="http://schemas.microsoft.com/office/drawing/2014/main" id="{FEA65D8A-D2E6-42B9-ACA9-32C453C63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2390776"/>
              <a:ext cx="314325" cy="292100"/>
            </a:xfrm>
            <a:custGeom>
              <a:avLst/>
              <a:gdLst>
                <a:gd name="T0" fmla="*/ 1524 w 1525"/>
                <a:gd name="T1" fmla="*/ 1219 h 1419"/>
                <a:gd name="T2" fmla="*/ 1524 w 1525"/>
                <a:gd name="T3" fmla="*/ 1224 h 1419"/>
                <a:gd name="T4" fmla="*/ 657 w 1525"/>
                <a:gd name="T5" fmla="*/ 1250 h 1419"/>
                <a:gd name="T6" fmla="*/ 379 w 1525"/>
                <a:gd name="T7" fmla="*/ 646 h 1419"/>
                <a:gd name="T8" fmla="*/ 380 w 1525"/>
                <a:gd name="T9" fmla="*/ 630 h 1419"/>
                <a:gd name="T10" fmla="*/ 956 w 1525"/>
                <a:gd name="T11" fmla="*/ 298 h 1419"/>
                <a:gd name="T12" fmla="*/ 1524 w 1525"/>
                <a:gd name="T13" fmla="*/ 12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5" h="1419">
                  <a:moveTo>
                    <a:pt x="1524" y="1219"/>
                  </a:moveTo>
                  <a:lnTo>
                    <a:pt x="1524" y="1224"/>
                  </a:lnTo>
                  <a:cubicBezTo>
                    <a:pt x="1524" y="1224"/>
                    <a:pt x="1243" y="1082"/>
                    <a:pt x="657" y="1250"/>
                  </a:cubicBezTo>
                  <a:cubicBezTo>
                    <a:pt x="72" y="1419"/>
                    <a:pt x="0" y="740"/>
                    <a:pt x="379" y="646"/>
                  </a:cubicBezTo>
                  <a:cubicBezTo>
                    <a:pt x="379" y="646"/>
                    <a:pt x="379" y="640"/>
                    <a:pt x="380" y="630"/>
                  </a:cubicBezTo>
                  <a:cubicBezTo>
                    <a:pt x="381" y="529"/>
                    <a:pt x="417" y="0"/>
                    <a:pt x="956" y="298"/>
                  </a:cubicBezTo>
                  <a:cubicBezTo>
                    <a:pt x="1518" y="608"/>
                    <a:pt x="1525" y="1160"/>
                    <a:pt x="1524" y="1219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Freeform 934">
              <a:extLst>
                <a:ext uri="{FF2B5EF4-FFF2-40B4-BE49-F238E27FC236}">
                  <a16:creationId xmlns="" xmlns:a16="http://schemas.microsoft.com/office/drawing/2014/main" id="{5BF99236-ACFB-46E6-BDD8-010C387CB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163" y="2647951"/>
              <a:ext cx="219075" cy="255588"/>
            </a:xfrm>
            <a:custGeom>
              <a:avLst/>
              <a:gdLst>
                <a:gd name="T0" fmla="*/ 1061 w 1063"/>
                <a:gd name="T1" fmla="*/ 580 h 1241"/>
                <a:gd name="T2" fmla="*/ 704 w 1063"/>
                <a:gd name="T3" fmla="*/ 1007 h 1241"/>
                <a:gd name="T4" fmla="*/ 27 w 1063"/>
                <a:gd name="T5" fmla="*/ 1238 h 1241"/>
                <a:gd name="T6" fmla="*/ 0 w 1063"/>
                <a:gd name="T7" fmla="*/ 1241 h 1241"/>
                <a:gd name="T8" fmla="*/ 364 w 1063"/>
                <a:gd name="T9" fmla="*/ 18 h 1241"/>
                <a:gd name="T10" fmla="*/ 687 w 1063"/>
                <a:gd name="T11" fmla="*/ 160 h 1241"/>
                <a:gd name="T12" fmla="*/ 680 w 1063"/>
                <a:gd name="T13" fmla="*/ 305 h 1241"/>
                <a:gd name="T14" fmla="*/ 678 w 1063"/>
                <a:gd name="T15" fmla="*/ 311 h 1241"/>
                <a:gd name="T16" fmla="*/ 872 w 1063"/>
                <a:gd name="T17" fmla="*/ 270 h 1241"/>
                <a:gd name="T18" fmla="*/ 1061 w 1063"/>
                <a:gd name="T19" fmla="*/ 580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3" h="1241">
                  <a:moveTo>
                    <a:pt x="1061" y="580"/>
                  </a:moveTo>
                  <a:cubicBezTo>
                    <a:pt x="1056" y="777"/>
                    <a:pt x="855" y="908"/>
                    <a:pt x="704" y="1007"/>
                  </a:cubicBezTo>
                  <a:cubicBezTo>
                    <a:pt x="586" y="1084"/>
                    <a:pt x="362" y="1205"/>
                    <a:pt x="27" y="1238"/>
                  </a:cubicBezTo>
                  <a:cubicBezTo>
                    <a:pt x="18" y="1239"/>
                    <a:pt x="9" y="1240"/>
                    <a:pt x="0" y="1241"/>
                  </a:cubicBezTo>
                  <a:cubicBezTo>
                    <a:pt x="7" y="1058"/>
                    <a:pt x="53" y="79"/>
                    <a:pt x="364" y="18"/>
                  </a:cubicBezTo>
                  <a:cubicBezTo>
                    <a:pt x="453" y="0"/>
                    <a:pt x="642" y="41"/>
                    <a:pt x="687" y="160"/>
                  </a:cubicBezTo>
                  <a:cubicBezTo>
                    <a:pt x="708" y="213"/>
                    <a:pt x="695" y="268"/>
                    <a:pt x="680" y="305"/>
                  </a:cubicBezTo>
                  <a:cubicBezTo>
                    <a:pt x="679" y="307"/>
                    <a:pt x="679" y="309"/>
                    <a:pt x="678" y="311"/>
                  </a:cubicBezTo>
                  <a:cubicBezTo>
                    <a:pt x="706" y="293"/>
                    <a:pt x="786" y="248"/>
                    <a:pt x="872" y="270"/>
                  </a:cubicBezTo>
                  <a:cubicBezTo>
                    <a:pt x="1001" y="303"/>
                    <a:pt x="1063" y="466"/>
                    <a:pt x="1061" y="580"/>
                  </a:cubicBezTo>
                </a:path>
              </a:pathLst>
            </a:custGeom>
            <a:solidFill>
              <a:srgbClr val="B7C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 935">
              <a:extLst>
                <a:ext uri="{FF2B5EF4-FFF2-40B4-BE49-F238E27FC236}">
                  <a16:creationId xmlns="" xmlns:a16="http://schemas.microsoft.com/office/drawing/2014/main" id="{17BF5A50-78C4-40A4-9A18-D95C469B3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675" y="2552701"/>
              <a:ext cx="203200" cy="230188"/>
            </a:xfrm>
            <a:custGeom>
              <a:avLst/>
              <a:gdLst>
                <a:gd name="T0" fmla="*/ 779 w 988"/>
                <a:gd name="T1" fmla="*/ 1050 h 1125"/>
                <a:gd name="T2" fmla="*/ 486 w 988"/>
                <a:gd name="T3" fmla="*/ 1050 h 1125"/>
                <a:gd name="T4" fmla="*/ 443 w 988"/>
                <a:gd name="T5" fmla="*/ 933 h 1125"/>
                <a:gd name="T6" fmla="*/ 438 w 988"/>
                <a:gd name="T7" fmla="*/ 941 h 1125"/>
                <a:gd name="T8" fmla="*/ 310 w 988"/>
                <a:gd name="T9" fmla="*/ 1029 h 1125"/>
                <a:gd name="T10" fmla="*/ 62 w 988"/>
                <a:gd name="T11" fmla="*/ 857 h 1125"/>
                <a:gd name="T12" fmla="*/ 190 w 988"/>
                <a:gd name="T13" fmla="*/ 413 h 1125"/>
                <a:gd name="T14" fmla="*/ 645 w 988"/>
                <a:gd name="T15" fmla="*/ 0 h 1125"/>
                <a:gd name="T16" fmla="*/ 651 w 988"/>
                <a:gd name="T17" fmla="*/ 14 h 1125"/>
                <a:gd name="T18" fmla="*/ 779 w 988"/>
                <a:gd name="T19" fmla="*/ 1050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8" h="1125">
                  <a:moveTo>
                    <a:pt x="779" y="1050"/>
                  </a:moveTo>
                  <a:cubicBezTo>
                    <a:pt x="718" y="1093"/>
                    <a:pt x="561" y="1125"/>
                    <a:pt x="486" y="1050"/>
                  </a:cubicBezTo>
                  <a:cubicBezTo>
                    <a:pt x="452" y="1015"/>
                    <a:pt x="444" y="966"/>
                    <a:pt x="443" y="933"/>
                  </a:cubicBezTo>
                  <a:cubicBezTo>
                    <a:pt x="442" y="935"/>
                    <a:pt x="440" y="938"/>
                    <a:pt x="438" y="941"/>
                  </a:cubicBezTo>
                  <a:cubicBezTo>
                    <a:pt x="418" y="967"/>
                    <a:pt x="375" y="1018"/>
                    <a:pt x="310" y="1029"/>
                  </a:cubicBezTo>
                  <a:cubicBezTo>
                    <a:pt x="200" y="1047"/>
                    <a:pt x="99" y="944"/>
                    <a:pt x="62" y="857"/>
                  </a:cubicBezTo>
                  <a:cubicBezTo>
                    <a:pt x="0" y="706"/>
                    <a:pt x="108" y="539"/>
                    <a:pt x="190" y="413"/>
                  </a:cubicBezTo>
                  <a:cubicBezTo>
                    <a:pt x="255" y="313"/>
                    <a:pt x="390" y="139"/>
                    <a:pt x="645" y="0"/>
                  </a:cubicBezTo>
                  <a:cubicBezTo>
                    <a:pt x="647" y="4"/>
                    <a:pt x="649" y="9"/>
                    <a:pt x="651" y="14"/>
                  </a:cubicBezTo>
                  <a:cubicBezTo>
                    <a:pt x="718" y="186"/>
                    <a:pt x="988" y="903"/>
                    <a:pt x="779" y="1050"/>
                  </a:cubicBezTo>
                </a:path>
              </a:pathLst>
            </a:custGeom>
            <a:solidFill>
              <a:srgbClr val="B7C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Freeform 936">
              <a:extLst>
                <a:ext uri="{FF2B5EF4-FFF2-40B4-BE49-F238E27FC236}">
                  <a16:creationId xmlns="" xmlns:a16="http://schemas.microsoft.com/office/drawing/2014/main" id="{C01EABC7-919E-4AAD-AD3D-E0B3108E3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5" y="2538413"/>
              <a:ext cx="130175" cy="265113"/>
            </a:xfrm>
            <a:custGeom>
              <a:avLst/>
              <a:gdLst>
                <a:gd name="T0" fmla="*/ 291 w 634"/>
                <a:gd name="T1" fmla="*/ 1292 h 1292"/>
                <a:gd name="T2" fmla="*/ 21 w 634"/>
                <a:gd name="T3" fmla="*/ 1171 h 1292"/>
                <a:gd name="T4" fmla="*/ 5 w 634"/>
                <a:gd name="T5" fmla="*/ 1128 h 1292"/>
                <a:gd name="T6" fmla="*/ 0 w 634"/>
                <a:gd name="T7" fmla="*/ 1081 h 1292"/>
                <a:gd name="T8" fmla="*/ 10 w 634"/>
                <a:gd name="T9" fmla="*/ 1012 h 1292"/>
                <a:gd name="T10" fmla="*/ 410 w 634"/>
                <a:gd name="T11" fmla="*/ 561 h 1292"/>
                <a:gd name="T12" fmla="*/ 617 w 634"/>
                <a:gd name="T13" fmla="*/ 0 h 1292"/>
                <a:gd name="T14" fmla="*/ 634 w 634"/>
                <a:gd name="T15" fmla="*/ 418 h 1292"/>
                <a:gd name="T16" fmla="*/ 389 w 634"/>
                <a:gd name="T17" fmla="*/ 1279 h 1292"/>
                <a:gd name="T18" fmla="*/ 291 w 634"/>
                <a:gd name="T19" fmla="*/ 1292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4" h="1292">
                  <a:moveTo>
                    <a:pt x="291" y="1292"/>
                  </a:moveTo>
                  <a:cubicBezTo>
                    <a:pt x="192" y="1292"/>
                    <a:pt x="69" y="1259"/>
                    <a:pt x="21" y="1171"/>
                  </a:cubicBezTo>
                  <a:cubicBezTo>
                    <a:pt x="14" y="1157"/>
                    <a:pt x="9" y="1142"/>
                    <a:pt x="5" y="1128"/>
                  </a:cubicBezTo>
                  <a:cubicBezTo>
                    <a:pt x="2" y="1112"/>
                    <a:pt x="0" y="1097"/>
                    <a:pt x="0" y="1081"/>
                  </a:cubicBezTo>
                  <a:cubicBezTo>
                    <a:pt x="0" y="1056"/>
                    <a:pt x="5" y="1032"/>
                    <a:pt x="10" y="1012"/>
                  </a:cubicBezTo>
                  <a:cubicBezTo>
                    <a:pt x="143" y="908"/>
                    <a:pt x="290" y="763"/>
                    <a:pt x="410" y="561"/>
                  </a:cubicBezTo>
                  <a:cubicBezTo>
                    <a:pt x="535" y="353"/>
                    <a:pt x="591" y="152"/>
                    <a:pt x="617" y="0"/>
                  </a:cubicBezTo>
                  <a:cubicBezTo>
                    <a:pt x="624" y="100"/>
                    <a:pt x="634" y="253"/>
                    <a:pt x="634" y="418"/>
                  </a:cubicBezTo>
                  <a:cubicBezTo>
                    <a:pt x="634" y="783"/>
                    <a:pt x="590" y="1211"/>
                    <a:pt x="389" y="1279"/>
                  </a:cubicBezTo>
                  <a:cubicBezTo>
                    <a:pt x="363" y="1287"/>
                    <a:pt x="329" y="1292"/>
                    <a:pt x="291" y="1292"/>
                  </a:cubicBezTo>
                </a:path>
              </a:pathLst>
            </a:custGeom>
            <a:solidFill>
              <a:srgbClr val="719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 937">
              <a:extLst>
                <a:ext uri="{FF2B5EF4-FFF2-40B4-BE49-F238E27FC236}">
                  <a16:creationId xmlns="" xmlns:a16="http://schemas.microsoft.com/office/drawing/2014/main" id="{D809BF8A-E200-44E6-ABEC-C9EBFA3A7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2524126"/>
              <a:ext cx="312738" cy="158750"/>
            </a:xfrm>
            <a:custGeom>
              <a:avLst/>
              <a:gdLst>
                <a:gd name="T0" fmla="*/ 1524 w 1524"/>
                <a:gd name="T1" fmla="*/ 573 h 773"/>
                <a:gd name="T2" fmla="*/ 1524 w 1524"/>
                <a:gd name="T3" fmla="*/ 578 h 773"/>
                <a:gd name="T4" fmla="*/ 657 w 1524"/>
                <a:gd name="T5" fmla="*/ 604 h 773"/>
                <a:gd name="T6" fmla="*/ 379 w 1524"/>
                <a:gd name="T7" fmla="*/ 0 h 773"/>
                <a:gd name="T8" fmla="*/ 869 w 1524"/>
                <a:gd name="T9" fmla="*/ 90 h 773"/>
                <a:gd name="T10" fmla="*/ 1524 w 1524"/>
                <a:gd name="T11" fmla="*/ 573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4" h="773">
                  <a:moveTo>
                    <a:pt x="1524" y="573"/>
                  </a:moveTo>
                  <a:lnTo>
                    <a:pt x="1524" y="578"/>
                  </a:lnTo>
                  <a:cubicBezTo>
                    <a:pt x="1524" y="578"/>
                    <a:pt x="1243" y="436"/>
                    <a:pt x="657" y="604"/>
                  </a:cubicBezTo>
                  <a:cubicBezTo>
                    <a:pt x="72" y="773"/>
                    <a:pt x="0" y="94"/>
                    <a:pt x="379" y="0"/>
                  </a:cubicBezTo>
                  <a:cubicBezTo>
                    <a:pt x="379" y="0"/>
                    <a:pt x="686" y="19"/>
                    <a:pt x="869" y="90"/>
                  </a:cubicBezTo>
                  <a:cubicBezTo>
                    <a:pt x="1201" y="221"/>
                    <a:pt x="1412" y="435"/>
                    <a:pt x="1524" y="573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Freeform 938">
              <a:extLst>
                <a:ext uri="{FF2B5EF4-FFF2-40B4-BE49-F238E27FC236}">
                  <a16:creationId xmlns="" xmlns:a16="http://schemas.microsoft.com/office/drawing/2014/main" id="{79FD00BE-70EC-47A0-B307-F442383FE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3592513"/>
              <a:ext cx="322263" cy="193675"/>
            </a:xfrm>
            <a:custGeom>
              <a:avLst/>
              <a:gdLst>
                <a:gd name="T0" fmla="*/ 1565 w 1565"/>
                <a:gd name="T1" fmla="*/ 96 h 939"/>
                <a:gd name="T2" fmla="*/ 819 w 1565"/>
                <a:gd name="T3" fmla="*/ 519 h 939"/>
                <a:gd name="T4" fmla="*/ 294 w 1565"/>
                <a:gd name="T5" fmla="*/ 112 h 939"/>
                <a:gd name="T6" fmla="*/ 767 w 1565"/>
                <a:gd name="T7" fmla="*/ 11 h 939"/>
                <a:gd name="T8" fmla="*/ 1565 w 1565"/>
                <a:gd name="T9" fmla="*/ 96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5" h="939">
                  <a:moveTo>
                    <a:pt x="1565" y="96"/>
                  </a:moveTo>
                  <a:cubicBezTo>
                    <a:pt x="1508" y="101"/>
                    <a:pt x="1214" y="144"/>
                    <a:pt x="819" y="519"/>
                  </a:cubicBezTo>
                  <a:cubicBezTo>
                    <a:pt x="378" y="939"/>
                    <a:pt x="0" y="370"/>
                    <a:pt x="294" y="112"/>
                  </a:cubicBezTo>
                  <a:cubicBezTo>
                    <a:pt x="294" y="112"/>
                    <a:pt x="532" y="26"/>
                    <a:pt x="767" y="11"/>
                  </a:cubicBezTo>
                  <a:cubicBezTo>
                    <a:pt x="942" y="0"/>
                    <a:pt x="1222" y="3"/>
                    <a:pt x="1565" y="96"/>
                  </a:cubicBezTo>
                  <a:close/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 939">
              <a:extLst>
                <a:ext uri="{FF2B5EF4-FFF2-40B4-BE49-F238E27FC236}">
                  <a16:creationId xmlns="" xmlns:a16="http://schemas.microsoft.com/office/drawing/2014/main" id="{907CA392-7C63-4522-8814-FA485EDBF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2355851"/>
              <a:ext cx="107950" cy="217488"/>
            </a:xfrm>
            <a:custGeom>
              <a:avLst/>
              <a:gdLst>
                <a:gd name="T0" fmla="*/ 518 w 521"/>
                <a:gd name="T1" fmla="*/ 863 h 1058"/>
                <a:gd name="T2" fmla="*/ 489 w 521"/>
                <a:gd name="T3" fmla="*/ 979 h 1058"/>
                <a:gd name="T4" fmla="*/ 212 w 521"/>
                <a:gd name="T5" fmla="*/ 1009 h 1058"/>
                <a:gd name="T6" fmla="*/ 230 w 521"/>
                <a:gd name="T7" fmla="*/ 0 h 1058"/>
                <a:gd name="T8" fmla="*/ 391 w 521"/>
                <a:gd name="T9" fmla="*/ 260 h 1058"/>
                <a:gd name="T10" fmla="*/ 518 w 521"/>
                <a:gd name="T11" fmla="*/ 863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1" h="1058">
                  <a:moveTo>
                    <a:pt x="518" y="863"/>
                  </a:moveTo>
                  <a:cubicBezTo>
                    <a:pt x="521" y="895"/>
                    <a:pt x="519" y="942"/>
                    <a:pt x="489" y="979"/>
                  </a:cubicBezTo>
                  <a:cubicBezTo>
                    <a:pt x="427" y="1058"/>
                    <a:pt x="275" y="1044"/>
                    <a:pt x="212" y="1009"/>
                  </a:cubicBezTo>
                  <a:cubicBezTo>
                    <a:pt x="0" y="893"/>
                    <a:pt x="182" y="177"/>
                    <a:pt x="230" y="0"/>
                  </a:cubicBezTo>
                  <a:cubicBezTo>
                    <a:pt x="287" y="64"/>
                    <a:pt x="340" y="163"/>
                    <a:pt x="391" y="260"/>
                  </a:cubicBezTo>
                  <a:cubicBezTo>
                    <a:pt x="504" y="479"/>
                    <a:pt x="520" y="865"/>
                    <a:pt x="518" y="863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Freeform 940">
              <a:extLst>
                <a:ext uri="{FF2B5EF4-FFF2-40B4-BE49-F238E27FC236}">
                  <a16:creationId xmlns="" xmlns:a16="http://schemas.microsoft.com/office/drawing/2014/main" id="{26224BDE-BC53-4235-890C-CFA40C6B2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3105151"/>
              <a:ext cx="239713" cy="180975"/>
            </a:xfrm>
            <a:custGeom>
              <a:avLst/>
              <a:gdLst>
                <a:gd name="T0" fmla="*/ 1165 w 1165"/>
                <a:gd name="T1" fmla="*/ 857 h 881"/>
                <a:gd name="T2" fmla="*/ 438 w 1165"/>
                <a:gd name="T3" fmla="*/ 734 h 881"/>
                <a:gd name="T4" fmla="*/ 20 w 1165"/>
                <a:gd name="T5" fmla="*/ 366 h 881"/>
                <a:gd name="T6" fmla="*/ 159 w 1165"/>
                <a:gd name="T7" fmla="*/ 31 h 881"/>
                <a:gd name="T8" fmla="*/ 346 w 1165"/>
                <a:gd name="T9" fmla="*/ 37 h 881"/>
                <a:gd name="T10" fmla="*/ 749 w 1165"/>
                <a:gd name="T11" fmla="*/ 320 h 881"/>
                <a:gd name="T12" fmla="*/ 1165 w 1165"/>
                <a:gd name="T13" fmla="*/ 857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5" h="881">
                  <a:moveTo>
                    <a:pt x="1165" y="857"/>
                  </a:moveTo>
                  <a:cubicBezTo>
                    <a:pt x="818" y="881"/>
                    <a:pt x="569" y="793"/>
                    <a:pt x="438" y="734"/>
                  </a:cubicBezTo>
                  <a:cubicBezTo>
                    <a:pt x="274" y="659"/>
                    <a:pt x="55" y="561"/>
                    <a:pt x="20" y="366"/>
                  </a:cubicBezTo>
                  <a:cubicBezTo>
                    <a:pt x="0" y="254"/>
                    <a:pt x="36" y="84"/>
                    <a:pt x="159" y="31"/>
                  </a:cubicBezTo>
                  <a:cubicBezTo>
                    <a:pt x="232" y="0"/>
                    <a:pt x="308" y="22"/>
                    <a:pt x="346" y="37"/>
                  </a:cubicBezTo>
                  <a:cubicBezTo>
                    <a:pt x="464" y="100"/>
                    <a:pt x="606" y="190"/>
                    <a:pt x="749" y="320"/>
                  </a:cubicBezTo>
                  <a:cubicBezTo>
                    <a:pt x="956" y="508"/>
                    <a:pt x="1086" y="707"/>
                    <a:pt x="1165" y="857"/>
                  </a:cubicBezTo>
                </a:path>
              </a:pathLst>
            </a:custGeom>
            <a:solidFill>
              <a:srgbClr val="8C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Freeform 941">
              <a:extLst>
                <a:ext uri="{FF2B5EF4-FFF2-40B4-BE49-F238E27FC236}">
                  <a16:creationId xmlns="" xmlns:a16="http://schemas.microsoft.com/office/drawing/2014/main" id="{9BB25E28-4783-495E-8C1D-DC45623B5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675" y="2884488"/>
              <a:ext cx="114300" cy="246063"/>
            </a:xfrm>
            <a:custGeom>
              <a:avLst/>
              <a:gdLst>
                <a:gd name="T0" fmla="*/ 560 w 560"/>
                <a:gd name="T1" fmla="*/ 1076 h 1194"/>
                <a:gd name="T2" fmla="*/ 478 w 560"/>
                <a:gd name="T3" fmla="*/ 1148 h 1194"/>
                <a:gd name="T4" fmla="*/ 199 w 560"/>
                <a:gd name="T5" fmla="*/ 1111 h 1194"/>
                <a:gd name="T6" fmla="*/ 222 w 560"/>
                <a:gd name="T7" fmla="*/ 327 h 1194"/>
                <a:gd name="T8" fmla="*/ 381 w 560"/>
                <a:gd name="T9" fmla="*/ 0 h 1194"/>
                <a:gd name="T10" fmla="*/ 395 w 560"/>
                <a:gd name="T11" fmla="*/ 32 h 1194"/>
                <a:gd name="T12" fmla="*/ 412 w 560"/>
                <a:gd name="T13" fmla="*/ 529 h 1194"/>
                <a:gd name="T14" fmla="*/ 560 w 560"/>
                <a:gd name="T15" fmla="*/ 1076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0" h="1194">
                  <a:moveTo>
                    <a:pt x="560" y="1076"/>
                  </a:moveTo>
                  <a:cubicBezTo>
                    <a:pt x="545" y="1098"/>
                    <a:pt x="518" y="1128"/>
                    <a:pt x="478" y="1148"/>
                  </a:cubicBezTo>
                  <a:cubicBezTo>
                    <a:pt x="385" y="1194"/>
                    <a:pt x="263" y="1163"/>
                    <a:pt x="199" y="1111"/>
                  </a:cubicBezTo>
                  <a:cubicBezTo>
                    <a:pt x="0" y="946"/>
                    <a:pt x="186" y="428"/>
                    <a:pt x="222" y="327"/>
                  </a:cubicBezTo>
                  <a:cubicBezTo>
                    <a:pt x="274" y="183"/>
                    <a:pt x="335" y="73"/>
                    <a:pt x="381" y="0"/>
                  </a:cubicBezTo>
                  <a:cubicBezTo>
                    <a:pt x="385" y="10"/>
                    <a:pt x="390" y="20"/>
                    <a:pt x="395" y="32"/>
                  </a:cubicBezTo>
                  <a:cubicBezTo>
                    <a:pt x="385" y="169"/>
                    <a:pt x="384" y="338"/>
                    <a:pt x="412" y="529"/>
                  </a:cubicBezTo>
                  <a:cubicBezTo>
                    <a:pt x="444" y="752"/>
                    <a:pt x="503" y="936"/>
                    <a:pt x="560" y="1076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Freeform 942">
              <a:extLst>
                <a:ext uri="{FF2B5EF4-FFF2-40B4-BE49-F238E27FC236}">
                  <a16:creationId xmlns="" xmlns:a16="http://schemas.microsoft.com/office/drawing/2014/main" id="{F5E50C3A-7560-49C5-90D5-18CB7E4C6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513" y="2698751"/>
              <a:ext cx="212725" cy="204788"/>
            </a:xfrm>
            <a:custGeom>
              <a:avLst/>
              <a:gdLst>
                <a:gd name="T0" fmla="*/ 1034 w 1036"/>
                <a:gd name="T1" fmla="*/ 332 h 990"/>
                <a:gd name="T2" fmla="*/ 677 w 1036"/>
                <a:gd name="T3" fmla="*/ 759 h 990"/>
                <a:gd name="T4" fmla="*/ 0 w 1036"/>
                <a:gd name="T5" fmla="*/ 990 h 990"/>
                <a:gd name="T6" fmla="*/ 292 w 1036"/>
                <a:gd name="T7" fmla="*/ 533 h 990"/>
                <a:gd name="T8" fmla="*/ 653 w 1036"/>
                <a:gd name="T9" fmla="*/ 57 h 990"/>
                <a:gd name="T10" fmla="*/ 651 w 1036"/>
                <a:gd name="T11" fmla="*/ 63 h 990"/>
                <a:gd name="T12" fmla="*/ 845 w 1036"/>
                <a:gd name="T13" fmla="*/ 22 h 990"/>
                <a:gd name="T14" fmla="*/ 1034 w 1036"/>
                <a:gd name="T15" fmla="*/ 332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6" h="990">
                  <a:moveTo>
                    <a:pt x="1034" y="332"/>
                  </a:moveTo>
                  <a:cubicBezTo>
                    <a:pt x="1029" y="529"/>
                    <a:pt x="828" y="660"/>
                    <a:pt x="677" y="759"/>
                  </a:cubicBezTo>
                  <a:cubicBezTo>
                    <a:pt x="559" y="836"/>
                    <a:pt x="335" y="957"/>
                    <a:pt x="0" y="990"/>
                  </a:cubicBezTo>
                  <a:cubicBezTo>
                    <a:pt x="129" y="805"/>
                    <a:pt x="224" y="650"/>
                    <a:pt x="292" y="533"/>
                  </a:cubicBezTo>
                  <a:cubicBezTo>
                    <a:pt x="394" y="357"/>
                    <a:pt x="483" y="185"/>
                    <a:pt x="653" y="57"/>
                  </a:cubicBezTo>
                  <a:cubicBezTo>
                    <a:pt x="652" y="59"/>
                    <a:pt x="652" y="61"/>
                    <a:pt x="651" y="63"/>
                  </a:cubicBezTo>
                  <a:cubicBezTo>
                    <a:pt x="679" y="45"/>
                    <a:pt x="759" y="0"/>
                    <a:pt x="845" y="22"/>
                  </a:cubicBezTo>
                  <a:cubicBezTo>
                    <a:pt x="974" y="55"/>
                    <a:pt x="1036" y="218"/>
                    <a:pt x="1034" y="332"/>
                  </a:cubicBezTo>
                </a:path>
              </a:pathLst>
            </a:custGeom>
            <a:solidFill>
              <a:srgbClr val="8C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Freeform 943">
              <a:extLst>
                <a:ext uri="{FF2B5EF4-FFF2-40B4-BE49-F238E27FC236}">
                  <a16:creationId xmlns="" xmlns:a16="http://schemas.microsoft.com/office/drawing/2014/main" id="{5675F8B4-4E95-44C2-8DD3-0DE1A492A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3644901"/>
              <a:ext cx="198438" cy="228600"/>
            </a:xfrm>
            <a:custGeom>
              <a:avLst/>
              <a:gdLst>
                <a:gd name="T0" fmla="*/ 957 w 962"/>
                <a:gd name="T1" fmla="*/ 856 h 1107"/>
                <a:gd name="T2" fmla="*/ 685 w 962"/>
                <a:gd name="T3" fmla="*/ 1081 h 1107"/>
                <a:gd name="T4" fmla="*/ 0 w 962"/>
                <a:gd name="T5" fmla="*/ 5 h 1107"/>
                <a:gd name="T6" fmla="*/ 25 w 962"/>
                <a:gd name="T7" fmla="*/ 0 h 1107"/>
                <a:gd name="T8" fmla="*/ 373 w 962"/>
                <a:gd name="T9" fmla="*/ 190 h 1107"/>
                <a:gd name="T10" fmla="*/ 908 w 962"/>
                <a:gd name="T11" fmla="*/ 714 h 1107"/>
                <a:gd name="T12" fmla="*/ 906 w 962"/>
                <a:gd name="T13" fmla="*/ 713 h 1107"/>
                <a:gd name="T14" fmla="*/ 957 w 962"/>
                <a:gd name="T15" fmla="*/ 856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2" h="1107">
                  <a:moveTo>
                    <a:pt x="957" y="856"/>
                  </a:moveTo>
                  <a:cubicBezTo>
                    <a:pt x="945" y="983"/>
                    <a:pt x="775" y="1074"/>
                    <a:pt x="685" y="1081"/>
                  </a:cubicBezTo>
                  <a:cubicBezTo>
                    <a:pt x="368" y="1107"/>
                    <a:pt x="56" y="179"/>
                    <a:pt x="0" y="5"/>
                  </a:cubicBezTo>
                  <a:cubicBezTo>
                    <a:pt x="8" y="3"/>
                    <a:pt x="16" y="1"/>
                    <a:pt x="25" y="0"/>
                  </a:cubicBezTo>
                  <a:cubicBezTo>
                    <a:pt x="134" y="33"/>
                    <a:pt x="271" y="122"/>
                    <a:pt x="373" y="190"/>
                  </a:cubicBezTo>
                  <a:cubicBezTo>
                    <a:pt x="616" y="348"/>
                    <a:pt x="787" y="540"/>
                    <a:pt x="908" y="714"/>
                  </a:cubicBezTo>
                  <a:lnTo>
                    <a:pt x="906" y="713"/>
                  </a:lnTo>
                  <a:cubicBezTo>
                    <a:pt x="931" y="745"/>
                    <a:pt x="962" y="797"/>
                    <a:pt x="957" y="856"/>
                  </a:cubicBezTo>
                </a:path>
              </a:pathLst>
            </a:custGeom>
            <a:solidFill>
              <a:srgbClr val="8C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Freeform 944">
              <a:extLst>
                <a:ext uri="{FF2B5EF4-FFF2-40B4-BE49-F238E27FC236}">
                  <a16:creationId xmlns="" xmlns:a16="http://schemas.microsoft.com/office/drawing/2014/main" id="{3341AFCE-9C57-4B04-A0A4-F9FF9D0E4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675" y="2552701"/>
              <a:ext cx="133350" cy="214313"/>
            </a:xfrm>
            <a:custGeom>
              <a:avLst/>
              <a:gdLst>
                <a:gd name="T0" fmla="*/ 651 w 651"/>
                <a:gd name="T1" fmla="*/ 14 h 1047"/>
                <a:gd name="T2" fmla="*/ 490 w 651"/>
                <a:gd name="T3" fmla="*/ 499 h 1047"/>
                <a:gd name="T4" fmla="*/ 438 w 651"/>
                <a:gd name="T5" fmla="*/ 941 h 1047"/>
                <a:gd name="T6" fmla="*/ 310 w 651"/>
                <a:gd name="T7" fmla="*/ 1029 h 1047"/>
                <a:gd name="T8" fmla="*/ 62 w 651"/>
                <a:gd name="T9" fmla="*/ 857 h 1047"/>
                <a:gd name="T10" fmla="*/ 190 w 651"/>
                <a:gd name="T11" fmla="*/ 413 h 1047"/>
                <a:gd name="T12" fmla="*/ 645 w 651"/>
                <a:gd name="T13" fmla="*/ 0 h 1047"/>
                <a:gd name="T14" fmla="*/ 651 w 651"/>
                <a:gd name="T15" fmla="*/ 14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1" h="1047">
                  <a:moveTo>
                    <a:pt x="651" y="14"/>
                  </a:moveTo>
                  <a:cubicBezTo>
                    <a:pt x="591" y="145"/>
                    <a:pt x="531" y="307"/>
                    <a:pt x="490" y="499"/>
                  </a:cubicBezTo>
                  <a:cubicBezTo>
                    <a:pt x="456" y="658"/>
                    <a:pt x="441" y="807"/>
                    <a:pt x="438" y="941"/>
                  </a:cubicBezTo>
                  <a:cubicBezTo>
                    <a:pt x="418" y="967"/>
                    <a:pt x="375" y="1018"/>
                    <a:pt x="310" y="1029"/>
                  </a:cubicBezTo>
                  <a:cubicBezTo>
                    <a:pt x="200" y="1047"/>
                    <a:pt x="99" y="944"/>
                    <a:pt x="62" y="857"/>
                  </a:cubicBezTo>
                  <a:cubicBezTo>
                    <a:pt x="0" y="706"/>
                    <a:pt x="108" y="539"/>
                    <a:pt x="190" y="413"/>
                  </a:cubicBezTo>
                  <a:cubicBezTo>
                    <a:pt x="255" y="313"/>
                    <a:pt x="390" y="139"/>
                    <a:pt x="645" y="0"/>
                  </a:cubicBezTo>
                  <a:cubicBezTo>
                    <a:pt x="647" y="4"/>
                    <a:pt x="649" y="9"/>
                    <a:pt x="651" y="14"/>
                  </a:cubicBezTo>
                </a:path>
              </a:pathLst>
            </a:custGeom>
            <a:solidFill>
              <a:srgbClr val="8C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Freeform 945">
              <a:extLst>
                <a:ext uri="{FF2B5EF4-FFF2-40B4-BE49-F238E27FC236}">
                  <a16:creationId xmlns="" xmlns:a16="http://schemas.microsoft.com/office/drawing/2014/main" id="{BEE80360-3A9F-42C9-8498-569DEFE0E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2878138"/>
              <a:ext cx="211138" cy="268288"/>
            </a:xfrm>
            <a:custGeom>
              <a:avLst/>
              <a:gdLst>
                <a:gd name="T0" fmla="*/ 872 w 1024"/>
                <a:gd name="T1" fmla="*/ 1309 h 1310"/>
                <a:gd name="T2" fmla="*/ 871 w 1024"/>
                <a:gd name="T3" fmla="*/ 1310 h 1310"/>
                <a:gd name="T4" fmla="*/ 329 w 1024"/>
                <a:gd name="T5" fmla="*/ 653 h 1310"/>
                <a:gd name="T6" fmla="*/ 324 w 1024"/>
                <a:gd name="T7" fmla="*/ 34 h 1310"/>
                <a:gd name="T8" fmla="*/ 396 w 1024"/>
                <a:gd name="T9" fmla="*/ 13 h 1310"/>
                <a:gd name="T10" fmla="*/ 630 w 1024"/>
                <a:gd name="T11" fmla="*/ 74 h 1310"/>
                <a:gd name="T12" fmla="*/ 894 w 1024"/>
                <a:gd name="T13" fmla="*/ 449 h 1310"/>
                <a:gd name="T14" fmla="*/ 872 w 1024"/>
                <a:gd name="T15" fmla="*/ 1309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4" h="1310">
                  <a:moveTo>
                    <a:pt x="872" y="1309"/>
                  </a:moveTo>
                  <a:lnTo>
                    <a:pt x="871" y="1310"/>
                  </a:lnTo>
                  <a:cubicBezTo>
                    <a:pt x="871" y="1310"/>
                    <a:pt x="812" y="1006"/>
                    <a:pt x="329" y="653"/>
                  </a:cubicBezTo>
                  <a:cubicBezTo>
                    <a:pt x="0" y="413"/>
                    <a:pt x="119" y="121"/>
                    <a:pt x="324" y="34"/>
                  </a:cubicBezTo>
                  <a:cubicBezTo>
                    <a:pt x="348" y="27"/>
                    <a:pt x="372" y="20"/>
                    <a:pt x="396" y="13"/>
                  </a:cubicBezTo>
                  <a:cubicBezTo>
                    <a:pt x="474" y="0"/>
                    <a:pt x="558" y="17"/>
                    <a:pt x="630" y="74"/>
                  </a:cubicBezTo>
                  <a:cubicBezTo>
                    <a:pt x="630" y="74"/>
                    <a:pt x="831" y="276"/>
                    <a:pt x="894" y="449"/>
                  </a:cubicBezTo>
                  <a:cubicBezTo>
                    <a:pt x="1024" y="807"/>
                    <a:pt x="939" y="1135"/>
                    <a:pt x="872" y="1309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Freeform 946">
              <a:extLst>
                <a:ext uri="{FF2B5EF4-FFF2-40B4-BE49-F238E27FC236}">
                  <a16:creationId xmlns="" xmlns:a16="http://schemas.microsoft.com/office/drawing/2014/main" id="{F3D23A4F-D2F5-4402-BB6B-5D0A2D39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2544763"/>
              <a:ext cx="74613" cy="163513"/>
            </a:xfrm>
            <a:custGeom>
              <a:avLst/>
              <a:gdLst>
                <a:gd name="T0" fmla="*/ 321 w 361"/>
                <a:gd name="T1" fmla="*/ 796 h 798"/>
                <a:gd name="T2" fmla="*/ 319 w 361"/>
                <a:gd name="T3" fmla="*/ 798 h 798"/>
                <a:gd name="T4" fmla="*/ 12 w 361"/>
                <a:gd name="T5" fmla="*/ 337 h 798"/>
                <a:gd name="T6" fmla="*/ 241 w 361"/>
                <a:gd name="T7" fmla="*/ 10 h 798"/>
                <a:gd name="T8" fmla="*/ 359 w 361"/>
                <a:gd name="T9" fmla="*/ 111 h 798"/>
                <a:gd name="T10" fmla="*/ 293 w 361"/>
                <a:gd name="T11" fmla="*/ 442 h 798"/>
                <a:gd name="T12" fmla="*/ 321 w 361"/>
                <a:gd name="T13" fmla="*/ 79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798">
                  <a:moveTo>
                    <a:pt x="321" y="796"/>
                  </a:moveTo>
                  <a:lnTo>
                    <a:pt x="319" y="798"/>
                  </a:lnTo>
                  <a:cubicBezTo>
                    <a:pt x="124" y="689"/>
                    <a:pt x="0" y="513"/>
                    <a:pt x="12" y="337"/>
                  </a:cubicBezTo>
                  <a:cubicBezTo>
                    <a:pt x="22" y="185"/>
                    <a:pt x="135" y="0"/>
                    <a:pt x="241" y="10"/>
                  </a:cubicBezTo>
                  <a:cubicBezTo>
                    <a:pt x="262" y="12"/>
                    <a:pt x="309" y="23"/>
                    <a:pt x="359" y="111"/>
                  </a:cubicBezTo>
                  <a:cubicBezTo>
                    <a:pt x="361" y="109"/>
                    <a:pt x="305" y="300"/>
                    <a:pt x="293" y="442"/>
                  </a:cubicBezTo>
                  <a:cubicBezTo>
                    <a:pt x="280" y="583"/>
                    <a:pt x="298" y="705"/>
                    <a:pt x="321" y="796"/>
                  </a:cubicBezTo>
                  <a:close/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Freeform 947">
              <a:extLst>
                <a:ext uri="{FF2B5EF4-FFF2-40B4-BE49-F238E27FC236}">
                  <a16:creationId xmlns="" xmlns:a16="http://schemas.microsoft.com/office/drawing/2014/main" id="{5CF0D9DB-FCDC-4582-8FC6-8E3C39184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2209801"/>
              <a:ext cx="144463" cy="182563"/>
            </a:xfrm>
            <a:custGeom>
              <a:avLst/>
              <a:gdLst>
                <a:gd name="T0" fmla="*/ 467 w 702"/>
                <a:gd name="T1" fmla="*/ 891 h 891"/>
                <a:gd name="T2" fmla="*/ 433 w 702"/>
                <a:gd name="T3" fmla="*/ 889 h 891"/>
                <a:gd name="T4" fmla="*/ 127 w 702"/>
                <a:gd name="T5" fmla="*/ 573 h 891"/>
                <a:gd name="T6" fmla="*/ 0 w 702"/>
                <a:gd name="T7" fmla="*/ 29 h 891"/>
                <a:gd name="T8" fmla="*/ 1 w 702"/>
                <a:gd name="T9" fmla="*/ 0 h 891"/>
                <a:gd name="T10" fmla="*/ 40 w 702"/>
                <a:gd name="T11" fmla="*/ 6 h 891"/>
                <a:gd name="T12" fmla="*/ 159 w 702"/>
                <a:gd name="T13" fmla="*/ 200 h 891"/>
                <a:gd name="T14" fmla="*/ 681 w 702"/>
                <a:gd name="T15" fmla="*/ 621 h 891"/>
                <a:gd name="T16" fmla="*/ 702 w 702"/>
                <a:gd name="T17" fmla="*/ 711 h 891"/>
                <a:gd name="T18" fmla="*/ 692 w 702"/>
                <a:gd name="T19" fmla="*/ 766 h 891"/>
                <a:gd name="T20" fmla="*/ 467 w 702"/>
                <a:gd name="T21" fmla="*/ 89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2" h="891">
                  <a:moveTo>
                    <a:pt x="467" y="891"/>
                  </a:moveTo>
                  <a:cubicBezTo>
                    <a:pt x="455" y="891"/>
                    <a:pt x="444" y="890"/>
                    <a:pt x="433" y="889"/>
                  </a:cubicBezTo>
                  <a:cubicBezTo>
                    <a:pt x="278" y="869"/>
                    <a:pt x="192" y="700"/>
                    <a:pt x="127" y="573"/>
                  </a:cubicBezTo>
                  <a:cubicBezTo>
                    <a:pt x="76" y="475"/>
                    <a:pt x="1" y="291"/>
                    <a:pt x="0" y="29"/>
                  </a:cubicBezTo>
                  <a:cubicBezTo>
                    <a:pt x="0" y="20"/>
                    <a:pt x="1" y="10"/>
                    <a:pt x="1" y="0"/>
                  </a:cubicBezTo>
                  <a:cubicBezTo>
                    <a:pt x="11" y="2"/>
                    <a:pt x="24" y="4"/>
                    <a:pt x="40" y="6"/>
                  </a:cubicBezTo>
                  <a:cubicBezTo>
                    <a:pt x="72" y="69"/>
                    <a:pt x="111" y="134"/>
                    <a:pt x="159" y="200"/>
                  </a:cubicBezTo>
                  <a:cubicBezTo>
                    <a:pt x="313" y="408"/>
                    <a:pt x="507" y="539"/>
                    <a:pt x="681" y="621"/>
                  </a:cubicBezTo>
                  <a:cubicBezTo>
                    <a:pt x="690" y="641"/>
                    <a:pt x="702" y="674"/>
                    <a:pt x="702" y="711"/>
                  </a:cubicBezTo>
                  <a:cubicBezTo>
                    <a:pt x="702" y="729"/>
                    <a:pt x="699" y="747"/>
                    <a:pt x="692" y="766"/>
                  </a:cubicBezTo>
                  <a:cubicBezTo>
                    <a:pt x="660" y="853"/>
                    <a:pt x="553" y="891"/>
                    <a:pt x="467" y="891"/>
                  </a:cubicBezTo>
                </a:path>
              </a:pathLst>
            </a:custGeom>
            <a:solidFill>
              <a:srgbClr val="719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Freeform 949">
              <a:extLst>
                <a:ext uri="{FF2B5EF4-FFF2-40B4-BE49-F238E27FC236}">
                  <a16:creationId xmlns="" xmlns:a16="http://schemas.microsoft.com/office/drawing/2014/main" id="{A4EFD619-B9E3-42E6-AF93-4B98D1FBA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3602038"/>
              <a:ext cx="87313" cy="231775"/>
            </a:xfrm>
            <a:custGeom>
              <a:avLst/>
              <a:gdLst>
                <a:gd name="T0" fmla="*/ 365 w 424"/>
                <a:gd name="T1" fmla="*/ 1056 h 1134"/>
                <a:gd name="T2" fmla="*/ 360 w 424"/>
                <a:gd name="T3" fmla="*/ 1052 h 1134"/>
                <a:gd name="T4" fmla="*/ 189 w 424"/>
                <a:gd name="T5" fmla="*/ 1121 h 1134"/>
                <a:gd name="T6" fmla="*/ 15 w 424"/>
                <a:gd name="T7" fmla="*/ 854 h 1134"/>
                <a:gd name="T8" fmla="*/ 213 w 424"/>
                <a:gd name="T9" fmla="*/ 375 h 1134"/>
                <a:gd name="T10" fmla="*/ 348 w 424"/>
                <a:gd name="T11" fmla="*/ 0 h 1134"/>
                <a:gd name="T12" fmla="*/ 413 w 424"/>
                <a:gd name="T13" fmla="*/ 449 h 1134"/>
                <a:gd name="T14" fmla="*/ 365 w 424"/>
                <a:gd name="T15" fmla="*/ 1056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4" h="1134">
                  <a:moveTo>
                    <a:pt x="365" y="1056"/>
                  </a:moveTo>
                  <a:cubicBezTo>
                    <a:pt x="363" y="1054"/>
                    <a:pt x="361" y="1053"/>
                    <a:pt x="360" y="1052"/>
                  </a:cubicBezTo>
                  <a:cubicBezTo>
                    <a:pt x="338" y="1072"/>
                    <a:pt x="268" y="1134"/>
                    <a:pt x="189" y="1121"/>
                  </a:cubicBezTo>
                  <a:cubicBezTo>
                    <a:pt x="82" y="1103"/>
                    <a:pt x="24" y="956"/>
                    <a:pt x="15" y="854"/>
                  </a:cubicBezTo>
                  <a:cubicBezTo>
                    <a:pt x="0" y="696"/>
                    <a:pt x="97" y="617"/>
                    <a:pt x="213" y="375"/>
                  </a:cubicBezTo>
                  <a:cubicBezTo>
                    <a:pt x="278" y="239"/>
                    <a:pt x="320" y="111"/>
                    <a:pt x="348" y="0"/>
                  </a:cubicBezTo>
                  <a:cubicBezTo>
                    <a:pt x="379" y="128"/>
                    <a:pt x="404" y="279"/>
                    <a:pt x="413" y="449"/>
                  </a:cubicBezTo>
                  <a:cubicBezTo>
                    <a:pt x="424" y="683"/>
                    <a:pt x="400" y="889"/>
                    <a:pt x="365" y="1056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" name="Freeform 950">
              <a:extLst>
                <a:ext uri="{FF2B5EF4-FFF2-40B4-BE49-F238E27FC236}">
                  <a16:creationId xmlns="" xmlns:a16="http://schemas.microsoft.com/office/drawing/2014/main" id="{BCF38D52-F561-453B-BDE1-96E2C357A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925" y="3641726"/>
              <a:ext cx="168275" cy="196850"/>
            </a:xfrm>
            <a:custGeom>
              <a:avLst/>
              <a:gdLst>
                <a:gd name="T0" fmla="*/ 821 w 821"/>
                <a:gd name="T1" fmla="*/ 960 h 960"/>
                <a:gd name="T2" fmla="*/ 560 w 821"/>
                <a:gd name="T3" fmla="*/ 749 h 960"/>
                <a:gd name="T4" fmla="*/ 35 w 821"/>
                <a:gd name="T5" fmla="*/ 330 h 960"/>
                <a:gd name="T6" fmla="*/ 91 w 821"/>
                <a:gd name="T7" fmla="*/ 28 h 960"/>
                <a:gd name="T8" fmla="*/ 251 w 821"/>
                <a:gd name="T9" fmla="*/ 53 h 960"/>
                <a:gd name="T10" fmla="*/ 251 w 821"/>
                <a:gd name="T11" fmla="*/ 51 h 960"/>
                <a:gd name="T12" fmla="*/ 365 w 821"/>
                <a:gd name="T13" fmla="*/ 122 h 960"/>
                <a:gd name="T14" fmla="*/ 821 w 821"/>
                <a:gd name="T15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1" h="960">
                  <a:moveTo>
                    <a:pt x="821" y="960"/>
                  </a:moveTo>
                  <a:cubicBezTo>
                    <a:pt x="763" y="907"/>
                    <a:pt x="675" y="831"/>
                    <a:pt x="560" y="749"/>
                  </a:cubicBezTo>
                  <a:cubicBezTo>
                    <a:pt x="256" y="529"/>
                    <a:pt x="92" y="499"/>
                    <a:pt x="35" y="330"/>
                  </a:cubicBezTo>
                  <a:cubicBezTo>
                    <a:pt x="0" y="223"/>
                    <a:pt x="11" y="69"/>
                    <a:pt x="91" y="28"/>
                  </a:cubicBezTo>
                  <a:cubicBezTo>
                    <a:pt x="147" y="0"/>
                    <a:pt x="220" y="36"/>
                    <a:pt x="251" y="53"/>
                  </a:cubicBezTo>
                  <a:lnTo>
                    <a:pt x="251" y="51"/>
                  </a:lnTo>
                  <a:cubicBezTo>
                    <a:pt x="294" y="73"/>
                    <a:pt x="333" y="98"/>
                    <a:pt x="365" y="122"/>
                  </a:cubicBezTo>
                  <a:cubicBezTo>
                    <a:pt x="658" y="344"/>
                    <a:pt x="772" y="705"/>
                    <a:pt x="821" y="960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4" name="Freeform 951">
              <a:extLst>
                <a:ext uri="{FF2B5EF4-FFF2-40B4-BE49-F238E27FC236}">
                  <a16:creationId xmlns="" xmlns:a16="http://schemas.microsoft.com/office/drawing/2014/main" id="{ED532729-227E-4110-A72D-3300AA672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2835276"/>
              <a:ext cx="139700" cy="260350"/>
            </a:xfrm>
            <a:custGeom>
              <a:avLst/>
              <a:gdLst>
                <a:gd name="T0" fmla="*/ 433 w 679"/>
                <a:gd name="T1" fmla="*/ 1266 h 1266"/>
                <a:gd name="T2" fmla="*/ 277 w 679"/>
                <a:gd name="T3" fmla="*/ 1234 h 1266"/>
                <a:gd name="T4" fmla="*/ 22 w 679"/>
                <a:gd name="T5" fmla="*/ 739 h 1266"/>
                <a:gd name="T6" fmla="*/ 0 w 679"/>
                <a:gd name="T7" fmla="*/ 490 h 1266"/>
                <a:gd name="T8" fmla="*/ 80 w 679"/>
                <a:gd name="T9" fmla="*/ 0 h 1266"/>
                <a:gd name="T10" fmla="*/ 96 w 679"/>
                <a:gd name="T11" fmla="*/ 8 h 1266"/>
                <a:gd name="T12" fmla="*/ 244 w 679"/>
                <a:gd name="T13" fmla="*/ 369 h 1266"/>
                <a:gd name="T14" fmla="*/ 676 w 679"/>
                <a:gd name="T15" fmla="*/ 1002 h 1266"/>
                <a:gd name="T16" fmla="*/ 679 w 679"/>
                <a:gd name="T17" fmla="*/ 1041 h 1266"/>
                <a:gd name="T18" fmla="*/ 636 w 679"/>
                <a:gd name="T19" fmla="*/ 1181 h 1266"/>
                <a:gd name="T20" fmla="*/ 433 w 679"/>
                <a:gd name="T21" fmla="*/ 1266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9" h="1266">
                  <a:moveTo>
                    <a:pt x="433" y="1266"/>
                  </a:moveTo>
                  <a:cubicBezTo>
                    <a:pt x="377" y="1266"/>
                    <a:pt x="321" y="1254"/>
                    <a:pt x="277" y="1234"/>
                  </a:cubicBezTo>
                  <a:cubicBezTo>
                    <a:pt x="98" y="1153"/>
                    <a:pt x="55" y="917"/>
                    <a:pt x="22" y="739"/>
                  </a:cubicBezTo>
                  <a:cubicBezTo>
                    <a:pt x="11" y="678"/>
                    <a:pt x="0" y="593"/>
                    <a:pt x="0" y="490"/>
                  </a:cubicBezTo>
                  <a:cubicBezTo>
                    <a:pt x="0" y="355"/>
                    <a:pt x="19" y="189"/>
                    <a:pt x="80" y="0"/>
                  </a:cubicBezTo>
                  <a:cubicBezTo>
                    <a:pt x="85" y="2"/>
                    <a:pt x="90" y="5"/>
                    <a:pt x="96" y="8"/>
                  </a:cubicBezTo>
                  <a:cubicBezTo>
                    <a:pt x="133" y="122"/>
                    <a:pt x="182" y="243"/>
                    <a:pt x="244" y="369"/>
                  </a:cubicBezTo>
                  <a:cubicBezTo>
                    <a:pt x="370" y="625"/>
                    <a:pt x="524" y="834"/>
                    <a:pt x="676" y="1002"/>
                  </a:cubicBezTo>
                  <a:cubicBezTo>
                    <a:pt x="678" y="1013"/>
                    <a:pt x="679" y="1026"/>
                    <a:pt x="679" y="1041"/>
                  </a:cubicBezTo>
                  <a:cubicBezTo>
                    <a:pt x="679" y="1082"/>
                    <a:pt x="671" y="1135"/>
                    <a:pt x="636" y="1181"/>
                  </a:cubicBezTo>
                  <a:cubicBezTo>
                    <a:pt x="589" y="1242"/>
                    <a:pt x="511" y="1266"/>
                    <a:pt x="433" y="1266"/>
                  </a:cubicBezTo>
                </a:path>
              </a:pathLst>
            </a:custGeom>
            <a:solidFill>
              <a:srgbClr val="719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5" name="Freeform 952">
              <a:extLst>
                <a:ext uri="{FF2B5EF4-FFF2-40B4-BE49-F238E27FC236}">
                  <a16:creationId xmlns="" xmlns:a16="http://schemas.microsoft.com/office/drawing/2014/main" id="{9E746CD5-5B46-4380-9D51-8991018E2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5" y="3232151"/>
              <a:ext cx="238125" cy="325438"/>
            </a:xfrm>
            <a:custGeom>
              <a:avLst/>
              <a:gdLst>
                <a:gd name="T0" fmla="*/ 745 w 1163"/>
                <a:gd name="T1" fmla="*/ 1588 h 1588"/>
                <a:gd name="T2" fmla="*/ 337 w 1163"/>
                <a:gd name="T3" fmla="*/ 1336 h 1588"/>
                <a:gd name="T4" fmla="*/ 0 w 1163"/>
                <a:gd name="T5" fmla="*/ 450 h 1588"/>
                <a:gd name="T6" fmla="*/ 78 w 1163"/>
                <a:gd name="T7" fmla="*/ 0 h 1588"/>
                <a:gd name="T8" fmla="*/ 123 w 1163"/>
                <a:gd name="T9" fmla="*/ 39 h 1588"/>
                <a:gd name="T10" fmla="*/ 402 w 1163"/>
                <a:gd name="T11" fmla="*/ 598 h 1588"/>
                <a:gd name="T12" fmla="*/ 1163 w 1163"/>
                <a:gd name="T13" fmla="*/ 1191 h 1588"/>
                <a:gd name="T14" fmla="*/ 1157 w 1163"/>
                <a:gd name="T15" fmla="*/ 1206 h 1588"/>
                <a:gd name="T16" fmla="*/ 745 w 1163"/>
                <a:gd name="T17" fmla="*/ 1588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3" h="1588">
                  <a:moveTo>
                    <a:pt x="745" y="1588"/>
                  </a:moveTo>
                  <a:cubicBezTo>
                    <a:pt x="632" y="1588"/>
                    <a:pt x="495" y="1522"/>
                    <a:pt x="337" y="1336"/>
                  </a:cubicBezTo>
                  <a:cubicBezTo>
                    <a:pt x="69" y="1023"/>
                    <a:pt x="0" y="700"/>
                    <a:pt x="0" y="450"/>
                  </a:cubicBezTo>
                  <a:cubicBezTo>
                    <a:pt x="0" y="183"/>
                    <a:pt x="78" y="0"/>
                    <a:pt x="78" y="0"/>
                  </a:cubicBezTo>
                  <a:cubicBezTo>
                    <a:pt x="78" y="0"/>
                    <a:pt x="92" y="15"/>
                    <a:pt x="123" y="39"/>
                  </a:cubicBezTo>
                  <a:cubicBezTo>
                    <a:pt x="172" y="202"/>
                    <a:pt x="256" y="401"/>
                    <a:pt x="402" y="598"/>
                  </a:cubicBezTo>
                  <a:cubicBezTo>
                    <a:pt x="630" y="904"/>
                    <a:pt x="916" y="1084"/>
                    <a:pt x="1163" y="1191"/>
                  </a:cubicBezTo>
                  <a:cubicBezTo>
                    <a:pt x="1161" y="1195"/>
                    <a:pt x="1159" y="1200"/>
                    <a:pt x="1157" y="1206"/>
                  </a:cubicBezTo>
                  <a:cubicBezTo>
                    <a:pt x="1121" y="1294"/>
                    <a:pt x="983" y="1588"/>
                    <a:pt x="745" y="1588"/>
                  </a:cubicBezTo>
                </a:path>
              </a:pathLst>
            </a:custGeom>
            <a:solidFill>
              <a:srgbClr val="719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6" name="Freeform 953">
              <a:extLst>
                <a:ext uri="{FF2B5EF4-FFF2-40B4-BE49-F238E27FC236}">
                  <a16:creationId xmlns="" xmlns:a16="http://schemas.microsoft.com/office/drawing/2014/main" id="{DE55318F-7CA2-4DBE-B911-447D8E5A1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4013201"/>
              <a:ext cx="277813" cy="139700"/>
            </a:xfrm>
            <a:custGeom>
              <a:avLst/>
              <a:gdLst>
                <a:gd name="T0" fmla="*/ 1349 w 1349"/>
                <a:gd name="T1" fmla="*/ 535 h 678"/>
                <a:gd name="T2" fmla="*/ 948 w 1349"/>
                <a:gd name="T3" fmla="*/ 611 h 678"/>
                <a:gd name="T4" fmla="*/ 41 w 1349"/>
                <a:gd name="T5" fmla="*/ 399 h 678"/>
                <a:gd name="T6" fmla="*/ 83 w 1349"/>
                <a:gd name="T7" fmla="*/ 68 h 678"/>
                <a:gd name="T8" fmla="*/ 178 w 1349"/>
                <a:gd name="T9" fmla="*/ 0 h 678"/>
                <a:gd name="T10" fmla="*/ 566 w 1349"/>
                <a:gd name="T11" fmla="*/ 108 h 678"/>
                <a:gd name="T12" fmla="*/ 1349 w 1349"/>
                <a:gd name="T13" fmla="*/ 535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9" h="678">
                  <a:moveTo>
                    <a:pt x="1349" y="535"/>
                  </a:moveTo>
                  <a:cubicBezTo>
                    <a:pt x="1252" y="563"/>
                    <a:pt x="1115" y="596"/>
                    <a:pt x="948" y="611"/>
                  </a:cubicBezTo>
                  <a:cubicBezTo>
                    <a:pt x="821" y="622"/>
                    <a:pt x="169" y="678"/>
                    <a:pt x="41" y="399"/>
                  </a:cubicBezTo>
                  <a:cubicBezTo>
                    <a:pt x="0" y="309"/>
                    <a:pt x="2" y="161"/>
                    <a:pt x="83" y="68"/>
                  </a:cubicBezTo>
                  <a:cubicBezTo>
                    <a:pt x="113" y="33"/>
                    <a:pt x="149" y="12"/>
                    <a:pt x="178" y="0"/>
                  </a:cubicBezTo>
                  <a:cubicBezTo>
                    <a:pt x="285" y="8"/>
                    <a:pt x="415" y="54"/>
                    <a:pt x="566" y="108"/>
                  </a:cubicBezTo>
                  <a:cubicBezTo>
                    <a:pt x="766" y="180"/>
                    <a:pt x="1044" y="306"/>
                    <a:pt x="1349" y="535"/>
                  </a:cubicBezTo>
                  <a:close/>
                </a:path>
              </a:pathLst>
            </a:custGeom>
            <a:solidFill>
              <a:srgbClr val="8C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A255CF7C-EBC3-4F9A-AD79-506F0E585ED0}"/>
              </a:ext>
            </a:extLst>
          </p:cNvPr>
          <p:cNvGrpSpPr/>
          <p:nvPr/>
        </p:nvGrpSpPr>
        <p:grpSpPr>
          <a:xfrm>
            <a:off x="10484616" y="12080"/>
            <a:ext cx="1649413" cy="1420813"/>
            <a:chOff x="9939338" y="1062038"/>
            <a:chExt cx="1649413" cy="1420813"/>
          </a:xfrm>
        </p:grpSpPr>
        <p:sp>
          <p:nvSpPr>
            <p:cNvPr id="88" name="Freeform 6">
              <a:extLst>
                <a:ext uri="{FF2B5EF4-FFF2-40B4-BE49-F238E27FC236}">
                  <a16:creationId xmlns="" xmlns:a16="http://schemas.microsoft.com/office/drawing/2014/main" id="{31FF7755-69AE-48E1-B07E-615AAAB06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50" y="1870076"/>
              <a:ext cx="709613" cy="584200"/>
            </a:xfrm>
            <a:custGeom>
              <a:avLst/>
              <a:gdLst>
                <a:gd name="T0" fmla="*/ 2674 w 3882"/>
                <a:gd name="T1" fmla="*/ 3051 h 3198"/>
                <a:gd name="T2" fmla="*/ 1842 w 3882"/>
                <a:gd name="T3" fmla="*/ 3198 h 3198"/>
                <a:gd name="T4" fmla="*/ 1010 w 3882"/>
                <a:gd name="T5" fmla="*/ 3051 h 3198"/>
                <a:gd name="T6" fmla="*/ 364 w 3882"/>
                <a:gd name="T7" fmla="*/ 2322 h 3198"/>
                <a:gd name="T8" fmla="*/ 0 w 3882"/>
                <a:gd name="T9" fmla="*/ 1194 h 3198"/>
                <a:gd name="T10" fmla="*/ 28 w 3882"/>
                <a:gd name="T11" fmla="*/ 883 h 3198"/>
                <a:gd name="T12" fmla="*/ 544 w 3882"/>
                <a:gd name="T13" fmla="*/ 231 h 3198"/>
                <a:gd name="T14" fmla="*/ 639 w 3882"/>
                <a:gd name="T15" fmla="*/ 178 h 3198"/>
                <a:gd name="T16" fmla="*/ 1870 w 3882"/>
                <a:gd name="T17" fmla="*/ 0 h 3198"/>
                <a:gd name="T18" fmla="*/ 2935 w 3882"/>
                <a:gd name="T19" fmla="*/ 129 h 3198"/>
                <a:gd name="T20" fmla="*/ 3044 w 3882"/>
                <a:gd name="T21" fmla="*/ 178 h 3198"/>
                <a:gd name="T22" fmla="*/ 3655 w 3882"/>
                <a:gd name="T23" fmla="*/ 883 h 3198"/>
                <a:gd name="T24" fmla="*/ 2674 w 3882"/>
                <a:gd name="T25" fmla="*/ 3051 h 3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82" h="3198">
                  <a:moveTo>
                    <a:pt x="2674" y="3051"/>
                  </a:moveTo>
                  <a:cubicBezTo>
                    <a:pt x="2674" y="3051"/>
                    <a:pt x="2451" y="3198"/>
                    <a:pt x="1842" y="3198"/>
                  </a:cubicBezTo>
                  <a:cubicBezTo>
                    <a:pt x="1248" y="3198"/>
                    <a:pt x="1010" y="3051"/>
                    <a:pt x="1010" y="3051"/>
                  </a:cubicBezTo>
                  <a:cubicBezTo>
                    <a:pt x="1010" y="3051"/>
                    <a:pt x="653" y="2773"/>
                    <a:pt x="364" y="2322"/>
                  </a:cubicBezTo>
                  <a:cubicBezTo>
                    <a:pt x="166" y="2015"/>
                    <a:pt x="0" y="1628"/>
                    <a:pt x="0" y="1194"/>
                  </a:cubicBezTo>
                  <a:cubicBezTo>
                    <a:pt x="0" y="1093"/>
                    <a:pt x="8" y="989"/>
                    <a:pt x="28" y="883"/>
                  </a:cubicBezTo>
                  <a:cubicBezTo>
                    <a:pt x="102" y="485"/>
                    <a:pt x="276" y="381"/>
                    <a:pt x="544" y="231"/>
                  </a:cubicBezTo>
                  <a:cubicBezTo>
                    <a:pt x="574" y="214"/>
                    <a:pt x="606" y="197"/>
                    <a:pt x="639" y="178"/>
                  </a:cubicBezTo>
                  <a:cubicBezTo>
                    <a:pt x="907" y="26"/>
                    <a:pt x="1559" y="0"/>
                    <a:pt x="1870" y="0"/>
                  </a:cubicBezTo>
                  <a:cubicBezTo>
                    <a:pt x="2132" y="0"/>
                    <a:pt x="2635" y="20"/>
                    <a:pt x="2935" y="129"/>
                  </a:cubicBezTo>
                  <a:cubicBezTo>
                    <a:pt x="2975" y="143"/>
                    <a:pt x="3012" y="160"/>
                    <a:pt x="3044" y="178"/>
                  </a:cubicBezTo>
                  <a:cubicBezTo>
                    <a:pt x="3366" y="361"/>
                    <a:pt x="3573" y="440"/>
                    <a:pt x="3655" y="883"/>
                  </a:cubicBezTo>
                  <a:cubicBezTo>
                    <a:pt x="3882" y="2110"/>
                    <a:pt x="2674" y="3051"/>
                    <a:pt x="2674" y="3051"/>
                  </a:cubicBezTo>
                </a:path>
              </a:pathLst>
            </a:custGeom>
            <a:solidFill>
              <a:srgbClr val="8D8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9" name="Freeform 7">
              <a:extLst>
                <a:ext uri="{FF2B5EF4-FFF2-40B4-BE49-F238E27FC236}">
                  <a16:creationId xmlns="" xmlns:a16="http://schemas.microsoft.com/office/drawing/2014/main" id="{A5888EA8-96A5-4985-9928-C822E599C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50" y="1870076"/>
              <a:ext cx="608013" cy="500063"/>
            </a:xfrm>
            <a:custGeom>
              <a:avLst/>
              <a:gdLst>
                <a:gd name="T0" fmla="*/ 3037 w 3329"/>
                <a:gd name="T1" fmla="*/ 2086 h 2741"/>
                <a:gd name="T2" fmla="*/ 1373 w 3329"/>
                <a:gd name="T3" fmla="*/ 2737 h 2741"/>
                <a:gd name="T4" fmla="*/ 1140 w 3329"/>
                <a:gd name="T5" fmla="*/ 2725 h 2741"/>
                <a:gd name="T6" fmla="*/ 364 w 3329"/>
                <a:gd name="T7" fmla="*/ 2322 h 2741"/>
                <a:gd name="T8" fmla="*/ 0 w 3329"/>
                <a:gd name="T9" fmla="*/ 1194 h 2741"/>
                <a:gd name="T10" fmla="*/ 544 w 3329"/>
                <a:gd name="T11" fmla="*/ 232 h 2741"/>
                <a:gd name="T12" fmla="*/ 639 w 3329"/>
                <a:gd name="T13" fmla="*/ 178 h 2741"/>
                <a:gd name="T14" fmla="*/ 1870 w 3329"/>
                <a:gd name="T15" fmla="*/ 0 h 2741"/>
                <a:gd name="T16" fmla="*/ 2934 w 3329"/>
                <a:gd name="T17" fmla="*/ 129 h 2741"/>
                <a:gd name="T18" fmla="*/ 3116 w 3329"/>
                <a:gd name="T19" fmla="*/ 439 h 2741"/>
                <a:gd name="T20" fmla="*/ 3284 w 3329"/>
                <a:gd name="T21" fmla="*/ 841 h 2741"/>
                <a:gd name="T22" fmla="*/ 3037 w 3329"/>
                <a:gd name="T23" fmla="*/ 2086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29" h="2741">
                  <a:moveTo>
                    <a:pt x="3037" y="2086"/>
                  </a:moveTo>
                  <a:cubicBezTo>
                    <a:pt x="2752" y="2411"/>
                    <a:pt x="1914" y="2715"/>
                    <a:pt x="1373" y="2737"/>
                  </a:cubicBezTo>
                  <a:cubicBezTo>
                    <a:pt x="1286" y="2741"/>
                    <a:pt x="1208" y="2737"/>
                    <a:pt x="1140" y="2725"/>
                  </a:cubicBezTo>
                  <a:cubicBezTo>
                    <a:pt x="934" y="2690"/>
                    <a:pt x="624" y="2526"/>
                    <a:pt x="364" y="2322"/>
                  </a:cubicBezTo>
                  <a:cubicBezTo>
                    <a:pt x="166" y="2015"/>
                    <a:pt x="0" y="1628"/>
                    <a:pt x="0" y="1194"/>
                  </a:cubicBezTo>
                  <a:cubicBezTo>
                    <a:pt x="128" y="882"/>
                    <a:pt x="345" y="526"/>
                    <a:pt x="544" y="232"/>
                  </a:cubicBezTo>
                  <a:cubicBezTo>
                    <a:pt x="574" y="214"/>
                    <a:pt x="606" y="197"/>
                    <a:pt x="639" y="178"/>
                  </a:cubicBezTo>
                  <a:cubicBezTo>
                    <a:pt x="907" y="26"/>
                    <a:pt x="1559" y="0"/>
                    <a:pt x="1870" y="0"/>
                  </a:cubicBezTo>
                  <a:cubicBezTo>
                    <a:pt x="2131" y="0"/>
                    <a:pt x="2635" y="20"/>
                    <a:pt x="2934" y="129"/>
                  </a:cubicBezTo>
                  <a:cubicBezTo>
                    <a:pt x="2991" y="219"/>
                    <a:pt x="3056" y="330"/>
                    <a:pt x="3116" y="439"/>
                  </a:cubicBezTo>
                  <a:cubicBezTo>
                    <a:pt x="3199" y="593"/>
                    <a:pt x="3270" y="745"/>
                    <a:pt x="3284" y="841"/>
                  </a:cubicBezTo>
                  <a:cubicBezTo>
                    <a:pt x="3329" y="1155"/>
                    <a:pt x="3247" y="1848"/>
                    <a:pt x="3037" y="2086"/>
                  </a:cubicBezTo>
                  <a:close/>
                </a:path>
              </a:pathLst>
            </a:custGeom>
            <a:solidFill>
              <a:srgbClr val="A09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" name="Freeform 8">
              <a:extLst>
                <a:ext uri="{FF2B5EF4-FFF2-40B4-BE49-F238E27FC236}">
                  <a16:creationId xmlns="" xmlns:a16="http://schemas.microsoft.com/office/drawing/2014/main" id="{F441F55F-EC19-4498-95CE-169DD7D72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1851026"/>
              <a:ext cx="476250" cy="414338"/>
            </a:xfrm>
            <a:custGeom>
              <a:avLst/>
              <a:gdLst>
                <a:gd name="T0" fmla="*/ 107 w 2606"/>
                <a:gd name="T1" fmla="*/ 1118 h 2267"/>
                <a:gd name="T2" fmla="*/ 1067 w 2606"/>
                <a:gd name="T3" fmla="*/ 2212 h 2267"/>
                <a:gd name="T4" fmla="*/ 2367 w 2606"/>
                <a:gd name="T5" fmla="*/ 522 h 2267"/>
                <a:gd name="T6" fmla="*/ 107 w 2606"/>
                <a:gd name="T7" fmla="*/ 1118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6" h="2267">
                  <a:moveTo>
                    <a:pt x="107" y="1118"/>
                  </a:moveTo>
                  <a:cubicBezTo>
                    <a:pt x="0" y="1466"/>
                    <a:pt x="707" y="2267"/>
                    <a:pt x="1067" y="2212"/>
                  </a:cubicBezTo>
                  <a:cubicBezTo>
                    <a:pt x="1594" y="2131"/>
                    <a:pt x="2606" y="998"/>
                    <a:pt x="2367" y="522"/>
                  </a:cubicBezTo>
                  <a:cubicBezTo>
                    <a:pt x="2104" y="0"/>
                    <a:pt x="277" y="559"/>
                    <a:pt x="107" y="1118"/>
                  </a:cubicBezTo>
                </a:path>
              </a:pathLst>
            </a:custGeom>
            <a:solidFill>
              <a:srgbClr val="BF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" name="Freeform 9">
              <a:extLst>
                <a:ext uri="{FF2B5EF4-FFF2-40B4-BE49-F238E27FC236}">
                  <a16:creationId xmlns="" xmlns:a16="http://schemas.microsoft.com/office/drawing/2014/main" id="{94AF97E2-55E7-4855-AFA1-0BF8C79CD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0213" y="2036763"/>
              <a:ext cx="122238" cy="104775"/>
            </a:xfrm>
            <a:custGeom>
              <a:avLst/>
              <a:gdLst>
                <a:gd name="T0" fmla="*/ 114 w 667"/>
                <a:gd name="T1" fmla="*/ 94 h 568"/>
                <a:gd name="T2" fmla="*/ 64 w 667"/>
                <a:gd name="T3" fmla="*/ 450 h 568"/>
                <a:gd name="T4" fmla="*/ 597 w 667"/>
                <a:gd name="T5" fmla="*/ 476 h 568"/>
                <a:gd name="T6" fmla="*/ 597 w 667"/>
                <a:gd name="T7" fmla="*/ 94 h 568"/>
                <a:gd name="T8" fmla="*/ 114 w 667"/>
                <a:gd name="T9" fmla="*/ 94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7" h="568">
                  <a:moveTo>
                    <a:pt x="114" y="94"/>
                  </a:moveTo>
                  <a:cubicBezTo>
                    <a:pt x="46" y="153"/>
                    <a:pt x="0" y="387"/>
                    <a:pt x="64" y="450"/>
                  </a:cubicBezTo>
                  <a:cubicBezTo>
                    <a:pt x="160" y="544"/>
                    <a:pt x="501" y="568"/>
                    <a:pt x="597" y="476"/>
                  </a:cubicBezTo>
                  <a:cubicBezTo>
                    <a:pt x="667" y="410"/>
                    <a:pt x="658" y="168"/>
                    <a:pt x="597" y="94"/>
                  </a:cubicBezTo>
                  <a:cubicBezTo>
                    <a:pt x="521" y="0"/>
                    <a:pt x="205" y="14"/>
                    <a:pt x="114" y="94"/>
                  </a:cubicBezTo>
                </a:path>
              </a:pathLst>
            </a:custGeom>
            <a:solidFill>
              <a:srgbClr val="EFE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" name="Freeform 10">
              <a:extLst>
                <a:ext uri="{FF2B5EF4-FFF2-40B4-BE49-F238E27FC236}">
                  <a16:creationId xmlns="" xmlns:a16="http://schemas.microsoft.com/office/drawing/2014/main" id="{450C4464-D94B-4B7D-83FA-B88E4ACDC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575" y="1949451"/>
              <a:ext cx="430213" cy="468313"/>
            </a:xfrm>
            <a:custGeom>
              <a:avLst/>
              <a:gdLst>
                <a:gd name="T0" fmla="*/ 1846 w 2358"/>
                <a:gd name="T1" fmla="*/ 2031 h 2563"/>
                <a:gd name="T2" fmla="*/ 566 w 2358"/>
                <a:gd name="T3" fmla="*/ 2447 h 2563"/>
                <a:gd name="T4" fmla="*/ 0 w 2358"/>
                <a:gd name="T5" fmla="*/ 2298 h 2563"/>
                <a:gd name="T6" fmla="*/ 1664 w 2358"/>
                <a:gd name="T7" fmla="*/ 1647 h 2563"/>
                <a:gd name="T8" fmla="*/ 1911 w 2358"/>
                <a:gd name="T9" fmla="*/ 402 h 2563"/>
                <a:gd name="T10" fmla="*/ 1743 w 2358"/>
                <a:gd name="T11" fmla="*/ 0 h 2563"/>
                <a:gd name="T12" fmla="*/ 2036 w 2358"/>
                <a:gd name="T13" fmla="*/ 93 h 2563"/>
                <a:gd name="T14" fmla="*/ 1846 w 2358"/>
                <a:gd name="T15" fmla="*/ 2031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8" h="2563">
                  <a:moveTo>
                    <a:pt x="1846" y="2031"/>
                  </a:moveTo>
                  <a:cubicBezTo>
                    <a:pt x="1635" y="2293"/>
                    <a:pt x="1281" y="2563"/>
                    <a:pt x="566" y="2447"/>
                  </a:cubicBezTo>
                  <a:cubicBezTo>
                    <a:pt x="348" y="2411"/>
                    <a:pt x="153" y="2354"/>
                    <a:pt x="0" y="2298"/>
                  </a:cubicBezTo>
                  <a:cubicBezTo>
                    <a:pt x="541" y="2276"/>
                    <a:pt x="1380" y="1972"/>
                    <a:pt x="1664" y="1647"/>
                  </a:cubicBezTo>
                  <a:cubicBezTo>
                    <a:pt x="1874" y="1409"/>
                    <a:pt x="1956" y="716"/>
                    <a:pt x="1911" y="402"/>
                  </a:cubicBezTo>
                  <a:cubicBezTo>
                    <a:pt x="1897" y="306"/>
                    <a:pt x="1826" y="154"/>
                    <a:pt x="1743" y="0"/>
                  </a:cubicBezTo>
                  <a:cubicBezTo>
                    <a:pt x="1864" y="15"/>
                    <a:pt x="1992" y="43"/>
                    <a:pt x="2036" y="93"/>
                  </a:cubicBezTo>
                  <a:cubicBezTo>
                    <a:pt x="2358" y="459"/>
                    <a:pt x="2151" y="1651"/>
                    <a:pt x="1846" y="2031"/>
                  </a:cubicBezTo>
                </a:path>
              </a:pathLst>
            </a:custGeom>
            <a:solidFill>
              <a:srgbClr val="6C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" name="Freeform 11">
              <a:extLst>
                <a:ext uri="{FF2B5EF4-FFF2-40B4-BE49-F238E27FC236}">
                  <a16:creationId xmlns="" xmlns:a16="http://schemas.microsoft.com/office/drawing/2014/main" id="{F872E591-AD1C-43EC-ACC2-EC10502CC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7038" y="1889126"/>
              <a:ext cx="388938" cy="77788"/>
            </a:xfrm>
            <a:custGeom>
              <a:avLst/>
              <a:gdLst>
                <a:gd name="T0" fmla="*/ 2131 w 2131"/>
                <a:gd name="T1" fmla="*/ 213 h 425"/>
                <a:gd name="T2" fmla="*/ 1682 w 2131"/>
                <a:gd name="T3" fmla="*/ 386 h 425"/>
                <a:gd name="T4" fmla="*/ 1615 w 2131"/>
                <a:gd name="T5" fmla="*/ 395 h 425"/>
                <a:gd name="T6" fmla="*/ 1066 w 2131"/>
                <a:gd name="T7" fmla="*/ 425 h 425"/>
                <a:gd name="T8" fmla="*/ 0 w 2131"/>
                <a:gd name="T9" fmla="*/ 213 h 425"/>
                <a:gd name="T10" fmla="*/ 1066 w 2131"/>
                <a:gd name="T11" fmla="*/ 0 h 425"/>
                <a:gd name="T12" fmla="*/ 1804 w 2131"/>
                <a:gd name="T13" fmla="*/ 59 h 425"/>
                <a:gd name="T14" fmla="*/ 1860 w 2131"/>
                <a:gd name="T15" fmla="*/ 71 h 425"/>
                <a:gd name="T16" fmla="*/ 2131 w 2131"/>
                <a:gd name="T17" fmla="*/ 21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1" h="425">
                  <a:moveTo>
                    <a:pt x="2131" y="213"/>
                  </a:moveTo>
                  <a:cubicBezTo>
                    <a:pt x="2131" y="284"/>
                    <a:pt x="1954" y="347"/>
                    <a:pt x="1682" y="386"/>
                  </a:cubicBezTo>
                  <a:cubicBezTo>
                    <a:pt x="1661" y="389"/>
                    <a:pt x="1638" y="392"/>
                    <a:pt x="1615" y="395"/>
                  </a:cubicBezTo>
                  <a:cubicBezTo>
                    <a:pt x="1455" y="414"/>
                    <a:pt x="1267" y="425"/>
                    <a:pt x="1066" y="425"/>
                  </a:cubicBezTo>
                  <a:cubicBezTo>
                    <a:pt x="477" y="425"/>
                    <a:pt x="0" y="330"/>
                    <a:pt x="0" y="213"/>
                  </a:cubicBezTo>
                  <a:cubicBezTo>
                    <a:pt x="0" y="95"/>
                    <a:pt x="477" y="0"/>
                    <a:pt x="1066" y="0"/>
                  </a:cubicBezTo>
                  <a:cubicBezTo>
                    <a:pt x="1352" y="0"/>
                    <a:pt x="1612" y="22"/>
                    <a:pt x="1804" y="59"/>
                  </a:cubicBezTo>
                  <a:cubicBezTo>
                    <a:pt x="1824" y="63"/>
                    <a:pt x="1842" y="67"/>
                    <a:pt x="1860" y="71"/>
                  </a:cubicBezTo>
                  <a:cubicBezTo>
                    <a:pt x="2029" y="108"/>
                    <a:pt x="2131" y="158"/>
                    <a:pt x="2131" y="213"/>
                  </a:cubicBezTo>
                </a:path>
              </a:pathLst>
            </a:custGeom>
            <a:solidFill>
              <a:srgbClr val="4F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" name="Freeform 12">
              <a:extLst>
                <a:ext uri="{FF2B5EF4-FFF2-40B4-BE49-F238E27FC236}">
                  <a16:creationId xmlns="" xmlns:a16="http://schemas.microsoft.com/office/drawing/2014/main" id="{37FA6E5A-93DC-4EF3-99A5-7431787E9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6538" y="1328738"/>
              <a:ext cx="366713" cy="460375"/>
            </a:xfrm>
            <a:custGeom>
              <a:avLst/>
              <a:gdLst>
                <a:gd name="T0" fmla="*/ 2001 w 2004"/>
                <a:gd name="T1" fmla="*/ 2453 h 2518"/>
                <a:gd name="T2" fmla="*/ 1937 w 2004"/>
                <a:gd name="T3" fmla="*/ 2470 h 2518"/>
                <a:gd name="T4" fmla="*/ 1938 w 2004"/>
                <a:gd name="T5" fmla="*/ 1989 h 2518"/>
                <a:gd name="T6" fmla="*/ 1871 w 2004"/>
                <a:gd name="T7" fmla="*/ 1484 h 2518"/>
                <a:gd name="T8" fmla="*/ 1539 w 2004"/>
                <a:gd name="T9" fmla="*/ 753 h 2518"/>
                <a:gd name="T10" fmla="*/ 748 w 2004"/>
                <a:gd name="T11" fmla="*/ 144 h 2518"/>
                <a:gd name="T12" fmla="*/ 80 w 2004"/>
                <a:gd name="T13" fmla="*/ 387 h 2518"/>
                <a:gd name="T14" fmla="*/ 20 w 2004"/>
                <a:gd name="T15" fmla="*/ 387 h 2518"/>
                <a:gd name="T16" fmla="*/ 267 w 2004"/>
                <a:gd name="T17" fmla="*/ 89 h 2518"/>
                <a:gd name="T18" fmla="*/ 645 w 2004"/>
                <a:gd name="T19" fmla="*/ 31 h 2518"/>
                <a:gd name="T20" fmla="*/ 753 w 2004"/>
                <a:gd name="T21" fmla="*/ 65 h 2518"/>
                <a:gd name="T22" fmla="*/ 1060 w 2004"/>
                <a:gd name="T23" fmla="*/ 230 h 2518"/>
                <a:gd name="T24" fmla="*/ 1452 w 2004"/>
                <a:gd name="T25" fmla="*/ 523 h 2518"/>
                <a:gd name="T26" fmla="*/ 1898 w 2004"/>
                <a:gd name="T27" fmla="*/ 1326 h 2518"/>
                <a:gd name="T28" fmla="*/ 1999 w 2004"/>
                <a:gd name="T29" fmla="*/ 2012 h 2518"/>
                <a:gd name="T30" fmla="*/ 2001 w 2004"/>
                <a:gd name="T31" fmla="*/ 2453 h 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4" h="2518">
                  <a:moveTo>
                    <a:pt x="2001" y="2453"/>
                  </a:moveTo>
                  <a:cubicBezTo>
                    <a:pt x="2001" y="2487"/>
                    <a:pt x="1936" y="2518"/>
                    <a:pt x="1937" y="2470"/>
                  </a:cubicBezTo>
                  <a:cubicBezTo>
                    <a:pt x="1937" y="2310"/>
                    <a:pt x="1943" y="2149"/>
                    <a:pt x="1938" y="1989"/>
                  </a:cubicBezTo>
                  <a:cubicBezTo>
                    <a:pt x="1933" y="1818"/>
                    <a:pt x="1917" y="1649"/>
                    <a:pt x="1871" y="1484"/>
                  </a:cubicBezTo>
                  <a:cubicBezTo>
                    <a:pt x="1799" y="1227"/>
                    <a:pt x="1696" y="970"/>
                    <a:pt x="1539" y="753"/>
                  </a:cubicBezTo>
                  <a:cubicBezTo>
                    <a:pt x="1396" y="553"/>
                    <a:pt x="1066" y="262"/>
                    <a:pt x="748" y="144"/>
                  </a:cubicBezTo>
                  <a:cubicBezTo>
                    <a:pt x="475" y="43"/>
                    <a:pt x="211" y="69"/>
                    <a:pt x="80" y="387"/>
                  </a:cubicBezTo>
                  <a:cubicBezTo>
                    <a:pt x="66" y="421"/>
                    <a:pt x="0" y="434"/>
                    <a:pt x="20" y="387"/>
                  </a:cubicBezTo>
                  <a:cubicBezTo>
                    <a:pt x="76" y="250"/>
                    <a:pt x="125" y="155"/>
                    <a:pt x="267" y="89"/>
                  </a:cubicBezTo>
                  <a:cubicBezTo>
                    <a:pt x="386" y="34"/>
                    <a:pt x="515" y="0"/>
                    <a:pt x="645" y="31"/>
                  </a:cubicBezTo>
                  <a:cubicBezTo>
                    <a:pt x="682" y="40"/>
                    <a:pt x="718" y="52"/>
                    <a:pt x="753" y="65"/>
                  </a:cubicBezTo>
                  <a:cubicBezTo>
                    <a:pt x="861" y="107"/>
                    <a:pt x="960" y="168"/>
                    <a:pt x="1060" y="230"/>
                  </a:cubicBezTo>
                  <a:cubicBezTo>
                    <a:pt x="1201" y="317"/>
                    <a:pt x="1339" y="399"/>
                    <a:pt x="1452" y="523"/>
                  </a:cubicBezTo>
                  <a:cubicBezTo>
                    <a:pt x="1659" y="752"/>
                    <a:pt x="1806" y="1031"/>
                    <a:pt x="1898" y="1326"/>
                  </a:cubicBezTo>
                  <a:cubicBezTo>
                    <a:pt x="1969" y="1554"/>
                    <a:pt x="1992" y="1781"/>
                    <a:pt x="1999" y="2012"/>
                  </a:cubicBezTo>
                  <a:cubicBezTo>
                    <a:pt x="2004" y="2157"/>
                    <a:pt x="2002" y="2304"/>
                    <a:pt x="2001" y="2453"/>
                  </a:cubicBezTo>
                  <a:close/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5" name="Freeform 13">
              <a:extLst>
                <a:ext uri="{FF2B5EF4-FFF2-40B4-BE49-F238E27FC236}">
                  <a16:creationId xmlns="" xmlns:a16="http://schemas.microsoft.com/office/drawing/2014/main" id="{FEB83D3D-76BA-486D-AEA1-55B266B5D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9750" y="1201738"/>
              <a:ext cx="204788" cy="595313"/>
            </a:xfrm>
            <a:custGeom>
              <a:avLst/>
              <a:gdLst>
                <a:gd name="T0" fmla="*/ 1049 w 1122"/>
                <a:gd name="T1" fmla="*/ 137 h 3256"/>
                <a:gd name="T2" fmla="*/ 721 w 1122"/>
                <a:gd name="T3" fmla="*/ 300 h 3256"/>
                <a:gd name="T4" fmla="*/ 544 w 1122"/>
                <a:gd name="T5" fmla="*/ 670 h 3256"/>
                <a:gd name="T6" fmla="*/ 164 w 1122"/>
                <a:gd name="T7" fmla="*/ 1552 h 3256"/>
                <a:gd name="T8" fmla="*/ 66 w 1122"/>
                <a:gd name="T9" fmla="*/ 2329 h 3256"/>
                <a:gd name="T10" fmla="*/ 67 w 1122"/>
                <a:gd name="T11" fmla="*/ 2466 h 3256"/>
                <a:gd name="T12" fmla="*/ 74 w 1122"/>
                <a:gd name="T13" fmla="*/ 2979 h 3256"/>
                <a:gd name="T14" fmla="*/ 96 w 1122"/>
                <a:gd name="T15" fmla="*/ 3207 h 3256"/>
                <a:gd name="T16" fmla="*/ 36 w 1122"/>
                <a:gd name="T17" fmla="*/ 3207 h 3256"/>
                <a:gd name="T18" fmla="*/ 4 w 1122"/>
                <a:gd name="T19" fmla="*/ 2956 h 3256"/>
                <a:gd name="T20" fmla="*/ 1 w 1122"/>
                <a:gd name="T21" fmla="*/ 2718 h 3256"/>
                <a:gd name="T22" fmla="*/ 0 w 1122"/>
                <a:gd name="T23" fmla="*/ 2221 h 3256"/>
                <a:gd name="T24" fmla="*/ 1 w 1122"/>
                <a:gd name="T25" fmla="*/ 2121 h 3256"/>
                <a:gd name="T26" fmla="*/ 245 w 1122"/>
                <a:gd name="T27" fmla="*/ 1181 h 3256"/>
                <a:gd name="T28" fmla="*/ 465 w 1122"/>
                <a:gd name="T29" fmla="*/ 702 h 3256"/>
                <a:gd name="T30" fmla="*/ 682 w 1122"/>
                <a:gd name="T31" fmla="*/ 260 h 3256"/>
                <a:gd name="T32" fmla="*/ 1086 w 1122"/>
                <a:gd name="T33" fmla="*/ 71 h 3256"/>
                <a:gd name="T34" fmla="*/ 1049 w 1122"/>
                <a:gd name="T35" fmla="*/ 137 h 3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2" h="3256">
                  <a:moveTo>
                    <a:pt x="1049" y="137"/>
                  </a:moveTo>
                  <a:cubicBezTo>
                    <a:pt x="942" y="83"/>
                    <a:pt x="770" y="203"/>
                    <a:pt x="721" y="300"/>
                  </a:cubicBezTo>
                  <a:cubicBezTo>
                    <a:pt x="658" y="422"/>
                    <a:pt x="608" y="549"/>
                    <a:pt x="544" y="670"/>
                  </a:cubicBezTo>
                  <a:cubicBezTo>
                    <a:pt x="396" y="955"/>
                    <a:pt x="269" y="1248"/>
                    <a:pt x="164" y="1552"/>
                  </a:cubicBezTo>
                  <a:cubicBezTo>
                    <a:pt x="75" y="1811"/>
                    <a:pt x="66" y="2064"/>
                    <a:pt x="66" y="2329"/>
                  </a:cubicBezTo>
                  <a:cubicBezTo>
                    <a:pt x="66" y="2374"/>
                    <a:pt x="66" y="2420"/>
                    <a:pt x="67" y="2466"/>
                  </a:cubicBezTo>
                  <a:cubicBezTo>
                    <a:pt x="68" y="2632"/>
                    <a:pt x="42" y="2816"/>
                    <a:pt x="74" y="2979"/>
                  </a:cubicBezTo>
                  <a:cubicBezTo>
                    <a:pt x="89" y="3057"/>
                    <a:pt x="120" y="3130"/>
                    <a:pt x="96" y="3207"/>
                  </a:cubicBezTo>
                  <a:cubicBezTo>
                    <a:pt x="86" y="3244"/>
                    <a:pt x="21" y="3256"/>
                    <a:pt x="36" y="3207"/>
                  </a:cubicBezTo>
                  <a:cubicBezTo>
                    <a:pt x="59" y="3132"/>
                    <a:pt x="9" y="3033"/>
                    <a:pt x="4" y="2956"/>
                  </a:cubicBezTo>
                  <a:cubicBezTo>
                    <a:pt x="0" y="2877"/>
                    <a:pt x="0" y="2798"/>
                    <a:pt x="1" y="2718"/>
                  </a:cubicBezTo>
                  <a:cubicBezTo>
                    <a:pt x="4" y="2553"/>
                    <a:pt x="0" y="2387"/>
                    <a:pt x="0" y="2221"/>
                  </a:cubicBezTo>
                  <a:cubicBezTo>
                    <a:pt x="0" y="2188"/>
                    <a:pt x="1" y="2155"/>
                    <a:pt x="1" y="2121"/>
                  </a:cubicBezTo>
                  <a:cubicBezTo>
                    <a:pt x="7" y="1784"/>
                    <a:pt x="123" y="1491"/>
                    <a:pt x="245" y="1181"/>
                  </a:cubicBezTo>
                  <a:cubicBezTo>
                    <a:pt x="309" y="1016"/>
                    <a:pt x="383" y="859"/>
                    <a:pt x="465" y="702"/>
                  </a:cubicBezTo>
                  <a:cubicBezTo>
                    <a:pt x="540" y="560"/>
                    <a:pt x="593" y="392"/>
                    <a:pt x="682" y="260"/>
                  </a:cubicBezTo>
                  <a:cubicBezTo>
                    <a:pt x="758" y="149"/>
                    <a:pt x="946" y="0"/>
                    <a:pt x="1086" y="71"/>
                  </a:cubicBezTo>
                  <a:cubicBezTo>
                    <a:pt x="1122" y="89"/>
                    <a:pt x="1080" y="153"/>
                    <a:pt x="1049" y="137"/>
                  </a:cubicBez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6" name="Freeform 14">
              <a:extLst>
                <a:ext uri="{FF2B5EF4-FFF2-40B4-BE49-F238E27FC236}">
                  <a16:creationId xmlns="" xmlns:a16="http://schemas.microsoft.com/office/drawing/2014/main" id="{7D6029B7-64C9-4F8F-A4D2-BAF023139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0" y="1062038"/>
              <a:ext cx="382588" cy="476250"/>
            </a:xfrm>
            <a:custGeom>
              <a:avLst/>
              <a:gdLst>
                <a:gd name="T0" fmla="*/ 2098 w 2098"/>
                <a:gd name="T1" fmla="*/ 899 h 2602"/>
                <a:gd name="T2" fmla="*/ 2092 w 2098"/>
                <a:gd name="T3" fmla="*/ 1116 h 2602"/>
                <a:gd name="T4" fmla="*/ 2092 w 2098"/>
                <a:gd name="T5" fmla="*/ 1116 h 2602"/>
                <a:gd name="T6" fmla="*/ 1778 w 2098"/>
                <a:gd name="T7" fmla="*/ 1497 h 2602"/>
                <a:gd name="T8" fmla="*/ 1587 w 2098"/>
                <a:gd name="T9" fmla="*/ 1735 h 2602"/>
                <a:gd name="T10" fmla="*/ 1748 w 2098"/>
                <a:gd name="T11" fmla="*/ 1625 h 2602"/>
                <a:gd name="T12" fmla="*/ 2058 w 2098"/>
                <a:gd name="T13" fmla="*/ 1413 h 2602"/>
                <a:gd name="T14" fmla="*/ 1903 w 2098"/>
                <a:gd name="T15" fmla="*/ 1963 h 2602"/>
                <a:gd name="T16" fmla="*/ 1903 w 2098"/>
                <a:gd name="T17" fmla="*/ 1964 h 2602"/>
                <a:gd name="T18" fmla="*/ 1587 w 2098"/>
                <a:gd name="T19" fmla="*/ 2158 h 2602"/>
                <a:gd name="T20" fmla="*/ 1822 w 2098"/>
                <a:gd name="T21" fmla="*/ 2142 h 2602"/>
                <a:gd name="T22" fmla="*/ 1706 w 2098"/>
                <a:gd name="T23" fmla="*/ 2346 h 2602"/>
                <a:gd name="T24" fmla="*/ 1509 w 2098"/>
                <a:gd name="T25" fmla="*/ 2602 h 2602"/>
                <a:gd name="T26" fmla="*/ 1134 w 2098"/>
                <a:gd name="T27" fmla="*/ 2489 h 2602"/>
                <a:gd name="T28" fmla="*/ 1215 w 2098"/>
                <a:gd name="T29" fmla="*/ 2308 h 2602"/>
                <a:gd name="T30" fmla="*/ 1054 w 2098"/>
                <a:gd name="T31" fmla="*/ 2455 h 2602"/>
                <a:gd name="T32" fmla="*/ 652 w 2098"/>
                <a:gd name="T33" fmla="*/ 2224 h 2602"/>
                <a:gd name="T34" fmla="*/ 968 w 2098"/>
                <a:gd name="T35" fmla="*/ 2024 h 2602"/>
                <a:gd name="T36" fmla="*/ 1022 w 2098"/>
                <a:gd name="T37" fmla="*/ 1990 h 2602"/>
                <a:gd name="T38" fmla="*/ 1084 w 2098"/>
                <a:gd name="T39" fmla="*/ 1952 h 2602"/>
                <a:gd name="T40" fmla="*/ 1003 w 2098"/>
                <a:gd name="T41" fmla="*/ 1974 h 2602"/>
                <a:gd name="T42" fmla="*/ 930 w 2098"/>
                <a:gd name="T43" fmla="*/ 1995 h 2602"/>
                <a:gd name="T44" fmla="*/ 510 w 2098"/>
                <a:gd name="T45" fmla="*/ 2113 h 2602"/>
                <a:gd name="T46" fmla="*/ 240 w 2098"/>
                <a:gd name="T47" fmla="*/ 1828 h 2602"/>
                <a:gd name="T48" fmla="*/ 175 w 2098"/>
                <a:gd name="T49" fmla="*/ 1723 h 2602"/>
                <a:gd name="T50" fmla="*/ 530 w 2098"/>
                <a:gd name="T51" fmla="*/ 1601 h 2602"/>
                <a:gd name="T52" fmla="*/ 633 w 2098"/>
                <a:gd name="T53" fmla="*/ 1565 h 2602"/>
                <a:gd name="T54" fmla="*/ 813 w 2098"/>
                <a:gd name="T55" fmla="*/ 1503 h 2602"/>
                <a:gd name="T56" fmla="*/ 89 w 2098"/>
                <a:gd name="T57" fmla="*/ 1503 h 2602"/>
                <a:gd name="T58" fmla="*/ 9 w 2098"/>
                <a:gd name="T59" fmla="*/ 873 h 2602"/>
                <a:gd name="T60" fmla="*/ 314 w 2098"/>
                <a:gd name="T61" fmla="*/ 944 h 2602"/>
                <a:gd name="T62" fmla="*/ 343 w 2098"/>
                <a:gd name="T63" fmla="*/ 951 h 2602"/>
                <a:gd name="T64" fmla="*/ 720 w 2098"/>
                <a:gd name="T65" fmla="*/ 1039 h 2602"/>
                <a:gd name="T66" fmla="*/ 331 w 2098"/>
                <a:gd name="T67" fmla="*/ 844 h 2602"/>
                <a:gd name="T68" fmla="*/ 313 w 2098"/>
                <a:gd name="T69" fmla="*/ 835 h 2602"/>
                <a:gd name="T70" fmla="*/ 27 w 2098"/>
                <a:gd name="T71" fmla="*/ 692 h 2602"/>
                <a:gd name="T72" fmla="*/ 240 w 2098"/>
                <a:gd name="T73" fmla="*/ 342 h 2602"/>
                <a:gd name="T74" fmla="*/ 256 w 2098"/>
                <a:gd name="T75" fmla="*/ 337 h 2602"/>
                <a:gd name="T76" fmla="*/ 766 w 2098"/>
                <a:gd name="T77" fmla="*/ 590 h 2602"/>
                <a:gd name="T78" fmla="*/ 767 w 2098"/>
                <a:gd name="T79" fmla="*/ 589 h 2602"/>
                <a:gd name="T80" fmla="*/ 1184 w 2098"/>
                <a:gd name="T81" fmla="*/ 2 h 2602"/>
                <a:gd name="T82" fmla="*/ 1246 w 2098"/>
                <a:gd name="T83" fmla="*/ 2 h 2602"/>
                <a:gd name="T84" fmla="*/ 1312 w 2098"/>
                <a:gd name="T85" fmla="*/ 450 h 2602"/>
                <a:gd name="T86" fmla="*/ 1370 w 2098"/>
                <a:gd name="T87" fmla="*/ 837 h 2602"/>
                <a:gd name="T88" fmla="*/ 1404 w 2098"/>
                <a:gd name="T89" fmla="*/ 489 h 2602"/>
                <a:gd name="T90" fmla="*/ 1445 w 2098"/>
                <a:gd name="T91" fmla="*/ 75 h 2602"/>
                <a:gd name="T92" fmla="*/ 1883 w 2098"/>
                <a:gd name="T93" fmla="*/ 460 h 2602"/>
                <a:gd name="T94" fmla="*/ 1726 w 2098"/>
                <a:gd name="T95" fmla="*/ 833 h 2602"/>
                <a:gd name="T96" fmla="*/ 1587 w 2098"/>
                <a:gd name="T97" fmla="*/ 1162 h 2602"/>
                <a:gd name="T98" fmla="*/ 1769 w 2098"/>
                <a:gd name="T99" fmla="*/ 936 h 2602"/>
                <a:gd name="T100" fmla="*/ 2008 w 2098"/>
                <a:gd name="T101" fmla="*/ 639 h 2602"/>
                <a:gd name="T102" fmla="*/ 2098 w 2098"/>
                <a:gd name="T103" fmla="*/ 899 h 2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98" h="2602">
                  <a:moveTo>
                    <a:pt x="2098" y="899"/>
                  </a:moveTo>
                  <a:cubicBezTo>
                    <a:pt x="2098" y="974"/>
                    <a:pt x="2097" y="1046"/>
                    <a:pt x="2092" y="1116"/>
                  </a:cubicBezTo>
                  <a:lnTo>
                    <a:pt x="2092" y="1116"/>
                  </a:lnTo>
                  <a:cubicBezTo>
                    <a:pt x="2000" y="1225"/>
                    <a:pt x="1878" y="1373"/>
                    <a:pt x="1778" y="1497"/>
                  </a:cubicBezTo>
                  <a:cubicBezTo>
                    <a:pt x="1670" y="1630"/>
                    <a:pt x="1587" y="1735"/>
                    <a:pt x="1587" y="1735"/>
                  </a:cubicBezTo>
                  <a:lnTo>
                    <a:pt x="1748" y="1625"/>
                  </a:lnTo>
                  <a:lnTo>
                    <a:pt x="2058" y="1413"/>
                  </a:lnTo>
                  <a:cubicBezTo>
                    <a:pt x="2023" y="1624"/>
                    <a:pt x="1966" y="1807"/>
                    <a:pt x="1903" y="1963"/>
                  </a:cubicBezTo>
                  <a:lnTo>
                    <a:pt x="1903" y="1964"/>
                  </a:lnTo>
                  <a:lnTo>
                    <a:pt x="1587" y="2158"/>
                  </a:lnTo>
                  <a:lnTo>
                    <a:pt x="1822" y="2142"/>
                  </a:lnTo>
                  <a:cubicBezTo>
                    <a:pt x="1782" y="2220"/>
                    <a:pt x="1743" y="2287"/>
                    <a:pt x="1706" y="2346"/>
                  </a:cubicBezTo>
                  <a:cubicBezTo>
                    <a:pt x="1598" y="2515"/>
                    <a:pt x="1509" y="2602"/>
                    <a:pt x="1509" y="2602"/>
                  </a:cubicBezTo>
                  <a:cubicBezTo>
                    <a:pt x="1509" y="2602"/>
                    <a:pt x="1352" y="2576"/>
                    <a:pt x="1134" y="2489"/>
                  </a:cubicBezTo>
                  <a:lnTo>
                    <a:pt x="1215" y="2308"/>
                  </a:lnTo>
                  <a:lnTo>
                    <a:pt x="1054" y="2455"/>
                  </a:lnTo>
                  <a:cubicBezTo>
                    <a:pt x="930" y="2399"/>
                    <a:pt x="790" y="2324"/>
                    <a:pt x="652" y="2224"/>
                  </a:cubicBezTo>
                  <a:lnTo>
                    <a:pt x="968" y="2024"/>
                  </a:lnTo>
                  <a:lnTo>
                    <a:pt x="1022" y="1990"/>
                  </a:lnTo>
                  <a:lnTo>
                    <a:pt x="1084" y="1952"/>
                  </a:lnTo>
                  <a:lnTo>
                    <a:pt x="1003" y="1974"/>
                  </a:lnTo>
                  <a:lnTo>
                    <a:pt x="930" y="1995"/>
                  </a:lnTo>
                  <a:lnTo>
                    <a:pt x="510" y="2113"/>
                  </a:lnTo>
                  <a:cubicBezTo>
                    <a:pt x="415" y="2032"/>
                    <a:pt x="324" y="1937"/>
                    <a:pt x="240" y="1828"/>
                  </a:cubicBezTo>
                  <a:cubicBezTo>
                    <a:pt x="217" y="1798"/>
                    <a:pt x="195" y="1762"/>
                    <a:pt x="175" y="1723"/>
                  </a:cubicBezTo>
                  <a:lnTo>
                    <a:pt x="530" y="1601"/>
                  </a:lnTo>
                  <a:lnTo>
                    <a:pt x="633" y="1565"/>
                  </a:lnTo>
                  <a:lnTo>
                    <a:pt x="813" y="1503"/>
                  </a:lnTo>
                  <a:lnTo>
                    <a:pt x="89" y="1503"/>
                  </a:lnTo>
                  <a:cubicBezTo>
                    <a:pt x="30" y="1308"/>
                    <a:pt x="0" y="1078"/>
                    <a:pt x="9" y="873"/>
                  </a:cubicBezTo>
                  <a:lnTo>
                    <a:pt x="314" y="944"/>
                  </a:lnTo>
                  <a:lnTo>
                    <a:pt x="343" y="951"/>
                  </a:lnTo>
                  <a:lnTo>
                    <a:pt x="720" y="1039"/>
                  </a:lnTo>
                  <a:lnTo>
                    <a:pt x="331" y="844"/>
                  </a:lnTo>
                  <a:lnTo>
                    <a:pt x="313" y="835"/>
                  </a:lnTo>
                  <a:lnTo>
                    <a:pt x="27" y="692"/>
                  </a:lnTo>
                  <a:cubicBezTo>
                    <a:pt x="59" y="518"/>
                    <a:pt x="127" y="383"/>
                    <a:pt x="240" y="342"/>
                  </a:cubicBezTo>
                  <a:cubicBezTo>
                    <a:pt x="246" y="340"/>
                    <a:pt x="251" y="338"/>
                    <a:pt x="256" y="337"/>
                  </a:cubicBezTo>
                  <a:cubicBezTo>
                    <a:pt x="586" y="230"/>
                    <a:pt x="766" y="590"/>
                    <a:pt x="766" y="590"/>
                  </a:cubicBezTo>
                  <a:lnTo>
                    <a:pt x="767" y="589"/>
                  </a:lnTo>
                  <a:cubicBezTo>
                    <a:pt x="774" y="572"/>
                    <a:pt x="1008" y="22"/>
                    <a:pt x="1184" y="2"/>
                  </a:cubicBezTo>
                  <a:cubicBezTo>
                    <a:pt x="1204" y="0"/>
                    <a:pt x="1224" y="0"/>
                    <a:pt x="1246" y="2"/>
                  </a:cubicBezTo>
                  <a:lnTo>
                    <a:pt x="1312" y="450"/>
                  </a:lnTo>
                  <a:lnTo>
                    <a:pt x="1370" y="837"/>
                  </a:lnTo>
                  <a:lnTo>
                    <a:pt x="1404" y="489"/>
                  </a:lnTo>
                  <a:lnTo>
                    <a:pt x="1445" y="75"/>
                  </a:lnTo>
                  <a:cubicBezTo>
                    <a:pt x="1596" y="159"/>
                    <a:pt x="1759" y="305"/>
                    <a:pt x="1883" y="460"/>
                  </a:cubicBezTo>
                  <a:lnTo>
                    <a:pt x="1726" y="833"/>
                  </a:lnTo>
                  <a:lnTo>
                    <a:pt x="1587" y="1162"/>
                  </a:lnTo>
                  <a:lnTo>
                    <a:pt x="1769" y="936"/>
                  </a:lnTo>
                  <a:lnTo>
                    <a:pt x="2008" y="639"/>
                  </a:lnTo>
                  <a:cubicBezTo>
                    <a:pt x="2063" y="735"/>
                    <a:pt x="2097" y="825"/>
                    <a:pt x="2098" y="899"/>
                  </a:cubicBez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7" name="Freeform 15">
              <a:extLst>
                <a:ext uri="{FF2B5EF4-FFF2-40B4-BE49-F238E27FC236}">
                  <a16:creationId xmlns="" xmlns:a16="http://schemas.microsoft.com/office/drawing/2014/main" id="{8AA48F50-A841-41C7-A257-EC7BD449A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8900" y="1285876"/>
              <a:ext cx="276225" cy="328613"/>
            </a:xfrm>
            <a:custGeom>
              <a:avLst/>
              <a:gdLst>
                <a:gd name="T0" fmla="*/ 1191 w 1514"/>
                <a:gd name="T1" fmla="*/ 736 h 1801"/>
                <a:gd name="T2" fmla="*/ 901 w 1514"/>
                <a:gd name="T3" fmla="*/ 906 h 1801"/>
                <a:gd name="T4" fmla="*/ 1363 w 1514"/>
                <a:gd name="T5" fmla="*/ 906 h 1801"/>
                <a:gd name="T6" fmla="*/ 1175 w 1514"/>
                <a:gd name="T7" fmla="*/ 1251 h 1801"/>
                <a:gd name="T8" fmla="*/ 312 w 1514"/>
                <a:gd name="T9" fmla="*/ 1801 h 1801"/>
                <a:gd name="T10" fmla="*/ 3 w 1514"/>
                <a:gd name="T11" fmla="*/ 1099 h 1801"/>
                <a:gd name="T12" fmla="*/ 2 w 1514"/>
                <a:gd name="T13" fmla="*/ 976 h 1801"/>
                <a:gd name="T14" fmla="*/ 274 w 1514"/>
                <a:gd name="T15" fmla="*/ 1033 h 1801"/>
                <a:gd name="T16" fmla="*/ 514 w 1514"/>
                <a:gd name="T17" fmla="*/ 1084 h 1801"/>
                <a:gd name="T18" fmla="*/ 267 w 1514"/>
                <a:gd name="T19" fmla="*/ 960 h 1801"/>
                <a:gd name="T20" fmla="*/ 11 w 1514"/>
                <a:gd name="T21" fmla="*/ 832 h 1801"/>
                <a:gd name="T22" fmla="*/ 160 w 1514"/>
                <a:gd name="T23" fmla="*/ 243 h 1801"/>
                <a:gd name="T24" fmla="*/ 381 w 1514"/>
                <a:gd name="T25" fmla="*/ 407 h 1801"/>
                <a:gd name="T26" fmla="*/ 582 w 1514"/>
                <a:gd name="T27" fmla="*/ 557 h 1801"/>
                <a:gd name="T28" fmla="*/ 426 w 1514"/>
                <a:gd name="T29" fmla="*/ 349 h 1801"/>
                <a:gd name="T30" fmla="*/ 254 w 1514"/>
                <a:gd name="T31" fmla="*/ 115 h 1801"/>
                <a:gd name="T32" fmla="*/ 312 w 1514"/>
                <a:gd name="T33" fmla="*/ 77 h 1801"/>
                <a:gd name="T34" fmla="*/ 1023 w 1514"/>
                <a:gd name="T35" fmla="*/ 417 h 1801"/>
                <a:gd name="T36" fmla="*/ 1024 w 1514"/>
                <a:gd name="T37" fmla="*/ 418 h 1801"/>
                <a:gd name="T38" fmla="*/ 1427 w 1514"/>
                <a:gd name="T39" fmla="*/ 201 h 1801"/>
                <a:gd name="T40" fmla="*/ 1478 w 1514"/>
                <a:gd name="T41" fmla="*/ 569 h 1801"/>
                <a:gd name="T42" fmla="*/ 1191 w 1514"/>
                <a:gd name="T43" fmla="*/ 736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4" h="1801">
                  <a:moveTo>
                    <a:pt x="1191" y="736"/>
                  </a:moveTo>
                  <a:lnTo>
                    <a:pt x="901" y="906"/>
                  </a:lnTo>
                  <a:lnTo>
                    <a:pt x="1363" y="906"/>
                  </a:lnTo>
                  <a:cubicBezTo>
                    <a:pt x="1301" y="1048"/>
                    <a:pt x="1229" y="1175"/>
                    <a:pt x="1175" y="1251"/>
                  </a:cubicBezTo>
                  <a:cubicBezTo>
                    <a:pt x="1027" y="1459"/>
                    <a:pt x="312" y="1801"/>
                    <a:pt x="312" y="1801"/>
                  </a:cubicBezTo>
                  <a:cubicBezTo>
                    <a:pt x="312" y="1801"/>
                    <a:pt x="14" y="1291"/>
                    <a:pt x="3" y="1099"/>
                  </a:cubicBezTo>
                  <a:cubicBezTo>
                    <a:pt x="1" y="1064"/>
                    <a:pt x="0" y="1022"/>
                    <a:pt x="2" y="976"/>
                  </a:cubicBezTo>
                  <a:lnTo>
                    <a:pt x="274" y="1033"/>
                  </a:lnTo>
                  <a:lnTo>
                    <a:pt x="514" y="1084"/>
                  </a:lnTo>
                  <a:lnTo>
                    <a:pt x="267" y="960"/>
                  </a:lnTo>
                  <a:lnTo>
                    <a:pt x="11" y="832"/>
                  </a:lnTo>
                  <a:cubicBezTo>
                    <a:pt x="30" y="634"/>
                    <a:pt x="77" y="400"/>
                    <a:pt x="160" y="243"/>
                  </a:cubicBezTo>
                  <a:lnTo>
                    <a:pt x="381" y="407"/>
                  </a:lnTo>
                  <a:lnTo>
                    <a:pt x="582" y="557"/>
                  </a:lnTo>
                  <a:lnTo>
                    <a:pt x="426" y="349"/>
                  </a:lnTo>
                  <a:lnTo>
                    <a:pt x="254" y="115"/>
                  </a:lnTo>
                  <a:cubicBezTo>
                    <a:pt x="272" y="99"/>
                    <a:pt x="291" y="86"/>
                    <a:pt x="312" y="77"/>
                  </a:cubicBezTo>
                  <a:cubicBezTo>
                    <a:pt x="488" y="0"/>
                    <a:pt x="994" y="395"/>
                    <a:pt x="1023" y="417"/>
                  </a:cubicBezTo>
                  <a:lnTo>
                    <a:pt x="1024" y="418"/>
                  </a:lnTo>
                  <a:cubicBezTo>
                    <a:pt x="1024" y="418"/>
                    <a:pt x="1336" y="132"/>
                    <a:pt x="1427" y="201"/>
                  </a:cubicBezTo>
                  <a:cubicBezTo>
                    <a:pt x="1511" y="266"/>
                    <a:pt x="1514" y="408"/>
                    <a:pt x="1478" y="569"/>
                  </a:cubicBezTo>
                  <a:lnTo>
                    <a:pt x="1191" y="736"/>
                  </a:ln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8" name="Freeform 16">
              <a:extLst>
                <a:ext uri="{FF2B5EF4-FFF2-40B4-BE49-F238E27FC236}">
                  <a16:creationId xmlns="" xmlns:a16="http://schemas.microsoft.com/office/drawing/2014/main" id="{6F8C56C1-11E8-4514-8D13-0DBED72F7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4938" y="1314451"/>
              <a:ext cx="184150" cy="242888"/>
            </a:xfrm>
            <a:custGeom>
              <a:avLst/>
              <a:gdLst>
                <a:gd name="T0" fmla="*/ 937 w 1012"/>
                <a:gd name="T1" fmla="*/ 583 h 1337"/>
                <a:gd name="T2" fmla="*/ 646 w 1012"/>
                <a:gd name="T3" fmla="*/ 753 h 1337"/>
                <a:gd name="T4" fmla="*/ 870 w 1012"/>
                <a:gd name="T5" fmla="*/ 753 h 1337"/>
                <a:gd name="T6" fmla="*/ 128 w 1012"/>
                <a:gd name="T7" fmla="*/ 1337 h 1337"/>
                <a:gd name="T8" fmla="*/ 20 w 1012"/>
                <a:gd name="T9" fmla="*/ 881 h 1337"/>
                <a:gd name="T10" fmla="*/ 259 w 1012"/>
                <a:gd name="T11" fmla="*/ 931 h 1337"/>
                <a:gd name="T12" fmla="*/ 13 w 1012"/>
                <a:gd name="T13" fmla="*/ 807 h 1337"/>
                <a:gd name="T14" fmla="*/ 126 w 1012"/>
                <a:gd name="T15" fmla="*/ 254 h 1337"/>
                <a:gd name="T16" fmla="*/ 328 w 1012"/>
                <a:gd name="T17" fmla="*/ 404 h 1337"/>
                <a:gd name="T18" fmla="*/ 172 w 1012"/>
                <a:gd name="T19" fmla="*/ 196 h 1337"/>
                <a:gd name="T20" fmla="*/ 769 w 1012"/>
                <a:gd name="T21" fmla="*/ 264 h 1337"/>
                <a:gd name="T22" fmla="*/ 770 w 1012"/>
                <a:gd name="T23" fmla="*/ 265 h 1337"/>
                <a:gd name="T24" fmla="*/ 937 w 1012"/>
                <a:gd name="T25" fmla="*/ 583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2" h="1337">
                  <a:moveTo>
                    <a:pt x="937" y="583"/>
                  </a:moveTo>
                  <a:lnTo>
                    <a:pt x="646" y="753"/>
                  </a:lnTo>
                  <a:lnTo>
                    <a:pt x="870" y="753"/>
                  </a:lnTo>
                  <a:cubicBezTo>
                    <a:pt x="651" y="1170"/>
                    <a:pt x="128" y="1337"/>
                    <a:pt x="128" y="1337"/>
                  </a:cubicBezTo>
                  <a:cubicBezTo>
                    <a:pt x="128" y="1337"/>
                    <a:pt x="49" y="1131"/>
                    <a:pt x="20" y="881"/>
                  </a:cubicBezTo>
                  <a:lnTo>
                    <a:pt x="259" y="931"/>
                  </a:lnTo>
                  <a:lnTo>
                    <a:pt x="13" y="807"/>
                  </a:lnTo>
                  <a:cubicBezTo>
                    <a:pt x="0" y="617"/>
                    <a:pt x="20" y="411"/>
                    <a:pt x="126" y="254"/>
                  </a:cubicBezTo>
                  <a:lnTo>
                    <a:pt x="328" y="404"/>
                  </a:lnTo>
                  <a:lnTo>
                    <a:pt x="172" y="196"/>
                  </a:lnTo>
                  <a:cubicBezTo>
                    <a:pt x="351" y="0"/>
                    <a:pt x="745" y="249"/>
                    <a:pt x="769" y="264"/>
                  </a:cubicBezTo>
                  <a:lnTo>
                    <a:pt x="770" y="265"/>
                  </a:lnTo>
                  <a:cubicBezTo>
                    <a:pt x="770" y="265"/>
                    <a:pt x="1012" y="287"/>
                    <a:pt x="937" y="583"/>
                  </a:cubicBezTo>
                  <a:close/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" name="Freeform 17">
              <a:extLst>
                <a:ext uri="{FF2B5EF4-FFF2-40B4-BE49-F238E27FC236}">
                  <a16:creationId xmlns="" xmlns:a16="http://schemas.microsoft.com/office/drawing/2014/main" id="{46BD5CA4-0C9D-469D-A75F-1B4B0FE93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7063" y="1127126"/>
              <a:ext cx="277813" cy="357188"/>
            </a:xfrm>
            <a:custGeom>
              <a:avLst/>
              <a:gdLst>
                <a:gd name="T0" fmla="*/ 1466 w 1513"/>
                <a:gd name="T1" fmla="*/ 1141 h 1957"/>
                <a:gd name="T2" fmla="*/ 1275 w 1513"/>
                <a:gd name="T3" fmla="*/ 1379 h 1957"/>
                <a:gd name="T4" fmla="*/ 1436 w 1513"/>
                <a:gd name="T5" fmla="*/ 1269 h 1957"/>
                <a:gd name="T6" fmla="*/ 1171 w 1513"/>
                <a:gd name="T7" fmla="*/ 1912 h 1957"/>
                <a:gd name="T8" fmla="*/ 1146 w 1513"/>
                <a:gd name="T9" fmla="*/ 1957 h 1957"/>
                <a:gd name="T10" fmla="*/ 656 w 1513"/>
                <a:gd name="T11" fmla="*/ 1668 h 1957"/>
                <a:gd name="T12" fmla="*/ 710 w 1513"/>
                <a:gd name="T13" fmla="*/ 1634 h 1957"/>
                <a:gd name="T14" fmla="*/ 771 w 1513"/>
                <a:gd name="T15" fmla="*/ 1596 h 1957"/>
                <a:gd name="T16" fmla="*/ 691 w 1513"/>
                <a:gd name="T17" fmla="*/ 1618 h 1957"/>
                <a:gd name="T18" fmla="*/ 617 w 1513"/>
                <a:gd name="T19" fmla="*/ 1639 h 1957"/>
                <a:gd name="T20" fmla="*/ 218 w 1513"/>
                <a:gd name="T21" fmla="*/ 1245 h 1957"/>
                <a:gd name="T22" fmla="*/ 321 w 1513"/>
                <a:gd name="T23" fmla="*/ 1209 h 1957"/>
                <a:gd name="T24" fmla="*/ 501 w 1513"/>
                <a:gd name="T25" fmla="*/ 1147 h 1957"/>
                <a:gd name="T26" fmla="*/ 152 w 1513"/>
                <a:gd name="T27" fmla="*/ 1147 h 1957"/>
                <a:gd name="T28" fmla="*/ 0 w 1513"/>
                <a:gd name="T29" fmla="*/ 636 h 1957"/>
                <a:gd name="T30" fmla="*/ 2 w 1513"/>
                <a:gd name="T31" fmla="*/ 588 h 1957"/>
                <a:gd name="T32" fmla="*/ 31 w 1513"/>
                <a:gd name="T33" fmla="*/ 595 h 1957"/>
                <a:gd name="T34" fmla="*/ 408 w 1513"/>
                <a:gd name="T35" fmla="*/ 683 h 1957"/>
                <a:gd name="T36" fmla="*/ 19 w 1513"/>
                <a:gd name="T37" fmla="*/ 488 h 1957"/>
                <a:gd name="T38" fmla="*/ 454 w 1513"/>
                <a:gd name="T39" fmla="*/ 234 h 1957"/>
                <a:gd name="T40" fmla="*/ 455 w 1513"/>
                <a:gd name="T41" fmla="*/ 234 h 1957"/>
                <a:gd name="T42" fmla="*/ 1000 w 1513"/>
                <a:gd name="T43" fmla="*/ 94 h 1957"/>
                <a:gd name="T44" fmla="*/ 1058 w 1513"/>
                <a:gd name="T45" fmla="*/ 481 h 1957"/>
                <a:gd name="T46" fmla="*/ 1092 w 1513"/>
                <a:gd name="T47" fmla="*/ 134 h 1957"/>
                <a:gd name="T48" fmla="*/ 1383 w 1513"/>
                <a:gd name="T49" fmla="*/ 425 h 1957"/>
                <a:gd name="T50" fmla="*/ 1414 w 1513"/>
                <a:gd name="T51" fmla="*/ 477 h 1957"/>
                <a:gd name="T52" fmla="*/ 1275 w 1513"/>
                <a:gd name="T53" fmla="*/ 806 h 1957"/>
                <a:gd name="T54" fmla="*/ 1457 w 1513"/>
                <a:gd name="T55" fmla="*/ 580 h 1957"/>
                <a:gd name="T56" fmla="*/ 1466 w 1513"/>
                <a:gd name="T57" fmla="*/ 1141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13" h="1957">
                  <a:moveTo>
                    <a:pt x="1466" y="1141"/>
                  </a:moveTo>
                  <a:cubicBezTo>
                    <a:pt x="1358" y="1274"/>
                    <a:pt x="1275" y="1379"/>
                    <a:pt x="1275" y="1379"/>
                  </a:cubicBezTo>
                  <a:lnTo>
                    <a:pt x="1436" y="1269"/>
                  </a:lnTo>
                  <a:cubicBezTo>
                    <a:pt x="1358" y="1558"/>
                    <a:pt x="1226" y="1812"/>
                    <a:pt x="1171" y="1912"/>
                  </a:cubicBezTo>
                  <a:cubicBezTo>
                    <a:pt x="1155" y="1941"/>
                    <a:pt x="1146" y="1957"/>
                    <a:pt x="1146" y="1957"/>
                  </a:cubicBezTo>
                  <a:cubicBezTo>
                    <a:pt x="1146" y="1957"/>
                    <a:pt x="912" y="1855"/>
                    <a:pt x="656" y="1668"/>
                  </a:cubicBezTo>
                  <a:lnTo>
                    <a:pt x="710" y="1634"/>
                  </a:lnTo>
                  <a:lnTo>
                    <a:pt x="771" y="1596"/>
                  </a:lnTo>
                  <a:lnTo>
                    <a:pt x="691" y="1618"/>
                  </a:lnTo>
                  <a:lnTo>
                    <a:pt x="617" y="1639"/>
                  </a:lnTo>
                  <a:cubicBezTo>
                    <a:pt x="476" y="1532"/>
                    <a:pt x="332" y="1400"/>
                    <a:pt x="218" y="1245"/>
                  </a:cubicBezTo>
                  <a:lnTo>
                    <a:pt x="321" y="1209"/>
                  </a:lnTo>
                  <a:lnTo>
                    <a:pt x="501" y="1147"/>
                  </a:lnTo>
                  <a:lnTo>
                    <a:pt x="152" y="1147"/>
                  </a:lnTo>
                  <a:cubicBezTo>
                    <a:pt x="60" y="995"/>
                    <a:pt x="0" y="824"/>
                    <a:pt x="0" y="636"/>
                  </a:cubicBezTo>
                  <a:cubicBezTo>
                    <a:pt x="0" y="619"/>
                    <a:pt x="1" y="604"/>
                    <a:pt x="2" y="588"/>
                  </a:cubicBezTo>
                  <a:lnTo>
                    <a:pt x="31" y="595"/>
                  </a:lnTo>
                  <a:lnTo>
                    <a:pt x="408" y="683"/>
                  </a:lnTo>
                  <a:lnTo>
                    <a:pt x="19" y="488"/>
                  </a:lnTo>
                  <a:cubicBezTo>
                    <a:pt x="105" y="181"/>
                    <a:pt x="454" y="234"/>
                    <a:pt x="454" y="234"/>
                  </a:cubicBezTo>
                  <a:lnTo>
                    <a:pt x="455" y="234"/>
                  </a:lnTo>
                  <a:cubicBezTo>
                    <a:pt x="466" y="223"/>
                    <a:pt x="709" y="0"/>
                    <a:pt x="1000" y="94"/>
                  </a:cubicBezTo>
                  <a:lnTo>
                    <a:pt x="1058" y="481"/>
                  </a:lnTo>
                  <a:lnTo>
                    <a:pt x="1092" y="134"/>
                  </a:lnTo>
                  <a:cubicBezTo>
                    <a:pt x="1188" y="186"/>
                    <a:pt x="1287" y="277"/>
                    <a:pt x="1383" y="425"/>
                  </a:cubicBezTo>
                  <a:cubicBezTo>
                    <a:pt x="1394" y="442"/>
                    <a:pt x="1404" y="459"/>
                    <a:pt x="1414" y="477"/>
                  </a:cubicBezTo>
                  <a:lnTo>
                    <a:pt x="1275" y="806"/>
                  </a:lnTo>
                  <a:lnTo>
                    <a:pt x="1457" y="580"/>
                  </a:lnTo>
                  <a:cubicBezTo>
                    <a:pt x="1513" y="753"/>
                    <a:pt x="1504" y="951"/>
                    <a:pt x="1466" y="1141"/>
                  </a:cubicBezTo>
                  <a:close/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0" name="Freeform 18">
              <a:extLst>
                <a:ext uri="{FF2B5EF4-FFF2-40B4-BE49-F238E27FC236}">
                  <a16:creationId xmlns="" xmlns:a16="http://schemas.microsoft.com/office/drawing/2014/main" id="{D44B64A9-EC12-40AE-9B07-AD081A7CE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3063" y="1339851"/>
              <a:ext cx="228600" cy="355600"/>
            </a:xfrm>
            <a:custGeom>
              <a:avLst/>
              <a:gdLst>
                <a:gd name="T0" fmla="*/ 1251 w 1251"/>
                <a:gd name="T1" fmla="*/ 1947 h 1947"/>
                <a:gd name="T2" fmla="*/ 1190 w 1251"/>
                <a:gd name="T3" fmla="*/ 1924 h 1947"/>
                <a:gd name="T4" fmla="*/ 1123 w 1251"/>
                <a:gd name="T5" fmla="*/ 1419 h 1947"/>
                <a:gd name="T6" fmla="*/ 792 w 1251"/>
                <a:gd name="T7" fmla="*/ 688 h 1947"/>
                <a:gd name="T8" fmla="*/ 0 w 1251"/>
                <a:gd name="T9" fmla="*/ 79 h 1947"/>
                <a:gd name="T10" fmla="*/ 5 w 1251"/>
                <a:gd name="T11" fmla="*/ 0 h 1947"/>
                <a:gd name="T12" fmla="*/ 313 w 1251"/>
                <a:gd name="T13" fmla="*/ 165 h 1947"/>
                <a:gd name="T14" fmla="*/ 704 w 1251"/>
                <a:gd name="T15" fmla="*/ 458 h 1947"/>
                <a:gd name="T16" fmla="*/ 1150 w 1251"/>
                <a:gd name="T17" fmla="*/ 1260 h 1947"/>
                <a:gd name="T18" fmla="*/ 1251 w 1251"/>
                <a:gd name="T19" fmla="*/ 1947 h 1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1" h="1947">
                  <a:moveTo>
                    <a:pt x="1251" y="1947"/>
                  </a:moveTo>
                  <a:cubicBezTo>
                    <a:pt x="1231" y="1940"/>
                    <a:pt x="1210" y="1932"/>
                    <a:pt x="1190" y="1924"/>
                  </a:cubicBezTo>
                  <a:cubicBezTo>
                    <a:pt x="1185" y="1753"/>
                    <a:pt x="1169" y="1584"/>
                    <a:pt x="1123" y="1419"/>
                  </a:cubicBezTo>
                  <a:cubicBezTo>
                    <a:pt x="1051" y="1162"/>
                    <a:pt x="948" y="905"/>
                    <a:pt x="792" y="688"/>
                  </a:cubicBezTo>
                  <a:cubicBezTo>
                    <a:pt x="647" y="488"/>
                    <a:pt x="318" y="197"/>
                    <a:pt x="0" y="79"/>
                  </a:cubicBezTo>
                  <a:cubicBezTo>
                    <a:pt x="1" y="52"/>
                    <a:pt x="3" y="26"/>
                    <a:pt x="5" y="0"/>
                  </a:cubicBezTo>
                  <a:cubicBezTo>
                    <a:pt x="114" y="42"/>
                    <a:pt x="212" y="103"/>
                    <a:pt x="313" y="165"/>
                  </a:cubicBezTo>
                  <a:cubicBezTo>
                    <a:pt x="453" y="252"/>
                    <a:pt x="591" y="334"/>
                    <a:pt x="704" y="458"/>
                  </a:cubicBezTo>
                  <a:cubicBezTo>
                    <a:pt x="911" y="687"/>
                    <a:pt x="1058" y="966"/>
                    <a:pt x="1150" y="1260"/>
                  </a:cubicBezTo>
                  <a:cubicBezTo>
                    <a:pt x="1221" y="1489"/>
                    <a:pt x="1244" y="1716"/>
                    <a:pt x="1251" y="1947"/>
                  </a:cubicBezTo>
                  <a:close/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Freeform 19">
              <a:extLst>
                <a:ext uri="{FF2B5EF4-FFF2-40B4-BE49-F238E27FC236}">
                  <a16:creationId xmlns="" xmlns:a16="http://schemas.microsoft.com/office/drawing/2014/main" id="{1967254E-FF5C-4665-B787-3DBBC3DF5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75" y="1320801"/>
              <a:ext cx="106363" cy="169863"/>
            </a:xfrm>
            <a:custGeom>
              <a:avLst/>
              <a:gdLst>
                <a:gd name="T0" fmla="*/ 223 w 575"/>
                <a:gd name="T1" fmla="*/ 933 h 933"/>
                <a:gd name="T2" fmla="*/ 0 w 575"/>
                <a:gd name="T3" fmla="*/ 855 h 933"/>
                <a:gd name="T4" fmla="*/ 0 w 575"/>
                <a:gd name="T5" fmla="*/ 855 h 933"/>
                <a:gd name="T6" fmla="*/ 0 w 575"/>
                <a:gd name="T7" fmla="*/ 855 h 933"/>
                <a:gd name="T8" fmla="*/ 265 w 575"/>
                <a:gd name="T9" fmla="*/ 212 h 933"/>
                <a:gd name="T10" fmla="*/ 265 w 575"/>
                <a:gd name="T11" fmla="*/ 212 h 933"/>
                <a:gd name="T12" fmla="*/ 575 w 575"/>
                <a:gd name="T13" fmla="*/ 0 h 933"/>
                <a:gd name="T14" fmla="*/ 419 w 575"/>
                <a:gd name="T15" fmla="*/ 550 h 933"/>
                <a:gd name="T16" fmla="*/ 419 w 575"/>
                <a:gd name="T17" fmla="*/ 551 h 933"/>
                <a:gd name="T18" fmla="*/ 104 w 575"/>
                <a:gd name="T19" fmla="*/ 745 h 933"/>
                <a:gd name="T20" fmla="*/ 338 w 575"/>
                <a:gd name="T21" fmla="*/ 729 h 933"/>
                <a:gd name="T22" fmla="*/ 223 w 575"/>
                <a:gd name="T23" fmla="*/ 933 h 933"/>
                <a:gd name="T24" fmla="*/ 223 w 575"/>
                <a:gd name="T25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5" h="933">
                  <a:moveTo>
                    <a:pt x="223" y="933"/>
                  </a:moveTo>
                  <a:cubicBezTo>
                    <a:pt x="147" y="911"/>
                    <a:pt x="72" y="886"/>
                    <a:pt x="0" y="855"/>
                  </a:cubicBezTo>
                  <a:lnTo>
                    <a:pt x="0" y="855"/>
                  </a:lnTo>
                  <a:lnTo>
                    <a:pt x="0" y="855"/>
                  </a:lnTo>
                  <a:cubicBezTo>
                    <a:pt x="55" y="755"/>
                    <a:pt x="187" y="501"/>
                    <a:pt x="265" y="212"/>
                  </a:cubicBezTo>
                  <a:lnTo>
                    <a:pt x="265" y="212"/>
                  </a:lnTo>
                  <a:lnTo>
                    <a:pt x="575" y="0"/>
                  </a:lnTo>
                  <a:cubicBezTo>
                    <a:pt x="539" y="211"/>
                    <a:pt x="483" y="394"/>
                    <a:pt x="419" y="550"/>
                  </a:cubicBezTo>
                  <a:lnTo>
                    <a:pt x="419" y="551"/>
                  </a:lnTo>
                  <a:lnTo>
                    <a:pt x="104" y="745"/>
                  </a:lnTo>
                  <a:lnTo>
                    <a:pt x="338" y="729"/>
                  </a:lnTo>
                  <a:cubicBezTo>
                    <a:pt x="299" y="807"/>
                    <a:pt x="260" y="875"/>
                    <a:pt x="223" y="933"/>
                  </a:cubicBezTo>
                  <a:lnTo>
                    <a:pt x="223" y="933"/>
                  </a:lnTo>
                  <a:close/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Freeform 20">
              <a:extLst>
                <a:ext uri="{FF2B5EF4-FFF2-40B4-BE49-F238E27FC236}">
                  <a16:creationId xmlns="" xmlns:a16="http://schemas.microsoft.com/office/drawing/2014/main" id="{0961BB8B-1D16-4A8B-BF12-6987758EE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4063" y="1419226"/>
              <a:ext cx="14288" cy="6350"/>
            </a:xfrm>
            <a:custGeom>
              <a:avLst/>
              <a:gdLst>
                <a:gd name="T0" fmla="*/ 19 w 80"/>
                <a:gd name="T1" fmla="*/ 38 h 38"/>
                <a:gd name="T2" fmla="*/ 0 w 80"/>
                <a:gd name="T3" fmla="*/ 22 h 38"/>
                <a:gd name="T4" fmla="*/ 0 w 80"/>
                <a:gd name="T5" fmla="*/ 22 h 38"/>
                <a:gd name="T6" fmla="*/ 80 w 80"/>
                <a:gd name="T7" fmla="*/ 0 h 38"/>
                <a:gd name="T8" fmla="*/ 19 w 80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38">
                  <a:moveTo>
                    <a:pt x="19" y="38"/>
                  </a:moveTo>
                  <a:cubicBezTo>
                    <a:pt x="13" y="33"/>
                    <a:pt x="6" y="28"/>
                    <a:pt x="0" y="22"/>
                  </a:cubicBezTo>
                  <a:lnTo>
                    <a:pt x="0" y="22"/>
                  </a:lnTo>
                  <a:lnTo>
                    <a:pt x="80" y="0"/>
                  </a:lnTo>
                  <a:lnTo>
                    <a:pt x="19" y="38"/>
                  </a:lnTo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" name="Freeform 21">
              <a:extLst>
                <a:ext uri="{FF2B5EF4-FFF2-40B4-BE49-F238E27FC236}">
                  <a16:creationId xmlns="" xmlns:a16="http://schemas.microsoft.com/office/drawing/2014/main" id="{7C061394-E89A-4435-A295-6D68E817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3763" y="1179513"/>
              <a:ext cx="60325" cy="155575"/>
            </a:xfrm>
            <a:custGeom>
              <a:avLst/>
              <a:gdLst>
                <a:gd name="T0" fmla="*/ 9 w 329"/>
                <a:gd name="T1" fmla="*/ 858 h 858"/>
                <a:gd name="T2" fmla="*/ 0 w 329"/>
                <a:gd name="T3" fmla="*/ 298 h 858"/>
                <a:gd name="T4" fmla="*/ 239 w 329"/>
                <a:gd name="T5" fmla="*/ 0 h 858"/>
                <a:gd name="T6" fmla="*/ 329 w 329"/>
                <a:gd name="T7" fmla="*/ 260 h 858"/>
                <a:gd name="T8" fmla="*/ 329 w 329"/>
                <a:gd name="T9" fmla="*/ 295 h 858"/>
                <a:gd name="T10" fmla="*/ 323 w 329"/>
                <a:gd name="T11" fmla="*/ 477 h 858"/>
                <a:gd name="T12" fmla="*/ 323 w 329"/>
                <a:gd name="T13" fmla="*/ 477 h 858"/>
                <a:gd name="T14" fmla="*/ 9 w 329"/>
                <a:gd name="T15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858">
                  <a:moveTo>
                    <a:pt x="9" y="858"/>
                  </a:moveTo>
                  <a:cubicBezTo>
                    <a:pt x="47" y="668"/>
                    <a:pt x="56" y="470"/>
                    <a:pt x="0" y="298"/>
                  </a:cubicBezTo>
                  <a:lnTo>
                    <a:pt x="239" y="0"/>
                  </a:lnTo>
                  <a:cubicBezTo>
                    <a:pt x="294" y="96"/>
                    <a:pt x="327" y="186"/>
                    <a:pt x="329" y="260"/>
                  </a:cubicBezTo>
                  <a:lnTo>
                    <a:pt x="329" y="295"/>
                  </a:lnTo>
                  <a:cubicBezTo>
                    <a:pt x="329" y="358"/>
                    <a:pt x="327" y="418"/>
                    <a:pt x="323" y="477"/>
                  </a:cubicBezTo>
                  <a:lnTo>
                    <a:pt x="323" y="477"/>
                  </a:lnTo>
                  <a:cubicBezTo>
                    <a:pt x="230" y="586"/>
                    <a:pt x="109" y="734"/>
                    <a:pt x="9" y="858"/>
                  </a:cubicBezTo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" name="Freeform 22">
              <a:extLst>
                <a:ext uri="{FF2B5EF4-FFF2-40B4-BE49-F238E27FC236}">
                  <a16:creationId xmlns="" xmlns:a16="http://schemas.microsoft.com/office/drawing/2014/main" id="{E0558C84-97F9-4970-8C0B-AF7AA230E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9450" y="1336676"/>
              <a:ext cx="39688" cy="11113"/>
            </a:xfrm>
            <a:custGeom>
              <a:avLst/>
              <a:gdLst>
                <a:gd name="T0" fmla="*/ 41 w 222"/>
                <a:gd name="T1" fmla="*/ 62 h 62"/>
                <a:gd name="T2" fmla="*/ 0 w 222"/>
                <a:gd name="T3" fmla="*/ 0 h 62"/>
                <a:gd name="T4" fmla="*/ 0 w 222"/>
                <a:gd name="T5" fmla="*/ 0 h 62"/>
                <a:gd name="T6" fmla="*/ 222 w 222"/>
                <a:gd name="T7" fmla="*/ 0 h 62"/>
                <a:gd name="T8" fmla="*/ 41 w 222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62">
                  <a:moveTo>
                    <a:pt x="41" y="62"/>
                  </a:moveTo>
                  <a:cubicBezTo>
                    <a:pt x="27" y="42"/>
                    <a:pt x="14" y="21"/>
                    <a:pt x="0" y="0"/>
                  </a:cubicBezTo>
                  <a:lnTo>
                    <a:pt x="0" y="0"/>
                  </a:lnTo>
                  <a:lnTo>
                    <a:pt x="222" y="0"/>
                  </a:lnTo>
                  <a:lnTo>
                    <a:pt x="41" y="62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" name="Freeform 23">
              <a:extLst>
                <a:ext uri="{FF2B5EF4-FFF2-40B4-BE49-F238E27FC236}">
                  <a16:creationId xmlns="" xmlns:a16="http://schemas.microsoft.com/office/drawing/2014/main" id="{A2A87B0F-9355-4DDB-96BD-E93AF63EE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7088" y="1076326"/>
              <a:ext cx="87313" cy="138113"/>
            </a:xfrm>
            <a:custGeom>
              <a:avLst/>
              <a:gdLst>
                <a:gd name="T0" fmla="*/ 322 w 479"/>
                <a:gd name="T1" fmla="*/ 758 h 758"/>
                <a:gd name="T2" fmla="*/ 291 w 479"/>
                <a:gd name="T3" fmla="*/ 706 h 758"/>
                <a:gd name="T4" fmla="*/ 0 w 479"/>
                <a:gd name="T5" fmla="*/ 415 h 758"/>
                <a:gd name="T6" fmla="*/ 41 w 479"/>
                <a:gd name="T7" fmla="*/ 0 h 758"/>
                <a:gd name="T8" fmla="*/ 479 w 479"/>
                <a:gd name="T9" fmla="*/ 385 h 758"/>
                <a:gd name="T10" fmla="*/ 322 w 479"/>
                <a:gd name="T11" fmla="*/ 75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758">
                  <a:moveTo>
                    <a:pt x="322" y="758"/>
                  </a:moveTo>
                  <a:cubicBezTo>
                    <a:pt x="312" y="741"/>
                    <a:pt x="302" y="723"/>
                    <a:pt x="291" y="706"/>
                  </a:cubicBezTo>
                  <a:cubicBezTo>
                    <a:pt x="196" y="558"/>
                    <a:pt x="96" y="467"/>
                    <a:pt x="0" y="415"/>
                  </a:cubicBezTo>
                  <a:lnTo>
                    <a:pt x="41" y="0"/>
                  </a:lnTo>
                  <a:cubicBezTo>
                    <a:pt x="192" y="84"/>
                    <a:pt x="354" y="230"/>
                    <a:pt x="479" y="385"/>
                  </a:cubicBezTo>
                  <a:lnTo>
                    <a:pt x="322" y="758"/>
                  </a:lnTo>
                  <a:close/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6" name="Freeform 24">
              <a:extLst>
                <a:ext uri="{FF2B5EF4-FFF2-40B4-BE49-F238E27FC236}">
                  <a16:creationId xmlns="" xmlns:a16="http://schemas.microsoft.com/office/drawing/2014/main" id="{79CEA525-18EE-40CC-9370-9F14983472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77538" y="1062038"/>
              <a:ext cx="193675" cy="153988"/>
            </a:xfrm>
            <a:custGeom>
              <a:avLst/>
              <a:gdLst>
                <a:gd name="T0" fmla="*/ 75 w 1056"/>
                <a:gd name="T1" fmla="*/ 844 h 844"/>
                <a:gd name="T2" fmla="*/ 75 w 1056"/>
                <a:gd name="T3" fmla="*/ 844 h 844"/>
                <a:gd name="T4" fmla="*/ 57 w 1056"/>
                <a:gd name="T5" fmla="*/ 835 h 844"/>
                <a:gd name="T6" fmla="*/ 0 w 1056"/>
                <a:gd name="T7" fmla="*/ 337 h 844"/>
                <a:gd name="T8" fmla="*/ 120 w 1056"/>
                <a:gd name="T9" fmla="*/ 317 h 844"/>
                <a:gd name="T10" fmla="*/ 510 w 1056"/>
                <a:gd name="T11" fmla="*/ 590 h 844"/>
                <a:gd name="T12" fmla="*/ 452 w 1056"/>
                <a:gd name="T13" fmla="*/ 586 h 844"/>
                <a:gd name="T14" fmla="*/ 75 w 1056"/>
                <a:gd name="T15" fmla="*/ 844 h 844"/>
                <a:gd name="T16" fmla="*/ 511 w 1056"/>
                <a:gd name="T17" fmla="*/ 589 h 844"/>
                <a:gd name="T18" fmla="*/ 928 w 1056"/>
                <a:gd name="T19" fmla="*/ 2 h 844"/>
                <a:gd name="T20" fmla="*/ 955 w 1056"/>
                <a:gd name="T21" fmla="*/ 0 h 844"/>
                <a:gd name="T22" fmla="*/ 990 w 1056"/>
                <a:gd name="T23" fmla="*/ 2 h 844"/>
                <a:gd name="T24" fmla="*/ 1056 w 1056"/>
                <a:gd name="T25" fmla="*/ 450 h 844"/>
                <a:gd name="T26" fmla="*/ 911 w 1056"/>
                <a:gd name="T27" fmla="*/ 427 h 844"/>
                <a:gd name="T28" fmla="*/ 511 w 1056"/>
                <a:gd name="T29" fmla="*/ 589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6" h="844">
                  <a:moveTo>
                    <a:pt x="75" y="844"/>
                  </a:moveTo>
                  <a:lnTo>
                    <a:pt x="75" y="844"/>
                  </a:lnTo>
                  <a:lnTo>
                    <a:pt x="57" y="835"/>
                  </a:lnTo>
                  <a:cubicBezTo>
                    <a:pt x="20" y="676"/>
                    <a:pt x="0" y="509"/>
                    <a:pt x="0" y="337"/>
                  </a:cubicBezTo>
                  <a:cubicBezTo>
                    <a:pt x="42" y="323"/>
                    <a:pt x="83" y="317"/>
                    <a:pt x="120" y="317"/>
                  </a:cubicBezTo>
                  <a:cubicBezTo>
                    <a:pt x="374" y="317"/>
                    <a:pt x="510" y="590"/>
                    <a:pt x="510" y="590"/>
                  </a:cubicBezTo>
                  <a:cubicBezTo>
                    <a:pt x="510" y="590"/>
                    <a:pt x="488" y="586"/>
                    <a:pt x="452" y="586"/>
                  </a:cubicBezTo>
                  <a:cubicBezTo>
                    <a:pt x="348" y="586"/>
                    <a:pt x="139" y="616"/>
                    <a:pt x="75" y="844"/>
                  </a:cubicBezTo>
                  <a:moveTo>
                    <a:pt x="511" y="589"/>
                  </a:moveTo>
                  <a:cubicBezTo>
                    <a:pt x="518" y="572"/>
                    <a:pt x="752" y="22"/>
                    <a:pt x="928" y="2"/>
                  </a:cubicBezTo>
                  <a:cubicBezTo>
                    <a:pt x="937" y="1"/>
                    <a:pt x="946" y="0"/>
                    <a:pt x="955" y="0"/>
                  </a:cubicBezTo>
                  <a:cubicBezTo>
                    <a:pt x="966" y="0"/>
                    <a:pt x="977" y="1"/>
                    <a:pt x="990" y="2"/>
                  </a:cubicBezTo>
                  <a:lnTo>
                    <a:pt x="1056" y="450"/>
                  </a:lnTo>
                  <a:cubicBezTo>
                    <a:pt x="1006" y="433"/>
                    <a:pt x="957" y="427"/>
                    <a:pt x="911" y="427"/>
                  </a:cubicBezTo>
                  <a:cubicBezTo>
                    <a:pt x="688" y="427"/>
                    <a:pt x="520" y="581"/>
                    <a:pt x="511" y="589"/>
                  </a:cubicBezTo>
                  <a:close/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="" xmlns:a16="http://schemas.microsoft.com/office/drawing/2014/main" id="{64910BA7-85D2-453D-BA7A-2EB0B7BE2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1825" y="1139826"/>
              <a:ext cx="273050" cy="336550"/>
            </a:xfrm>
            <a:custGeom>
              <a:avLst/>
              <a:gdLst>
                <a:gd name="T0" fmla="*/ 1152 w 1494"/>
                <a:gd name="T1" fmla="*/ 1841 h 1841"/>
                <a:gd name="T2" fmla="*/ 691 w 1494"/>
                <a:gd name="T3" fmla="*/ 1563 h 1841"/>
                <a:gd name="T4" fmla="*/ 691 w 1494"/>
                <a:gd name="T5" fmla="*/ 1563 h 1841"/>
                <a:gd name="T6" fmla="*/ 752 w 1494"/>
                <a:gd name="T7" fmla="*/ 1525 h 1841"/>
                <a:gd name="T8" fmla="*/ 672 w 1494"/>
                <a:gd name="T9" fmla="*/ 1547 h 1841"/>
                <a:gd name="T10" fmla="*/ 302 w 1494"/>
                <a:gd name="T11" fmla="*/ 1138 h 1841"/>
                <a:gd name="T12" fmla="*/ 302 w 1494"/>
                <a:gd name="T13" fmla="*/ 1138 h 1841"/>
                <a:gd name="T14" fmla="*/ 482 w 1494"/>
                <a:gd name="T15" fmla="*/ 1076 h 1841"/>
                <a:gd name="T16" fmla="*/ 260 w 1494"/>
                <a:gd name="T17" fmla="*/ 1076 h 1841"/>
                <a:gd name="T18" fmla="*/ 12 w 1494"/>
                <a:gd name="T19" fmla="*/ 524 h 1841"/>
                <a:gd name="T20" fmla="*/ 389 w 1494"/>
                <a:gd name="T21" fmla="*/ 612 h 1841"/>
                <a:gd name="T22" fmla="*/ 279 w 1494"/>
                <a:gd name="T23" fmla="*/ 557 h 1841"/>
                <a:gd name="T24" fmla="*/ 231 w 1494"/>
                <a:gd name="T25" fmla="*/ 532 h 1841"/>
                <a:gd name="T26" fmla="*/ 0 w 1494"/>
                <a:gd name="T27" fmla="*/ 417 h 1841"/>
                <a:gd name="T28" fmla="*/ 0 w 1494"/>
                <a:gd name="T29" fmla="*/ 417 h 1841"/>
                <a:gd name="T30" fmla="*/ 377 w 1494"/>
                <a:gd name="T31" fmla="*/ 159 h 1841"/>
                <a:gd name="T32" fmla="*/ 435 w 1494"/>
                <a:gd name="T33" fmla="*/ 163 h 1841"/>
                <a:gd name="T34" fmla="*/ 435 w 1494"/>
                <a:gd name="T35" fmla="*/ 163 h 1841"/>
                <a:gd name="T36" fmla="*/ 436 w 1494"/>
                <a:gd name="T37" fmla="*/ 163 h 1841"/>
                <a:gd name="T38" fmla="*/ 436 w 1494"/>
                <a:gd name="T39" fmla="*/ 163 h 1841"/>
                <a:gd name="T40" fmla="*/ 836 w 1494"/>
                <a:gd name="T41" fmla="*/ 0 h 1841"/>
                <a:gd name="T42" fmla="*/ 981 w 1494"/>
                <a:gd name="T43" fmla="*/ 23 h 1841"/>
                <a:gd name="T44" fmla="*/ 981 w 1494"/>
                <a:gd name="T45" fmla="*/ 23 h 1841"/>
                <a:gd name="T46" fmla="*/ 1039 w 1494"/>
                <a:gd name="T47" fmla="*/ 410 h 1841"/>
                <a:gd name="T48" fmla="*/ 1073 w 1494"/>
                <a:gd name="T49" fmla="*/ 63 h 1841"/>
                <a:gd name="T50" fmla="*/ 1364 w 1494"/>
                <a:gd name="T51" fmla="*/ 354 h 1841"/>
                <a:gd name="T52" fmla="*/ 1395 w 1494"/>
                <a:gd name="T53" fmla="*/ 406 h 1841"/>
                <a:gd name="T54" fmla="*/ 1395 w 1494"/>
                <a:gd name="T55" fmla="*/ 406 h 1841"/>
                <a:gd name="T56" fmla="*/ 1256 w 1494"/>
                <a:gd name="T57" fmla="*/ 735 h 1841"/>
                <a:gd name="T58" fmla="*/ 1438 w 1494"/>
                <a:gd name="T59" fmla="*/ 509 h 1841"/>
                <a:gd name="T60" fmla="*/ 1447 w 1494"/>
                <a:gd name="T61" fmla="*/ 1070 h 1841"/>
                <a:gd name="T62" fmla="*/ 1447 w 1494"/>
                <a:gd name="T63" fmla="*/ 1070 h 1841"/>
                <a:gd name="T64" fmla="*/ 1256 w 1494"/>
                <a:gd name="T65" fmla="*/ 1308 h 1841"/>
                <a:gd name="T66" fmla="*/ 1256 w 1494"/>
                <a:gd name="T67" fmla="*/ 1308 h 1841"/>
                <a:gd name="T68" fmla="*/ 1256 w 1494"/>
                <a:gd name="T69" fmla="*/ 1308 h 1841"/>
                <a:gd name="T70" fmla="*/ 1417 w 1494"/>
                <a:gd name="T71" fmla="*/ 1198 h 1841"/>
                <a:gd name="T72" fmla="*/ 1152 w 1494"/>
                <a:gd name="T73" fmla="*/ 1841 h 1841"/>
                <a:gd name="T74" fmla="*/ 1152 w 1494"/>
                <a:gd name="T75" fmla="*/ 1841 h 1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4" h="1841">
                  <a:moveTo>
                    <a:pt x="1152" y="1841"/>
                  </a:moveTo>
                  <a:cubicBezTo>
                    <a:pt x="986" y="1771"/>
                    <a:pt x="831" y="1677"/>
                    <a:pt x="691" y="1563"/>
                  </a:cubicBezTo>
                  <a:lnTo>
                    <a:pt x="691" y="1563"/>
                  </a:lnTo>
                  <a:lnTo>
                    <a:pt x="752" y="1525"/>
                  </a:lnTo>
                  <a:lnTo>
                    <a:pt x="672" y="1547"/>
                  </a:lnTo>
                  <a:cubicBezTo>
                    <a:pt x="532" y="1430"/>
                    <a:pt x="407" y="1292"/>
                    <a:pt x="302" y="1138"/>
                  </a:cubicBezTo>
                  <a:lnTo>
                    <a:pt x="302" y="1138"/>
                  </a:lnTo>
                  <a:lnTo>
                    <a:pt x="482" y="1076"/>
                  </a:lnTo>
                  <a:lnTo>
                    <a:pt x="260" y="1076"/>
                  </a:lnTo>
                  <a:cubicBezTo>
                    <a:pt x="153" y="908"/>
                    <a:pt x="69" y="722"/>
                    <a:pt x="12" y="524"/>
                  </a:cubicBezTo>
                  <a:lnTo>
                    <a:pt x="389" y="612"/>
                  </a:lnTo>
                  <a:lnTo>
                    <a:pt x="279" y="557"/>
                  </a:lnTo>
                  <a:lnTo>
                    <a:pt x="231" y="532"/>
                  </a:lnTo>
                  <a:lnTo>
                    <a:pt x="0" y="417"/>
                  </a:lnTo>
                  <a:lnTo>
                    <a:pt x="0" y="417"/>
                  </a:lnTo>
                  <a:cubicBezTo>
                    <a:pt x="64" y="189"/>
                    <a:pt x="273" y="159"/>
                    <a:pt x="377" y="159"/>
                  </a:cubicBezTo>
                  <a:cubicBezTo>
                    <a:pt x="413" y="159"/>
                    <a:pt x="435" y="163"/>
                    <a:pt x="435" y="163"/>
                  </a:cubicBezTo>
                  <a:lnTo>
                    <a:pt x="435" y="163"/>
                  </a:lnTo>
                  <a:lnTo>
                    <a:pt x="436" y="163"/>
                  </a:lnTo>
                  <a:lnTo>
                    <a:pt x="436" y="163"/>
                  </a:lnTo>
                  <a:cubicBezTo>
                    <a:pt x="445" y="154"/>
                    <a:pt x="613" y="0"/>
                    <a:pt x="836" y="0"/>
                  </a:cubicBezTo>
                  <a:cubicBezTo>
                    <a:pt x="882" y="0"/>
                    <a:pt x="931" y="6"/>
                    <a:pt x="981" y="23"/>
                  </a:cubicBezTo>
                  <a:lnTo>
                    <a:pt x="981" y="23"/>
                  </a:lnTo>
                  <a:lnTo>
                    <a:pt x="1039" y="410"/>
                  </a:lnTo>
                  <a:lnTo>
                    <a:pt x="1073" y="63"/>
                  </a:lnTo>
                  <a:cubicBezTo>
                    <a:pt x="1169" y="115"/>
                    <a:pt x="1268" y="206"/>
                    <a:pt x="1364" y="354"/>
                  </a:cubicBezTo>
                  <a:cubicBezTo>
                    <a:pt x="1375" y="371"/>
                    <a:pt x="1385" y="388"/>
                    <a:pt x="1395" y="406"/>
                  </a:cubicBezTo>
                  <a:lnTo>
                    <a:pt x="1395" y="406"/>
                  </a:lnTo>
                  <a:lnTo>
                    <a:pt x="1256" y="735"/>
                  </a:lnTo>
                  <a:lnTo>
                    <a:pt x="1438" y="509"/>
                  </a:lnTo>
                  <a:cubicBezTo>
                    <a:pt x="1494" y="682"/>
                    <a:pt x="1485" y="880"/>
                    <a:pt x="1447" y="1070"/>
                  </a:cubicBezTo>
                  <a:lnTo>
                    <a:pt x="1447" y="1070"/>
                  </a:lnTo>
                  <a:cubicBezTo>
                    <a:pt x="1339" y="1203"/>
                    <a:pt x="1256" y="1308"/>
                    <a:pt x="1256" y="1308"/>
                  </a:cubicBezTo>
                  <a:lnTo>
                    <a:pt x="1256" y="1308"/>
                  </a:lnTo>
                  <a:lnTo>
                    <a:pt x="1256" y="1308"/>
                  </a:lnTo>
                  <a:lnTo>
                    <a:pt x="1417" y="1198"/>
                  </a:lnTo>
                  <a:cubicBezTo>
                    <a:pt x="1339" y="1487"/>
                    <a:pt x="1207" y="1741"/>
                    <a:pt x="1152" y="1841"/>
                  </a:cubicBezTo>
                  <a:lnTo>
                    <a:pt x="1152" y="1841"/>
                  </a:lnTo>
                </a:path>
              </a:pathLst>
            </a:custGeom>
            <a:solidFill>
              <a:srgbClr val="74A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" name="Freeform 26">
              <a:extLst>
                <a:ext uri="{FF2B5EF4-FFF2-40B4-BE49-F238E27FC236}">
                  <a16:creationId xmlns="" xmlns:a16="http://schemas.microsoft.com/office/drawing/2014/main" id="{C553F177-7D58-4C5F-9089-EA3701482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9750" y="1608138"/>
              <a:ext cx="20638" cy="188913"/>
            </a:xfrm>
            <a:custGeom>
              <a:avLst/>
              <a:gdLst>
                <a:gd name="T0" fmla="*/ 96 w 120"/>
                <a:gd name="T1" fmla="*/ 985 h 1034"/>
                <a:gd name="T2" fmla="*/ 36 w 120"/>
                <a:gd name="T3" fmla="*/ 985 h 1034"/>
                <a:gd name="T4" fmla="*/ 4 w 120"/>
                <a:gd name="T5" fmla="*/ 734 h 1034"/>
                <a:gd name="T6" fmla="*/ 1 w 120"/>
                <a:gd name="T7" fmla="*/ 496 h 1034"/>
                <a:gd name="T8" fmla="*/ 1 w 120"/>
                <a:gd name="T9" fmla="*/ 0 h 1034"/>
                <a:gd name="T10" fmla="*/ 66 w 120"/>
                <a:gd name="T11" fmla="*/ 107 h 1034"/>
                <a:gd name="T12" fmla="*/ 67 w 120"/>
                <a:gd name="T13" fmla="*/ 244 h 1034"/>
                <a:gd name="T14" fmla="*/ 74 w 120"/>
                <a:gd name="T15" fmla="*/ 757 h 1034"/>
                <a:gd name="T16" fmla="*/ 96 w 120"/>
                <a:gd name="T17" fmla="*/ 985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034">
                  <a:moveTo>
                    <a:pt x="96" y="985"/>
                  </a:moveTo>
                  <a:cubicBezTo>
                    <a:pt x="85" y="1022"/>
                    <a:pt x="21" y="1034"/>
                    <a:pt x="36" y="985"/>
                  </a:cubicBezTo>
                  <a:cubicBezTo>
                    <a:pt x="58" y="910"/>
                    <a:pt x="9" y="811"/>
                    <a:pt x="4" y="734"/>
                  </a:cubicBezTo>
                  <a:cubicBezTo>
                    <a:pt x="0" y="655"/>
                    <a:pt x="0" y="576"/>
                    <a:pt x="1" y="496"/>
                  </a:cubicBezTo>
                  <a:cubicBezTo>
                    <a:pt x="4" y="331"/>
                    <a:pt x="0" y="165"/>
                    <a:pt x="1" y="0"/>
                  </a:cubicBezTo>
                  <a:lnTo>
                    <a:pt x="66" y="107"/>
                  </a:lnTo>
                  <a:cubicBezTo>
                    <a:pt x="66" y="152"/>
                    <a:pt x="66" y="198"/>
                    <a:pt x="67" y="244"/>
                  </a:cubicBezTo>
                  <a:cubicBezTo>
                    <a:pt x="68" y="410"/>
                    <a:pt x="43" y="594"/>
                    <a:pt x="74" y="757"/>
                  </a:cubicBezTo>
                  <a:cubicBezTo>
                    <a:pt x="89" y="835"/>
                    <a:pt x="120" y="908"/>
                    <a:pt x="96" y="985"/>
                  </a:cubicBezTo>
                </a:path>
              </a:pathLst>
            </a:custGeom>
            <a:solidFill>
              <a:srgbClr val="3E7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9" name="Freeform 27">
              <a:extLst>
                <a:ext uri="{FF2B5EF4-FFF2-40B4-BE49-F238E27FC236}">
                  <a16:creationId xmlns="" xmlns:a16="http://schemas.microsoft.com/office/drawing/2014/main" id="{F45DCAAB-5AC8-4029-89C9-5B3129241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2313" y="1701801"/>
              <a:ext cx="642938" cy="258763"/>
            </a:xfrm>
            <a:custGeom>
              <a:avLst/>
              <a:gdLst>
                <a:gd name="T0" fmla="*/ 3276 w 3522"/>
                <a:gd name="T1" fmla="*/ 1014 h 1420"/>
                <a:gd name="T2" fmla="*/ 3222 w 3522"/>
                <a:gd name="T3" fmla="*/ 996 h 1420"/>
                <a:gd name="T4" fmla="*/ 2981 w 3522"/>
                <a:gd name="T5" fmla="*/ 450 h 1420"/>
                <a:gd name="T6" fmla="*/ 2132 w 3522"/>
                <a:gd name="T7" fmla="*/ 112 h 1420"/>
                <a:gd name="T8" fmla="*/ 1544 w 3522"/>
                <a:gd name="T9" fmla="*/ 118 h 1420"/>
                <a:gd name="T10" fmla="*/ 1543 w 3522"/>
                <a:gd name="T11" fmla="*/ 118 h 1420"/>
                <a:gd name="T12" fmla="*/ 1069 w 3522"/>
                <a:gd name="T13" fmla="*/ 265 h 1420"/>
                <a:gd name="T14" fmla="*/ 526 w 3522"/>
                <a:gd name="T15" fmla="*/ 680 h 1420"/>
                <a:gd name="T16" fmla="*/ 244 w 3522"/>
                <a:gd name="T17" fmla="*/ 1096 h 1420"/>
                <a:gd name="T18" fmla="*/ 67 w 3522"/>
                <a:gd name="T19" fmla="*/ 1411 h 1420"/>
                <a:gd name="T20" fmla="*/ 0 w 3522"/>
                <a:gd name="T21" fmla="*/ 1420 h 1420"/>
                <a:gd name="T22" fmla="*/ 188 w 3522"/>
                <a:gd name="T23" fmla="*/ 1084 h 1420"/>
                <a:gd name="T24" fmla="*/ 464 w 3522"/>
                <a:gd name="T25" fmla="*/ 677 h 1420"/>
                <a:gd name="T26" fmla="*/ 1333 w 3522"/>
                <a:gd name="T27" fmla="*/ 108 h 1420"/>
                <a:gd name="T28" fmla="*/ 2216 w 3522"/>
                <a:gd name="T29" fmla="*/ 53 h 1420"/>
                <a:gd name="T30" fmla="*/ 3276 w 3522"/>
                <a:gd name="T31" fmla="*/ 1014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2" h="1420">
                  <a:moveTo>
                    <a:pt x="3276" y="1014"/>
                  </a:moveTo>
                  <a:cubicBezTo>
                    <a:pt x="3258" y="1054"/>
                    <a:pt x="3202" y="1043"/>
                    <a:pt x="3222" y="996"/>
                  </a:cubicBezTo>
                  <a:cubicBezTo>
                    <a:pt x="3316" y="785"/>
                    <a:pt x="3139" y="572"/>
                    <a:pt x="2981" y="450"/>
                  </a:cubicBezTo>
                  <a:cubicBezTo>
                    <a:pt x="2739" y="262"/>
                    <a:pt x="2434" y="152"/>
                    <a:pt x="2132" y="112"/>
                  </a:cubicBezTo>
                  <a:cubicBezTo>
                    <a:pt x="1937" y="87"/>
                    <a:pt x="1738" y="87"/>
                    <a:pt x="1544" y="118"/>
                  </a:cubicBezTo>
                  <a:lnTo>
                    <a:pt x="1543" y="118"/>
                  </a:lnTo>
                  <a:cubicBezTo>
                    <a:pt x="1379" y="144"/>
                    <a:pt x="1219" y="192"/>
                    <a:pt x="1069" y="265"/>
                  </a:cubicBezTo>
                  <a:cubicBezTo>
                    <a:pt x="857" y="369"/>
                    <a:pt x="677" y="511"/>
                    <a:pt x="526" y="680"/>
                  </a:cubicBezTo>
                  <a:cubicBezTo>
                    <a:pt x="452" y="762"/>
                    <a:pt x="343" y="929"/>
                    <a:pt x="244" y="1096"/>
                  </a:cubicBezTo>
                  <a:cubicBezTo>
                    <a:pt x="176" y="1210"/>
                    <a:pt x="112" y="1324"/>
                    <a:pt x="67" y="1411"/>
                  </a:cubicBezTo>
                  <a:cubicBezTo>
                    <a:pt x="45" y="1414"/>
                    <a:pt x="22" y="1417"/>
                    <a:pt x="0" y="1420"/>
                  </a:cubicBezTo>
                  <a:cubicBezTo>
                    <a:pt x="45" y="1332"/>
                    <a:pt x="114" y="1208"/>
                    <a:pt x="188" y="1084"/>
                  </a:cubicBezTo>
                  <a:cubicBezTo>
                    <a:pt x="287" y="920"/>
                    <a:pt x="394" y="756"/>
                    <a:pt x="464" y="677"/>
                  </a:cubicBezTo>
                  <a:cubicBezTo>
                    <a:pt x="702" y="409"/>
                    <a:pt x="999" y="212"/>
                    <a:pt x="1333" y="108"/>
                  </a:cubicBezTo>
                  <a:cubicBezTo>
                    <a:pt x="1607" y="23"/>
                    <a:pt x="1905" y="0"/>
                    <a:pt x="2216" y="53"/>
                  </a:cubicBezTo>
                  <a:cubicBezTo>
                    <a:pt x="2599" y="119"/>
                    <a:pt x="3522" y="456"/>
                    <a:pt x="3276" y="1014"/>
                  </a:cubicBez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Freeform 28">
              <a:extLst>
                <a:ext uri="{FF2B5EF4-FFF2-40B4-BE49-F238E27FC236}">
                  <a16:creationId xmlns="" xmlns:a16="http://schemas.microsoft.com/office/drawing/2014/main" id="{393A48C2-4640-47DC-8171-91F995FF5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8050" y="2019301"/>
              <a:ext cx="244475" cy="457200"/>
            </a:xfrm>
            <a:custGeom>
              <a:avLst/>
              <a:gdLst>
                <a:gd name="T0" fmla="*/ 998 w 1345"/>
                <a:gd name="T1" fmla="*/ 1184 h 2500"/>
                <a:gd name="T2" fmla="*/ 1056 w 1345"/>
                <a:gd name="T3" fmla="*/ 1153 h 2500"/>
                <a:gd name="T4" fmla="*/ 1132 w 1345"/>
                <a:gd name="T5" fmla="*/ 1113 h 2500"/>
                <a:gd name="T6" fmla="*/ 1332 w 1345"/>
                <a:gd name="T7" fmla="*/ 1006 h 2500"/>
                <a:gd name="T8" fmla="*/ 1246 w 1345"/>
                <a:gd name="T9" fmla="*/ 1509 h 2500"/>
                <a:gd name="T10" fmla="*/ 1201 w 1345"/>
                <a:gd name="T11" fmla="*/ 1647 h 2500"/>
                <a:gd name="T12" fmla="*/ 998 w 1345"/>
                <a:gd name="T13" fmla="*/ 1701 h 2500"/>
                <a:gd name="T14" fmla="*/ 1175 w 1345"/>
                <a:gd name="T15" fmla="*/ 1723 h 2500"/>
                <a:gd name="T16" fmla="*/ 874 w 1345"/>
                <a:gd name="T17" fmla="*/ 2500 h 2500"/>
                <a:gd name="T18" fmla="*/ 383 w 1345"/>
                <a:gd name="T19" fmla="*/ 2127 h 2500"/>
                <a:gd name="T20" fmla="*/ 567 w 1345"/>
                <a:gd name="T21" fmla="*/ 1892 h 2500"/>
                <a:gd name="T22" fmla="*/ 673 w 1345"/>
                <a:gd name="T23" fmla="*/ 1757 h 2500"/>
                <a:gd name="T24" fmla="*/ 530 w 1345"/>
                <a:gd name="T25" fmla="*/ 1838 h 2500"/>
                <a:gd name="T26" fmla="*/ 269 w 1345"/>
                <a:gd name="T27" fmla="*/ 1988 h 2500"/>
                <a:gd name="T28" fmla="*/ 70 w 1345"/>
                <a:gd name="T29" fmla="*/ 1572 h 2500"/>
                <a:gd name="T30" fmla="*/ 70 w 1345"/>
                <a:gd name="T31" fmla="*/ 1571 h 2500"/>
                <a:gd name="T32" fmla="*/ 40 w 1345"/>
                <a:gd name="T33" fmla="*/ 1419 h 2500"/>
                <a:gd name="T34" fmla="*/ 286 w 1345"/>
                <a:gd name="T35" fmla="*/ 1351 h 2500"/>
                <a:gd name="T36" fmla="*/ 565 w 1345"/>
                <a:gd name="T37" fmla="*/ 1260 h 2500"/>
                <a:gd name="T38" fmla="*/ 253 w 1345"/>
                <a:gd name="T39" fmla="*/ 1216 h 2500"/>
                <a:gd name="T40" fmla="*/ 13 w 1345"/>
                <a:gd name="T41" fmla="*/ 1182 h 2500"/>
                <a:gd name="T42" fmla="*/ 20 w 1345"/>
                <a:gd name="T43" fmla="*/ 686 h 2500"/>
                <a:gd name="T44" fmla="*/ 241 w 1345"/>
                <a:gd name="T45" fmla="*/ 731 h 2500"/>
                <a:gd name="T46" fmla="*/ 565 w 1345"/>
                <a:gd name="T47" fmla="*/ 797 h 2500"/>
                <a:gd name="T48" fmla="*/ 253 w 1345"/>
                <a:gd name="T49" fmla="*/ 663 h 2500"/>
                <a:gd name="T50" fmla="*/ 38 w 1345"/>
                <a:gd name="T51" fmla="*/ 570 h 2500"/>
                <a:gd name="T52" fmla="*/ 225 w 1345"/>
                <a:gd name="T53" fmla="*/ 223 h 2500"/>
                <a:gd name="T54" fmla="*/ 452 w 1345"/>
                <a:gd name="T55" fmla="*/ 273 h 2500"/>
                <a:gd name="T56" fmla="*/ 658 w 1345"/>
                <a:gd name="T57" fmla="*/ 395 h 2500"/>
                <a:gd name="T58" fmla="*/ 856 w 1345"/>
                <a:gd name="T59" fmla="*/ 156 h 2500"/>
                <a:gd name="T60" fmla="*/ 1091 w 1345"/>
                <a:gd name="T61" fmla="*/ 24 h 2500"/>
                <a:gd name="T62" fmla="*/ 1210 w 1345"/>
                <a:gd name="T63" fmla="*/ 125 h 2500"/>
                <a:gd name="T64" fmla="*/ 1041 w 1345"/>
                <a:gd name="T65" fmla="*/ 418 h 2500"/>
                <a:gd name="T66" fmla="*/ 859 w 1345"/>
                <a:gd name="T67" fmla="*/ 736 h 2500"/>
                <a:gd name="T68" fmla="*/ 1089 w 1345"/>
                <a:gd name="T69" fmla="*/ 553 h 2500"/>
                <a:gd name="T70" fmla="*/ 1299 w 1345"/>
                <a:gd name="T71" fmla="*/ 387 h 2500"/>
                <a:gd name="T72" fmla="*/ 1308 w 1345"/>
                <a:gd name="T73" fmla="*/ 380 h 2500"/>
                <a:gd name="T74" fmla="*/ 1341 w 1345"/>
                <a:gd name="T75" fmla="*/ 842 h 2500"/>
                <a:gd name="T76" fmla="*/ 998 w 1345"/>
                <a:gd name="T77" fmla="*/ 1184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45" h="2500">
                  <a:moveTo>
                    <a:pt x="998" y="1184"/>
                  </a:moveTo>
                  <a:lnTo>
                    <a:pt x="1056" y="1153"/>
                  </a:lnTo>
                  <a:lnTo>
                    <a:pt x="1132" y="1113"/>
                  </a:lnTo>
                  <a:lnTo>
                    <a:pt x="1332" y="1006"/>
                  </a:lnTo>
                  <a:cubicBezTo>
                    <a:pt x="1316" y="1207"/>
                    <a:pt x="1283" y="1392"/>
                    <a:pt x="1246" y="1509"/>
                  </a:cubicBezTo>
                  <a:cubicBezTo>
                    <a:pt x="1231" y="1555"/>
                    <a:pt x="1216" y="1601"/>
                    <a:pt x="1201" y="1647"/>
                  </a:cubicBezTo>
                  <a:lnTo>
                    <a:pt x="998" y="1701"/>
                  </a:lnTo>
                  <a:lnTo>
                    <a:pt x="1175" y="1723"/>
                  </a:lnTo>
                  <a:cubicBezTo>
                    <a:pt x="1035" y="2126"/>
                    <a:pt x="874" y="2500"/>
                    <a:pt x="874" y="2500"/>
                  </a:cubicBezTo>
                  <a:cubicBezTo>
                    <a:pt x="874" y="2500"/>
                    <a:pt x="613" y="2375"/>
                    <a:pt x="383" y="2127"/>
                  </a:cubicBezTo>
                  <a:lnTo>
                    <a:pt x="567" y="1892"/>
                  </a:lnTo>
                  <a:lnTo>
                    <a:pt x="673" y="1757"/>
                  </a:lnTo>
                  <a:lnTo>
                    <a:pt x="530" y="1838"/>
                  </a:lnTo>
                  <a:lnTo>
                    <a:pt x="269" y="1988"/>
                  </a:lnTo>
                  <a:cubicBezTo>
                    <a:pt x="182" y="1870"/>
                    <a:pt x="110" y="1731"/>
                    <a:pt x="70" y="1572"/>
                  </a:cubicBezTo>
                  <a:lnTo>
                    <a:pt x="70" y="1571"/>
                  </a:lnTo>
                  <a:cubicBezTo>
                    <a:pt x="59" y="1529"/>
                    <a:pt x="49" y="1477"/>
                    <a:pt x="40" y="1419"/>
                  </a:cubicBezTo>
                  <a:cubicBezTo>
                    <a:pt x="118" y="1401"/>
                    <a:pt x="206" y="1377"/>
                    <a:pt x="286" y="1351"/>
                  </a:cubicBezTo>
                  <a:cubicBezTo>
                    <a:pt x="437" y="1305"/>
                    <a:pt x="565" y="1260"/>
                    <a:pt x="565" y="1260"/>
                  </a:cubicBezTo>
                  <a:lnTo>
                    <a:pt x="253" y="1216"/>
                  </a:lnTo>
                  <a:lnTo>
                    <a:pt x="13" y="1182"/>
                  </a:lnTo>
                  <a:cubicBezTo>
                    <a:pt x="1" y="1022"/>
                    <a:pt x="0" y="845"/>
                    <a:pt x="20" y="686"/>
                  </a:cubicBezTo>
                  <a:lnTo>
                    <a:pt x="241" y="731"/>
                  </a:lnTo>
                  <a:lnTo>
                    <a:pt x="565" y="797"/>
                  </a:lnTo>
                  <a:lnTo>
                    <a:pt x="253" y="663"/>
                  </a:lnTo>
                  <a:lnTo>
                    <a:pt x="38" y="570"/>
                  </a:lnTo>
                  <a:cubicBezTo>
                    <a:pt x="71" y="410"/>
                    <a:pt x="129" y="280"/>
                    <a:pt x="225" y="223"/>
                  </a:cubicBezTo>
                  <a:cubicBezTo>
                    <a:pt x="270" y="196"/>
                    <a:pt x="364" y="229"/>
                    <a:pt x="452" y="273"/>
                  </a:cubicBezTo>
                  <a:cubicBezTo>
                    <a:pt x="558" y="326"/>
                    <a:pt x="658" y="395"/>
                    <a:pt x="658" y="395"/>
                  </a:cubicBezTo>
                  <a:cubicBezTo>
                    <a:pt x="658" y="395"/>
                    <a:pt x="751" y="264"/>
                    <a:pt x="856" y="156"/>
                  </a:cubicBezTo>
                  <a:cubicBezTo>
                    <a:pt x="940" y="71"/>
                    <a:pt x="1032" y="0"/>
                    <a:pt x="1091" y="24"/>
                  </a:cubicBezTo>
                  <a:cubicBezTo>
                    <a:pt x="1138" y="42"/>
                    <a:pt x="1178" y="78"/>
                    <a:pt x="1210" y="125"/>
                  </a:cubicBezTo>
                  <a:lnTo>
                    <a:pt x="1041" y="418"/>
                  </a:lnTo>
                  <a:lnTo>
                    <a:pt x="859" y="736"/>
                  </a:lnTo>
                  <a:lnTo>
                    <a:pt x="1089" y="553"/>
                  </a:lnTo>
                  <a:lnTo>
                    <a:pt x="1299" y="387"/>
                  </a:lnTo>
                  <a:lnTo>
                    <a:pt x="1308" y="380"/>
                  </a:lnTo>
                  <a:cubicBezTo>
                    <a:pt x="1337" y="518"/>
                    <a:pt x="1345" y="680"/>
                    <a:pt x="1341" y="842"/>
                  </a:cubicBezTo>
                  <a:lnTo>
                    <a:pt x="998" y="1184"/>
                  </a:ln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="" xmlns:a16="http://schemas.microsoft.com/office/drawing/2014/main" id="{DE7C9480-9F8B-4C93-9934-C01A1F011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7738" y="2047876"/>
              <a:ext cx="169863" cy="369888"/>
            </a:xfrm>
            <a:custGeom>
              <a:avLst/>
              <a:gdLst>
                <a:gd name="T0" fmla="*/ 780 w 934"/>
                <a:gd name="T1" fmla="*/ 1028 h 2024"/>
                <a:gd name="T2" fmla="*/ 838 w 934"/>
                <a:gd name="T3" fmla="*/ 997 h 2024"/>
                <a:gd name="T4" fmla="*/ 914 w 934"/>
                <a:gd name="T5" fmla="*/ 957 h 2024"/>
                <a:gd name="T6" fmla="*/ 584 w 934"/>
                <a:gd name="T7" fmla="*/ 2024 h 2024"/>
                <a:gd name="T8" fmla="*/ 349 w 934"/>
                <a:gd name="T9" fmla="*/ 1736 h 2024"/>
                <a:gd name="T10" fmla="*/ 455 w 934"/>
                <a:gd name="T11" fmla="*/ 1601 h 2024"/>
                <a:gd name="T12" fmla="*/ 312 w 934"/>
                <a:gd name="T13" fmla="*/ 1682 h 2024"/>
                <a:gd name="T14" fmla="*/ 156 w 934"/>
                <a:gd name="T15" fmla="*/ 1414 h 2024"/>
                <a:gd name="T16" fmla="*/ 68 w 934"/>
                <a:gd name="T17" fmla="*/ 1195 h 2024"/>
                <a:gd name="T18" fmla="*/ 347 w 934"/>
                <a:gd name="T19" fmla="*/ 1104 h 2024"/>
                <a:gd name="T20" fmla="*/ 35 w 934"/>
                <a:gd name="T21" fmla="*/ 1060 h 2024"/>
                <a:gd name="T22" fmla="*/ 23 w 934"/>
                <a:gd name="T23" fmla="*/ 575 h 2024"/>
                <a:gd name="T24" fmla="*/ 347 w 934"/>
                <a:gd name="T25" fmla="*/ 641 h 2024"/>
                <a:gd name="T26" fmla="*/ 35 w 934"/>
                <a:gd name="T27" fmla="*/ 507 h 2024"/>
                <a:gd name="T28" fmla="*/ 234 w 934"/>
                <a:gd name="T29" fmla="*/ 117 h 2024"/>
                <a:gd name="T30" fmla="*/ 440 w 934"/>
                <a:gd name="T31" fmla="*/ 239 h 2024"/>
                <a:gd name="T32" fmla="*/ 638 w 934"/>
                <a:gd name="T33" fmla="*/ 0 h 2024"/>
                <a:gd name="T34" fmla="*/ 823 w 934"/>
                <a:gd name="T35" fmla="*/ 262 h 2024"/>
                <a:gd name="T36" fmla="*/ 641 w 934"/>
                <a:gd name="T37" fmla="*/ 580 h 2024"/>
                <a:gd name="T38" fmla="*/ 871 w 934"/>
                <a:gd name="T39" fmla="*/ 397 h 2024"/>
                <a:gd name="T40" fmla="*/ 931 w 934"/>
                <a:gd name="T41" fmla="*/ 807 h 2024"/>
                <a:gd name="T42" fmla="*/ 926 w 934"/>
                <a:gd name="T43" fmla="*/ 883 h 2024"/>
                <a:gd name="T44" fmla="*/ 780 w 934"/>
                <a:gd name="T45" fmla="*/ 1028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4" h="2024">
                  <a:moveTo>
                    <a:pt x="780" y="1028"/>
                  </a:moveTo>
                  <a:lnTo>
                    <a:pt x="838" y="997"/>
                  </a:lnTo>
                  <a:lnTo>
                    <a:pt x="914" y="957"/>
                  </a:lnTo>
                  <a:cubicBezTo>
                    <a:pt x="780" y="1545"/>
                    <a:pt x="584" y="2024"/>
                    <a:pt x="584" y="2024"/>
                  </a:cubicBezTo>
                  <a:cubicBezTo>
                    <a:pt x="584" y="2024"/>
                    <a:pt x="473" y="1910"/>
                    <a:pt x="349" y="1736"/>
                  </a:cubicBezTo>
                  <a:lnTo>
                    <a:pt x="455" y="1601"/>
                  </a:lnTo>
                  <a:lnTo>
                    <a:pt x="312" y="1682"/>
                  </a:lnTo>
                  <a:cubicBezTo>
                    <a:pt x="258" y="1602"/>
                    <a:pt x="203" y="1511"/>
                    <a:pt x="156" y="1414"/>
                  </a:cubicBezTo>
                  <a:cubicBezTo>
                    <a:pt x="122" y="1344"/>
                    <a:pt x="91" y="1270"/>
                    <a:pt x="68" y="1195"/>
                  </a:cubicBezTo>
                  <a:cubicBezTo>
                    <a:pt x="219" y="1149"/>
                    <a:pt x="347" y="1104"/>
                    <a:pt x="347" y="1104"/>
                  </a:cubicBezTo>
                  <a:lnTo>
                    <a:pt x="35" y="1060"/>
                  </a:lnTo>
                  <a:cubicBezTo>
                    <a:pt x="7" y="905"/>
                    <a:pt x="0" y="735"/>
                    <a:pt x="23" y="575"/>
                  </a:cubicBezTo>
                  <a:lnTo>
                    <a:pt x="347" y="641"/>
                  </a:lnTo>
                  <a:lnTo>
                    <a:pt x="35" y="507"/>
                  </a:lnTo>
                  <a:cubicBezTo>
                    <a:pt x="68" y="354"/>
                    <a:pt x="131" y="216"/>
                    <a:pt x="234" y="117"/>
                  </a:cubicBezTo>
                  <a:cubicBezTo>
                    <a:pt x="340" y="170"/>
                    <a:pt x="440" y="239"/>
                    <a:pt x="440" y="239"/>
                  </a:cubicBezTo>
                  <a:cubicBezTo>
                    <a:pt x="440" y="239"/>
                    <a:pt x="533" y="108"/>
                    <a:pt x="638" y="0"/>
                  </a:cubicBezTo>
                  <a:cubicBezTo>
                    <a:pt x="709" y="47"/>
                    <a:pt x="773" y="144"/>
                    <a:pt x="823" y="262"/>
                  </a:cubicBezTo>
                  <a:lnTo>
                    <a:pt x="641" y="580"/>
                  </a:lnTo>
                  <a:lnTo>
                    <a:pt x="871" y="397"/>
                  </a:lnTo>
                  <a:cubicBezTo>
                    <a:pt x="911" y="531"/>
                    <a:pt x="934" y="678"/>
                    <a:pt x="931" y="807"/>
                  </a:cubicBezTo>
                  <a:cubicBezTo>
                    <a:pt x="930" y="833"/>
                    <a:pt x="928" y="858"/>
                    <a:pt x="926" y="883"/>
                  </a:cubicBezTo>
                  <a:lnTo>
                    <a:pt x="780" y="1028"/>
                  </a:ln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="" xmlns:a16="http://schemas.microsoft.com/office/drawing/2014/main" id="{7B6ACAB7-FACF-42B0-BEAE-60A07E5C5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5200" y="1701801"/>
              <a:ext cx="400050" cy="192088"/>
            </a:xfrm>
            <a:custGeom>
              <a:avLst/>
              <a:gdLst>
                <a:gd name="T0" fmla="*/ 1943 w 2189"/>
                <a:gd name="T1" fmla="*/ 1014 h 1054"/>
                <a:gd name="T2" fmla="*/ 1890 w 2189"/>
                <a:gd name="T3" fmla="*/ 996 h 1054"/>
                <a:gd name="T4" fmla="*/ 1648 w 2189"/>
                <a:gd name="T5" fmla="*/ 450 h 1054"/>
                <a:gd name="T6" fmla="*/ 799 w 2189"/>
                <a:gd name="T7" fmla="*/ 112 h 1054"/>
                <a:gd name="T8" fmla="*/ 211 w 2189"/>
                <a:gd name="T9" fmla="*/ 118 h 1054"/>
                <a:gd name="T10" fmla="*/ 210 w 2189"/>
                <a:gd name="T11" fmla="*/ 118 h 1054"/>
                <a:gd name="T12" fmla="*/ 0 w 2189"/>
                <a:gd name="T13" fmla="*/ 108 h 1054"/>
                <a:gd name="T14" fmla="*/ 882 w 2189"/>
                <a:gd name="T15" fmla="*/ 53 h 1054"/>
                <a:gd name="T16" fmla="*/ 1943 w 2189"/>
                <a:gd name="T17" fmla="*/ 101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9" h="1054">
                  <a:moveTo>
                    <a:pt x="1943" y="1014"/>
                  </a:moveTo>
                  <a:cubicBezTo>
                    <a:pt x="1926" y="1054"/>
                    <a:pt x="1869" y="1043"/>
                    <a:pt x="1890" y="996"/>
                  </a:cubicBezTo>
                  <a:cubicBezTo>
                    <a:pt x="1983" y="785"/>
                    <a:pt x="1806" y="572"/>
                    <a:pt x="1648" y="450"/>
                  </a:cubicBezTo>
                  <a:cubicBezTo>
                    <a:pt x="1406" y="262"/>
                    <a:pt x="1101" y="152"/>
                    <a:pt x="799" y="112"/>
                  </a:cubicBezTo>
                  <a:cubicBezTo>
                    <a:pt x="604" y="87"/>
                    <a:pt x="405" y="87"/>
                    <a:pt x="211" y="118"/>
                  </a:cubicBezTo>
                  <a:lnTo>
                    <a:pt x="210" y="118"/>
                  </a:lnTo>
                  <a:cubicBezTo>
                    <a:pt x="139" y="112"/>
                    <a:pt x="69" y="109"/>
                    <a:pt x="0" y="108"/>
                  </a:cubicBezTo>
                  <a:cubicBezTo>
                    <a:pt x="274" y="23"/>
                    <a:pt x="572" y="0"/>
                    <a:pt x="882" y="53"/>
                  </a:cubicBezTo>
                  <a:cubicBezTo>
                    <a:pt x="1266" y="118"/>
                    <a:pt x="2189" y="456"/>
                    <a:pt x="1943" y="1014"/>
                  </a:cubicBez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Freeform 31">
              <a:extLst>
                <a:ext uri="{FF2B5EF4-FFF2-40B4-BE49-F238E27FC236}">
                  <a16:creationId xmlns="" xmlns:a16="http://schemas.microsoft.com/office/drawing/2014/main" id="{D39F571C-E4F4-455F-AE2D-A82A5A3D7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4850" y="1671638"/>
              <a:ext cx="342900" cy="439738"/>
            </a:xfrm>
            <a:custGeom>
              <a:avLst/>
              <a:gdLst>
                <a:gd name="T0" fmla="*/ 1821 w 1877"/>
                <a:gd name="T1" fmla="*/ 2337 h 2402"/>
                <a:gd name="T2" fmla="*/ 1757 w 1877"/>
                <a:gd name="T3" fmla="*/ 2354 h 2402"/>
                <a:gd name="T4" fmla="*/ 1675 w 1877"/>
                <a:gd name="T5" fmla="*/ 937 h 2402"/>
                <a:gd name="T6" fmla="*/ 1259 w 1877"/>
                <a:gd name="T7" fmla="*/ 163 h 2402"/>
                <a:gd name="T8" fmla="*/ 1173 w 1877"/>
                <a:gd name="T9" fmla="*/ 132 h 2402"/>
                <a:gd name="T10" fmla="*/ 580 w 1877"/>
                <a:gd name="T11" fmla="*/ 187 h 2402"/>
                <a:gd name="T12" fmla="*/ 304 w 1877"/>
                <a:gd name="T13" fmla="*/ 434 h 2402"/>
                <a:gd name="T14" fmla="*/ 75 w 1877"/>
                <a:gd name="T15" fmla="*/ 915 h 2402"/>
                <a:gd name="T16" fmla="*/ 21 w 1877"/>
                <a:gd name="T17" fmla="*/ 897 h 2402"/>
                <a:gd name="T18" fmla="*/ 328 w 1877"/>
                <a:gd name="T19" fmla="*/ 316 h 2402"/>
                <a:gd name="T20" fmla="*/ 503 w 1877"/>
                <a:gd name="T21" fmla="*/ 165 h 2402"/>
                <a:gd name="T22" fmla="*/ 1168 w 1877"/>
                <a:gd name="T23" fmla="*/ 56 h 2402"/>
                <a:gd name="T24" fmla="*/ 1341 w 1877"/>
                <a:gd name="T25" fmla="*/ 131 h 2402"/>
                <a:gd name="T26" fmla="*/ 1718 w 1877"/>
                <a:gd name="T27" fmla="*/ 819 h 2402"/>
                <a:gd name="T28" fmla="*/ 1821 w 1877"/>
                <a:gd name="T29" fmla="*/ 2337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7" h="2402">
                  <a:moveTo>
                    <a:pt x="1821" y="2337"/>
                  </a:moveTo>
                  <a:cubicBezTo>
                    <a:pt x="1817" y="2371"/>
                    <a:pt x="1751" y="2402"/>
                    <a:pt x="1757" y="2354"/>
                  </a:cubicBezTo>
                  <a:cubicBezTo>
                    <a:pt x="1808" y="1884"/>
                    <a:pt x="1789" y="1397"/>
                    <a:pt x="1675" y="937"/>
                  </a:cubicBezTo>
                  <a:cubicBezTo>
                    <a:pt x="1615" y="691"/>
                    <a:pt x="1516" y="292"/>
                    <a:pt x="1259" y="163"/>
                  </a:cubicBezTo>
                  <a:cubicBezTo>
                    <a:pt x="1232" y="150"/>
                    <a:pt x="1203" y="139"/>
                    <a:pt x="1173" y="132"/>
                  </a:cubicBezTo>
                  <a:cubicBezTo>
                    <a:pt x="960" y="82"/>
                    <a:pt x="754" y="97"/>
                    <a:pt x="580" y="187"/>
                  </a:cubicBezTo>
                  <a:cubicBezTo>
                    <a:pt x="475" y="241"/>
                    <a:pt x="381" y="322"/>
                    <a:pt x="304" y="434"/>
                  </a:cubicBezTo>
                  <a:cubicBezTo>
                    <a:pt x="200" y="584"/>
                    <a:pt x="149" y="751"/>
                    <a:pt x="75" y="915"/>
                  </a:cubicBezTo>
                  <a:cubicBezTo>
                    <a:pt x="57" y="954"/>
                    <a:pt x="0" y="943"/>
                    <a:pt x="21" y="897"/>
                  </a:cubicBezTo>
                  <a:cubicBezTo>
                    <a:pt x="114" y="695"/>
                    <a:pt x="175" y="486"/>
                    <a:pt x="328" y="316"/>
                  </a:cubicBezTo>
                  <a:cubicBezTo>
                    <a:pt x="381" y="257"/>
                    <a:pt x="440" y="206"/>
                    <a:pt x="503" y="165"/>
                  </a:cubicBezTo>
                  <a:cubicBezTo>
                    <a:pt x="695" y="39"/>
                    <a:pt x="928" y="0"/>
                    <a:pt x="1168" y="56"/>
                  </a:cubicBezTo>
                  <a:cubicBezTo>
                    <a:pt x="1233" y="71"/>
                    <a:pt x="1291" y="97"/>
                    <a:pt x="1341" y="131"/>
                  </a:cubicBezTo>
                  <a:cubicBezTo>
                    <a:pt x="1557" y="277"/>
                    <a:pt x="1653" y="570"/>
                    <a:pt x="1718" y="819"/>
                  </a:cubicBezTo>
                  <a:cubicBezTo>
                    <a:pt x="1847" y="1311"/>
                    <a:pt x="1877" y="1831"/>
                    <a:pt x="1821" y="2337"/>
                  </a:cubicBez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4" name="Freeform 32">
              <a:extLst>
                <a:ext uri="{FF2B5EF4-FFF2-40B4-BE49-F238E27FC236}">
                  <a16:creationId xmlns="" xmlns:a16="http://schemas.microsoft.com/office/drawing/2014/main" id="{2201D266-F618-4B47-9ED6-70D932E05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6925" y="1671638"/>
              <a:ext cx="153988" cy="34925"/>
            </a:xfrm>
            <a:custGeom>
              <a:avLst/>
              <a:gdLst>
                <a:gd name="T0" fmla="*/ 839 w 839"/>
                <a:gd name="T1" fmla="*/ 131 h 187"/>
                <a:gd name="T2" fmla="*/ 756 w 839"/>
                <a:gd name="T3" fmla="*/ 163 h 187"/>
                <a:gd name="T4" fmla="*/ 670 w 839"/>
                <a:gd name="T5" fmla="*/ 132 h 187"/>
                <a:gd name="T6" fmla="*/ 77 w 839"/>
                <a:gd name="T7" fmla="*/ 187 h 187"/>
                <a:gd name="T8" fmla="*/ 0 w 839"/>
                <a:gd name="T9" fmla="*/ 165 h 187"/>
                <a:gd name="T10" fmla="*/ 665 w 839"/>
                <a:gd name="T11" fmla="*/ 56 h 187"/>
                <a:gd name="T12" fmla="*/ 839 w 839"/>
                <a:gd name="T13" fmla="*/ 13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9" h="187">
                  <a:moveTo>
                    <a:pt x="839" y="131"/>
                  </a:moveTo>
                  <a:cubicBezTo>
                    <a:pt x="812" y="143"/>
                    <a:pt x="785" y="154"/>
                    <a:pt x="756" y="163"/>
                  </a:cubicBezTo>
                  <a:cubicBezTo>
                    <a:pt x="729" y="150"/>
                    <a:pt x="701" y="139"/>
                    <a:pt x="670" y="132"/>
                  </a:cubicBezTo>
                  <a:cubicBezTo>
                    <a:pt x="457" y="82"/>
                    <a:pt x="252" y="97"/>
                    <a:pt x="77" y="187"/>
                  </a:cubicBezTo>
                  <a:cubicBezTo>
                    <a:pt x="50" y="180"/>
                    <a:pt x="24" y="173"/>
                    <a:pt x="0" y="165"/>
                  </a:cubicBezTo>
                  <a:cubicBezTo>
                    <a:pt x="193" y="39"/>
                    <a:pt x="425" y="0"/>
                    <a:pt x="665" y="56"/>
                  </a:cubicBezTo>
                  <a:cubicBezTo>
                    <a:pt x="730" y="71"/>
                    <a:pt x="788" y="97"/>
                    <a:pt x="839" y="131"/>
                  </a:cubicBez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Freeform 33">
              <a:extLst>
                <a:ext uri="{FF2B5EF4-FFF2-40B4-BE49-F238E27FC236}">
                  <a16:creationId xmlns="" xmlns:a16="http://schemas.microsoft.com/office/drawing/2014/main" id="{FC0DAE6B-21CB-44D0-9FC4-95B7AE091E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0750" y="2203451"/>
              <a:ext cx="230188" cy="273050"/>
            </a:xfrm>
            <a:custGeom>
              <a:avLst/>
              <a:gdLst>
                <a:gd name="T0" fmla="*/ 805 w 1262"/>
                <a:gd name="T1" fmla="*/ 1494 h 1494"/>
                <a:gd name="T2" fmla="*/ 312 w 1262"/>
                <a:gd name="T3" fmla="*/ 1120 h 1494"/>
                <a:gd name="T4" fmla="*/ 497 w 1262"/>
                <a:gd name="T5" fmla="*/ 886 h 1494"/>
                <a:gd name="T6" fmla="*/ 732 w 1262"/>
                <a:gd name="T7" fmla="*/ 1174 h 1494"/>
                <a:gd name="T8" fmla="*/ 1062 w 1262"/>
                <a:gd name="T9" fmla="*/ 107 h 1494"/>
                <a:gd name="T10" fmla="*/ 1062 w 1262"/>
                <a:gd name="T11" fmla="*/ 107 h 1494"/>
                <a:gd name="T12" fmla="*/ 1262 w 1262"/>
                <a:gd name="T13" fmla="*/ 0 h 1494"/>
                <a:gd name="T14" fmla="*/ 1176 w 1262"/>
                <a:gd name="T15" fmla="*/ 503 h 1494"/>
                <a:gd name="T16" fmla="*/ 1131 w 1262"/>
                <a:gd name="T17" fmla="*/ 641 h 1494"/>
                <a:gd name="T18" fmla="*/ 928 w 1262"/>
                <a:gd name="T19" fmla="*/ 695 h 1494"/>
                <a:gd name="T20" fmla="*/ 1105 w 1262"/>
                <a:gd name="T21" fmla="*/ 717 h 1494"/>
                <a:gd name="T22" fmla="*/ 805 w 1262"/>
                <a:gd name="T23" fmla="*/ 1494 h 1494"/>
                <a:gd name="T24" fmla="*/ 199 w 1262"/>
                <a:gd name="T25" fmla="*/ 982 h 1494"/>
                <a:gd name="T26" fmla="*/ 0 w 1262"/>
                <a:gd name="T27" fmla="*/ 566 h 1494"/>
                <a:gd name="T28" fmla="*/ 146 w 1262"/>
                <a:gd name="T29" fmla="*/ 575 h 1494"/>
                <a:gd name="T30" fmla="*/ 304 w 1262"/>
                <a:gd name="T31" fmla="*/ 564 h 1494"/>
                <a:gd name="T32" fmla="*/ 304 w 1262"/>
                <a:gd name="T33" fmla="*/ 564 h 1494"/>
                <a:gd name="T34" fmla="*/ 460 w 1262"/>
                <a:gd name="T35" fmla="*/ 832 h 1494"/>
                <a:gd name="T36" fmla="*/ 199 w 1262"/>
                <a:gd name="T37" fmla="*/ 982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2" h="1494">
                  <a:moveTo>
                    <a:pt x="805" y="1494"/>
                  </a:moveTo>
                  <a:cubicBezTo>
                    <a:pt x="805" y="1494"/>
                    <a:pt x="543" y="1369"/>
                    <a:pt x="312" y="1120"/>
                  </a:cubicBezTo>
                  <a:lnTo>
                    <a:pt x="497" y="886"/>
                  </a:lnTo>
                  <a:cubicBezTo>
                    <a:pt x="621" y="1060"/>
                    <a:pt x="732" y="1174"/>
                    <a:pt x="732" y="1174"/>
                  </a:cubicBezTo>
                  <a:cubicBezTo>
                    <a:pt x="732" y="1174"/>
                    <a:pt x="928" y="695"/>
                    <a:pt x="1062" y="107"/>
                  </a:cubicBezTo>
                  <a:lnTo>
                    <a:pt x="1062" y="107"/>
                  </a:lnTo>
                  <a:lnTo>
                    <a:pt x="1262" y="0"/>
                  </a:lnTo>
                  <a:cubicBezTo>
                    <a:pt x="1247" y="201"/>
                    <a:pt x="1213" y="386"/>
                    <a:pt x="1176" y="503"/>
                  </a:cubicBezTo>
                  <a:cubicBezTo>
                    <a:pt x="1161" y="549"/>
                    <a:pt x="1146" y="595"/>
                    <a:pt x="1131" y="641"/>
                  </a:cubicBezTo>
                  <a:lnTo>
                    <a:pt x="928" y="695"/>
                  </a:lnTo>
                  <a:lnTo>
                    <a:pt x="1105" y="717"/>
                  </a:lnTo>
                  <a:cubicBezTo>
                    <a:pt x="965" y="1120"/>
                    <a:pt x="805" y="1494"/>
                    <a:pt x="805" y="1494"/>
                  </a:cubicBezTo>
                  <a:moveTo>
                    <a:pt x="199" y="982"/>
                  </a:moveTo>
                  <a:cubicBezTo>
                    <a:pt x="113" y="864"/>
                    <a:pt x="40" y="725"/>
                    <a:pt x="0" y="566"/>
                  </a:cubicBezTo>
                  <a:cubicBezTo>
                    <a:pt x="47" y="572"/>
                    <a:pt x="96" y="575"/>
                    <a:pt x="146" y="575"/>
                  </a:cubicBezTo>
                  <a:cubicBezTo>
                    <a:pt x="198" y="575"/>
                    <a:pt x="251" y="571"/>
                    <a:pt x="304" y="564"/>
                  </a:cubicBezTo>
                  <a:lnTo>
                    <a:pt x="304" y="564"/>
                  </a:lnTo>
                  <a:cubicBezTo>
                    <a:pt x="351" y="661"/>
                    <a:pt x="406" y="752"/>
                    <a:pt x="460" y="832"/>
                  </a:cubicBezTo>
                  <a:lnTo>
                    <a:pt x="199" y="982"/>
                  </a:lnTo>
                  <a:close/>
                </a:path>
              </a:pathLst>
            </a:custGeom>
            <a:solidFill>
              <a:srgbClr val="7B9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6" name="Freeform 34">
              <a:extLst>
                <a:ext uri="{FF2B5EF4-FFF2-40B4-BE49-F238E27FC236}">
                  <a16:creationId xmlns="" xmlns:a16="http://schemas.microsoft.com/office/drawing/2014/main" id="{2D2451B3-0DB2-4104-85D3-3E067CD5B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3" y="2222501"/>
              <a:ext cx="138113" cy="195263"/>
            </a:xfrm>
            <a:custGeom>
              <a:avLst/>
              <a:gdLst>
                <a:gd name="T0" fmla="*/ 428 w 758"/>
                <a:gd name="T1" fmla="*/ 1067 h 1067"/>
                <a:gd name="T2" fmla="*/ 193 w 758"/>
                <a:gd name="T3" fmla="*/ 779 h 1067"/>
                <a:gd name="T4" fmla="*/ 299 w 758"/>
                <a:gd name="T5" fmla="*/ 644 h 1067"/>
                <a:gd name="T6" fmla="*/ 156 w 758"/>
                <a:gd name="T7" fmla="*/ 725 h 1067"/>
                <a:gd name="T8" fmla="*/ 156 w 758"/>
                <a:gd name="T9" fmla="*/ 725 h 1067"/>
                <a:gd name="T10" fmla="*/ 0 w 758"/>
                <a:gd name="T11" fmla="*/ 457 h 1067"/>
                <a:gd name="T12" fmla="*/ 439 w 758"/>
                <a:gd name="T13" fmla="*/ 303 h 1067"/>
                <a:gd name="T14" fmla="*/ 683 w 758"/>
                <a:gd name="T15" fmla="*/ 40 h 1067"/>
                <a:gd name="T16" fmla="*/ 758 w 758"/>
                <a:gd name="T17" fmla="*/ 0 h 1067"/>
                <a:gd name="T18" fmla="*/ 428 w 758"/>
                <a:gd name="T19" fmla="*/ 1067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8" h="1067">
                  <a:moveTo>
                    <a:pt x="428" y="1067"/>
                  </a:moveTo>
                  <a:cubicBezTo>
                    <a:pt x="428" y="1067"/>
                    <a:pt x="317" y="953"/>
                    <a:pt x="193" y="779"/>
                  </a:cubicBezTo>
                  <a:lnTo>
                    <a:pt x="299" y="644"/>
                  </a:lnTo>
                  <a:lnTo>
                    <a:pt x="156" y="725"/>
                  </a:lnTo>
                  <a:lnTo>
                    <a:pt x="156" y="725"/>
                  </a:lnTo>
                  <a:cubicBezTo>
                    <a:pt x="102" y="645"/>
                    <a:pt x="47" y="554"/>
                    <a:pt x="0" y="457"/>
                  </a:cubicBezTo>
                  <a:cubicBezTo>
                    <a:pt x="144" y="438"/>
                    <a:pt x="293" y="392"/>
                    <a:pt x="439" y="303"/>
                  </a:cubicBezTo>
                  <a:cubicBezTo>
                    <a:pt x="537" y="244"/>
                    <a:pt x="617" y="151"/>
                    <a:pt x="683" y="40"/>
                  </a:cubicBezTo>
                  <a:lnTo>
                    <a:pt x="758" y="0"/>
                  </a:lnTo>
                  <a:cubicBezTo>
                    <a:pt x="624" y="588"/>
                    <a:pt x="428" y="1067"/>
                    <a:pt x="428" y="1067"/>
                  </a:cubicBezTo>
                </a:path>
              </a:pathLst>
            </a:custGeom>
            <a:solidFill>
              <a:srgbClr val="447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Freeform 35">
              <a:extLst>
                <a:ext uri="{FF2B5EF4-FFF2-40B4-BE49-F238E27FC236}">
                  <a16:creationId xmlns="" xmlns:a16="http://schemas.microsoft.com/office/drawing/2014/main" id="{89616015-BC12-44CE-BCC5-C0CE29CF5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6488" y="2089151"/>
              <a:ext cx="46038" cy="130175"/>
            </a:xfrm>
            <a:custGeom>
              <a:avLst/>
              <a:gdLst>
                <a:gd name="T0" fmla="*/ 0 w 252"/>
                <a:gd name="T1" fmla="*/ 712 h 712"/>
                <a:gd name="T2" fmla="*/ 0 w 252"/>
                <a:gd name="T3" fmla="*/ 712 h 712"/>
                <a:gd name="T4" fmla="*/ 54 w 252"/>
                <a:gd name="T5" fmla="*/ 659 h 712"/>
                <a:gd name="T6" fmla="*/ 59 w 252"/>
                <a:gd name="T7" fmla="*/ 583 h 712"/>
                <a:gd name="T8" fmla="*/ 59 w 252"/>
                <a:gd name="T9" fmla="*/ 583 h 712"/>
                <a:gd name="T10" fmla="*/ 209 w 252"/>
                <a:gd name="T11" fmla="*/ 7 h 712"/>
                <a:gd name="T12" fmla="*/ 218 w 252"/>
                <a:gd name="T13" fmla="*/ 0 h 712"/>
                <a:gd name="T14" fmla="*/ 252 w 252"/>
                <a:gd name="T15" fmla="*/ 386 h 712"/>
                <a:gd name="T16" fmla="*/ 251 w 252"/>
                <a:gd name="T17" fmla="*/ 462 h 712"/>
                <a:gd name="T18" fmla="*/ 251 w 252"/>
                <a:gd name="T19" fmla="*/ 462 h 712"/>
                <a:gd name="T20" fmla="*/ 0 w 252"/>
                <a:gd name="T21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2" h="712">
                  <a:moveTo>
                    <a:pt x="0" y="712"/>
                  </a:moveTo>
                  <a:lnTo>
                    <a:pt x="0" y="712"/>
                  </a:lnTo>
                  <a:lnTo>
                    <a:pt x="54" y="659"/>
                  </a:lnTo>
                  <a:cubicBezTo>
                    <a:pt x="56" y="634"/>
                    <a:pt x="58" y="609"/>
                    <a:pt x="59" y="583"/>
                  </a:cubicBezTo>
                  <a:lnTo>
                    <a:pt x="59" y="583"/>
                  </a:lnTo>
                  <a:cubicBezTo>
                    <a:pt x="135" y="395"/>
                    <a:pt x="181" y="185"/>
                    <a:pt x="209" y="7"/>
                  </a:cubicBezTo>
                  <a:lnTo>
                    <a:pt x="218" y="0"/>
                  </a:lnTo>
                  <a:cubicBezTo>
                    <a:pt x="242" y="116"/>
                    <a:pt x="252" y="250"/>
                    <a:pt x="252" y="386"/>
                  </a:cubicBezTo>
                  <a:cubicBezTo>
                    <a:pt x="252" y="411"/>
                    <a:pt x="252" y="436"/>
                    <a:pt x="251" y="462"/>
                  </a:cubicBezTo>
                  <a:lnTo>
                    <a:pt x="251" y="462"/>
                  </a:lnTo>
                  <a:lnTo>
                    <a:pt x="0" y="712"/>
                  </a:lnTo>
                </a:path>
              </a:pathLst>
            </a:custGeom>
            <a:solidFill>
              <a:srgbClr val="6E8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Freeform 36">
              <a:extLst>
                <a:ext uri="{FF2B5EF4-FFF2-40B4-BE49-F238E27FC236}">
                  <a16:creationId xmlns="" xmlns:a16="http://schemas.microsoft.com/office/drawing/2014/main" id="{83D6D376-E11A-4824-B7D0-85C76ABEC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6488" y="2195513"/>
              <a:ext cx="11113" cy="23813"/>
            </a:xfrm>
            <a:custGeom>
              <a:avLst/>
              <a:gdLst>
                <a:gd name="T0" fmla="*/ 0 w 59"/>
                <a:gd name="T1" fmla="*/ 129 h 129"/>
                <a:gd name="T2" fmla="*/ 59 w 59"/>
                <a:gd name="T3" fmla="*/ 0 h 129"/>
                <a:gd name="T4" fmla="*/ 54 w 59"/>
                <a:gd name="T5" fmla="*/ 75 h 129"/>
                <a:gd name="T6" fmla="*/ 0 w 59"/>
                <a:gd name="T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29">
                  <a:moveTo>
                    <a:pt x="0" y="129"/>
                  </a:moveTo>
                  <a:cubicBezTo>
                    <a:pt x="22" y="88"/>
                    <a:pt x="41" y="45"/>
                    <a:pt x="59" y="0"/>
                  </a:cubicBezTo>
                  <a:cubicBezTo>
                    <a:pt x="58" y="26"/>
                    <a:pt x="56" y="51"/>
                    <a:pt x="54" y="75"/>
                  </a:cubicBezTo>
                  <a:lnTo>
                    <a:pt x="0" y="129"/>
                  </a:lnTo>
                </a:path>
              </a:pathLst>
            </a:custGeom>
            <a:solidFill>
              <a:srgbClr val="3D6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9" name="Freeform 37">
              <a:extLst>
                <a:ext uri="{FF2B5EF4-FFF2-40B4-BE49-F238E27FC236}">
                  <a16:creationId xmlns="" xmlns:a16="http://schemas.microsoft.com/office/drawing/2014/main" id="{64090923-47E7-452C-8F29-738456344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5863" y="1819276"/>
              <a:ext cx="242888" cy="403225"/>
            </a:xfrm>
            <a:custGeom>
              <a:avLst/>
              <a:gdLst>
                <a:gd name="T0" fmla="*/ 1064 w 1329"/>
                <a:gd name="T1" fmla="*/ 913 h 2206"/>
                <a:gd name="T2" fmla="*/ 818 w 1329"/>
                <a:gd name="T3" fmla="*/ 1093 h 2206"/>
                <a:gd name="T4" fmla="*/ 1032 w 1329"/>
                <a:gd name="T5" fmla="*/ 1045 h 2206"/>
                <a:gd name="T6" fmla="*/ 1211 w 1329"/>
                <a:gd name="T7" fmla="*/ 1006 h 2206"/>
                <a:gd name="T8" fmla="*/ 1069 w 1329"/>
                <a:gd name="T9" fmla="*/ 1385 h 2206"/>
                <a:gd name="T10" fmla="*/ 579 w 1329"/>
                <a:gd name="T11" fmla="*/ 2206 h 2206"/>
                <a:gd name="T12" fmla="*/ 185 w 1329"/>
                <a:gd name="T13" fmla="*/ 1768 h 2206"/>
                <a:gd name="T14" fmla="*/ 52 w 1329"/>
                <a:gd name="T15" fmla="*/ 1473 h 2206"/>
                <a:gd name="T16" fmla="*/ 355 w 1329"/>
                <a:gd name="T17" fmla="*/ 1429 h 2206"/>
                <a:gd name="T18" fmla="*/ 601 w 1329"/>
                <a:gd name="T19" fmla="*/ 1393 h 2206"/>
                <a:gd name="T20" fmla="*/ 331 w 1329"/>
                <a:gd name="T21" fmla="*/ 1366 h 2206"/>
                <a:gd name="T22" fmla="*/ 22 w 1329"/>
                <a:gd name="T23" fmla="*/ 1335 h 2206"/>
                <a:gd name="T24" fmla="*/ 12 w 1329"/>
                <a:gd name="T25" fmla="*/ 1251 h 2206"/>
                <a:gd name="T26" fmla="*/ 105 w 1329"/>
                <a:gd name="T27" fmla="*/ 472 h 2206"/>
                <a:gd name="T28" fmla="*/ 260 w 1329"/>
                <a:gd name="T29" fmla="*/ 572 h 2206"/>
                <a:gd name="T30" fmla="*/ 601 w 1329"/>
                <a:gd name="T31" fmla="*/ 792 h 2206"/>
                <a:gd name="T32" fmla="*/ 326 w 1329"/>
                <a:gd name="T33" fmla="*/ 399 h 2206"/>
                <a:gd name="T34" fmla="*/ 206 w 1329"/>
                <a:gd name="T35" fmla="*/ 230 h 2206"/>
                <a:gd name="T36" fmla="*/ 367 w 1329"/>
                <a:gd name="T37" fmla="*/ 76 h 2206"/>
                <a:gd name="T38" fmla="*/ 724 w 1329"/>
                <a:gd name="T39" fmla="*/ 299 h 2206"/>
                <a:gd name="T40" fmla="*/ 871 w 1329"/>
                <a:gd name="T41" fmla="*/ 170 h 2206"/>
                <a:gd name="T42" fmla="*/ 1170 w 1329"/>
                <a:gd name="T43" fmla="*/ 38 h 2206"/>
                <a:gd name="T44" fmla="*/ 1269 w 1329"/>
                <a:gd name="T45" fmla="*/ 762 h 2206"/>
                <a:gd name="T46" fmla="*/ 1064 w 1329"/>
                <a:gd name="T47" fmla="*/ 913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29" h="2206">
                  <a:moveTo>
                    <a:pt x="1064" y="913"/>
                  </a:moveTo>
                  <a:lnTo>
                    <a:pt x="818" y="1093"/>
                  </a:lnTo>
                  <a:lnTo>
                    <a:pt x="1032" y="1045"/>
                  </a:lnTo>
                  <a:lnTo>
                    <a:pt x="1211" y="1006"/>
                  </a:lnTo>
                  <a:cubicBezTo>
                    <a:pt x="1167" y="1160"/>
                    <a:pt x="1114" y="1297"/>
                    <a:pt x="1069" y="1385"/>
                  </a:cubicBezTo>
                  <a:cubicBezTo>
                    <a:pt x="859" y="1781"/>
                    <a:pt x="579" y="2206"/>
                    <a:pt x="579" y="2206"/>
                  </a:cubicBezTo>
                  <a:cubicBezTo>
                    <a:pt x="579" y="2206"/>
                    <a:pt x="352" y="2043"/>
                    <a:pt x="185" y="1768"/>
                  </a:cubicBezTo>
                  <a:cubicBezTo>
                    <a:pt x="131" y="1681"/>
                    <a:pt x="84" y="1582"/>
                    <a:pt x="52" y="1473"/>
                  </a:cubicBezTo>
                  <a:lnTo>
                    <a:pt x="355" y="1429"/>
                  </a:lnTo>
                  <a:lnTo>
                    <a:pt x="601" y="1393"/>
                  </a:lnTo>
                  <a:lnTo>
                    <a:pt x="331" y="1366"/>
                  </a:lnTo>
                  <a:lnTo>
                    <a:pt x="22" y="1335"/>
                  </a:lnTo>
                  <a:cubicBezTo>
                    <a:pt x="17" y="1308"/>
                    <a:pt x="14" y="1279"/>
                    <a:pt x="12" y="1251"/>
                  </a:cubicBezTo>
                  <a:cubicBezTo>
                    <a:pt x="0" y="1072"/>
                    <a:pt x="26" y="740"/>
                    <a:pt x="105" y="472"/>
                  </a:cubicBezTo>
                  <a:lnTo>
                    <a:pt x="260" y="572"/>
                  </a:lnTo>
                  <a:lnTo>
                    <a:pt x="601" y="792"/>
                  </a:lnTo>
                  <a:lnTo>
                    <a:pt x="326" y="399"/>
                  </a:lnTo>
                  <a:lnTo>
                    <a:pt x="206" y="230"/>
                  </a:lnTo>
                  <a:cubicBezTo>
                    <a:pt x="251" y="155"/>
                    <a:pt x="304" y="100"/>
                    <a:pt x="367" y="76"/>
                  </a:cubicBezTo>
                  <a:cubicBezTo>
                    <a:pt x="466" y="39"/>
                    <a:pt x="724" y="299"/>
                    <a:pt x="724" y="299"/>
                  </a:cubicBezTo>
                  <a:cubicBezTo>
                    <a:pt x="724" y="299"/>
                    <a:pt x="789" y="236"/>
                    <a:pt x="871" y="170"/>
                  </a:cubicBezTo>
                  <a:cubicBezTo>
                    <a:pt x="975" y="87"/>
                    <a:pt x="1108" y="0"/>
                    <a:pt x="1170" y="38"/>
                  </a:cubicBezTo>
                  <a:cubicBezTo>
                    <a:pt x="1329" y="138"/>
                    <a:pt x="1328" y="452"/>
                    <a:pt x="1269" y="762"/>
                  </a:cubicBezTo>
                  <a:lnTo>
                    <a:pt x="1064" y="913"/>
                  </a:ln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Freeform 38">
              <a:extLst>
                <a:ext uri="{FF2B5EF4-FFF2-40B4-BE49-F238E27FC236}">
                  <a16:creationId xmlns="" xmlns:a16="http://schemas.microsoft.com/office/drawing/2014/main" id="{20B0D067-3F42-4B0B-AC21-07FAA7E0A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75" y="1854201"/>
              <a:ext cx="161925" cy="301625"/>
            </a:xfrm>
            <a:custGeom>
              <a:avLst/>
              <a:gdLst>
                <a:gd name="T0" fmla="*/ 870 w 889"/>
                <a:gd name="T1" fmla="*/ 722 h 1645"/>
                <a:gd name="T2" fmla="*/ 625 w 889"/>
                <a:gd name="T3" fmla="*/ 902 h 1645"/>
                <a:gd name="T4" fmla="*/ 839 w 889"/>
                <a:gd name="T5" fmla="*/ 854 h 1645"/>
                <a:gd name="T6" fmla="*/ 385 w 889"/>
                <a:gd name="T7" fmla="*/ 1645 h 1645"/>
                <a:gd name="T8" fmla="*/ 247 w 889"/>
                <a:gd name="T9" fmla="*/ 1419 h 1645"/>
                <a:gd name="T10" fmla="*/ 163 w 889"/>
                <a:gd name="T11" fmla="*/ 1238 h 1645"/>
                <a:gd name="T12" fmla="*/ 408 w 889"/>
                <a:gd name="T13" fmla="*/ 1202 h 1645"/>
                <a:gd name="T14" fmla="*/ 138 w 889"/>
                <a:gd name="T15" fmla="*/ 1175 h 1645"/>
                <a:gd name="T16" fmla="*/ 67 w 889"/>
                <a:gd name="T17" fmla="*/ 381 h 1645"/>
                <a:gd name="T18" fmla="*/ 408 w 889"/>
                <a:gd name="T19" fmla="*/ 601 h 1645"/>
                <a:gd name="T20" fmla="*/ 133 w 889"/>
                <a:gd name="T21" fmla="*/ 208 h 1645"/>
                <a:gd name="T22" fmla="*/ 531 w 889"/>
                <a:gd name="T23" fmla="*/ 108 h 1645"/>
                <a:gd name="T24" fmla="*/ 669 w 889"/>
                <a:gd name="T25" fmla="*/ 151 h 1645"/>
                <a:gd name="T26" fmla="*/ 876 w 889"/>
                <a:gd name="T27" fmla="*/ 461 h 1645"/>
                <a:gd name="T28" fmla="*/ 870 w 889"/>
                <a:gd name="T29" fmla="*/ 72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9" h="1645">
                  <a:moveTo>
                    <a:pt x="870" y="722"/>
                  </a:moveTo>
                  <a:lnTo>
                    <a:pt x="625" y="902"/>
                  </a:lnTo>
                  <a:lnTo>
                    <a:pt x="839" y="854"/>
                  </a:lnTo>
                  <a:cubicBezTo>
                    <a:pt x="717" y="1271"/>
                    <a:pt x="385" y="1645"/>
                    <a:pt x="385" y="1645"/>
                  </a:cubicBezTo>
                  <a:cubicBezTo>
                    <a:pt x="385" y="1645"/>
                    <a:pt x="320" y="1559"/>
                    <a:pt x="247" y="1419"/>
                  </a:cubicBezTo>
                  <a:cubicBezTo>
                    <a:pt x="219" y="1366"/>
                    <a:pt x="190" y="1305"/>
                    <a:pt x="163" y="1238"/>
                  </a:cubicBezTo>
                  <a:lnTo>
                    <a:pt x="408" y="1202"/>
                  </a:lnTo>
                  <a:lnTo>
                    <a:pt x="138" y="1175"/>
                  </a:lnTo>
                  <a:cubicBezTo>
                    <a:pt x="57" y="951"/>
                    <a:pt x="0" y="669"/>
                    <a:pt x="67" y="381"/>
                  </a:cubicBezTo>
                  <a:lnTo>
                    <a:pt x="408" y="601"/>
                  </a:lnTo>
                  <a:lnTo>
                    <a:pt x="133" y="208"/>
                  </a:lnTo>
                  <a:cubicBezTo>
                    <a:pt x="269" y="0"/>
                    <a:pt x="531" y="108"/>
                    <a:pt x="531" y="108"/>
                  </a:cubicBezTo>
                  <a:cubicBezTo>
                    <a:pt x="531" y="108"/>
                    <a:pt x="596" y="112"/>
                    <a:pt x="669" y="151"/>
                  </a:cubicBezTo>
                  <a:cubicBezTo>
                    <a:pt x="753" y="195"/>
                    <a:pt x="849" y="284"/>
                    <a:pt x="876" y="461"/>
                  </a:cubicBezTo>
                  <a:cubicBezTo>
                    <a:pt x="889" y="546"/>
                    <a:pt x="886" y="634"/>
                    <a:pt x="870" y="722"/>
                  </a:cubicBezTo>
                  <a:close/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1" name="Freeform 39">
              <a:extLst>
                <a:ext uri="{FF2B5EF4-FFF2-40B4-BE49-F238E27FC236}">
                  <a16:creationId xmlns="" xmlns:a16="http://schemas.microsoft.com/office/drawing/2014/main" id="{53421514-BF1E-45CA-90C1-D910FE785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788" y="2003426"/>
              <a:ext cx="187325" cy="219075"/>
            </a:xfrm>
            <a:custGeom>
              <a:avLst/>
              <a:gdLst>
                <a:gd name="T0" fmla="*/ 394 w 1026"/>
                <a:gd name="T1" fmla="*/ 1201 h 1201"/>
                <a:gd name="T2" fmla="*/ 0 w 1026"/>
                <a:gd name="T3" fmla="*/ 763 h 1201"/>
                <a:gd name="T4" fmla="*/ 254 w 1026"/>
                <a:gd name="T5" fmla="*/ 605 h 1201"/>
                <a:gd name="T6" fmla="*/ 254 w 1026"/>
                <a:gd name="T7" fmla="*/ 605 h 1201"/>
                <a:gd name="T8" fmla="*/ 393 w 1026"/>
                <a:gd name="T9" fmla="*/ 831 h 1201"/>
                <a:gd name="T10" fmla="*/ 847 w 1026"/>
                <a:gd name="T11" fmla="*/ 40 h 1201"/>
                <a:gd name="T12" fmla="*/ 847 w 1026"/>
                <a:gd name="T13" fmla="*/ 40 h 1201"/>
                <a:gd name="T14" fmla="*/ 1026 w 1026"/>
                <a:gd name="T15" fmla="*/ 0 h 1201"/>
                <a:gd name="T16" fmla="*/ 884 w 1026"/>
                <a:gd name="T17" fmla="*/ 380 h 1201"/>
                <a:gd name="T18" fmla="*/ 394 w 1026"/>
                <a:gd name="T19" fmla="*/ 1201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6" h="1201">
                  <a:moveTo>
                    <a:pt x="394" y="1201"/>
                  </a:moveTo>
                  <a:cubicBezTo>
                    <a:pt x="394" y="1201"/>
                    <a:pt x="167" y="1038"/>
                    <a:pt x="0" y="763"/>
                  </a:cubicBezTo>
                  <a:cubicBezTo>
                    <a:pt x="77" y="728"/>
                    <a:pt x="169" y="676"/>
                    <a:pt x="254" y="605"/>
                  </a:cubicBezTo>
                  <a:lnTo>
                    <a:pt x="254" y="605"/>
                  </a:lnTo>
                  <a:cubicBezTo>
                    <a:pt x="328" y="746"/>
                    <a:pt x="393" y="831"/>
                    <a:pt x="393" y="831"/>
                  </a:cubicBezTo>
                  <a:cubicBezTo>
                    <a:pt x="393" y="831"/>
                    <a:pt x="725" y="457"/>
                    <a:pt x="847" y="40"/>
                  </a:cubicBezTo>
                  <a:lnTo>
                    <a:pt x="847" y="40"/>
                  </a:lnTo>
                  <a:lnTo>
                    <a:pt x="1026" y="0"/>
                  </a:lnTo>
                  <a:cubicBezTo>
                    <a:pt x="982" y="155"/>
                    <a:pt x="929" y="292"/>
                    <a:pt x="884" y="380"/>
                  </a:cubicBezTo>
                  <a:cubicBezTo>
                    <a:pt x="674" y="776"/>
                    <a:pt x="394" y="1201"/>
                    <a:pt x="394" y="1201"/>
                  </a:cubicBezTo>
                  <a:close/>
                </a:path>
              </a:pathLst>
            </a:custGeom>
            <a:solidFill>
              <a:srgbClr val="7B9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2" name="Freeform 40">
              <a:extLst>
                <a:ext uri="{FF2B5EF4-FFF2-40B4-BE49-F238E27FC236}">
                  <a16:creationId xmlns="" xmlns:a16="http://schemas.microsoft.com/office/drawing/2014/main" id="{EF7AB3CC-14CD-4EF5-8DA1-16E8A1398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4613" y="1825626"/>
              <a:ext cx="80963" cy="161925"/>
            </a:xfrm>
            <a:custGeom>
              <a:avLst/>
              <a:gdLst>
                <a:gd name="T0" fmla="*/ 201 w 443"/>
                <a:gd name="T1" fmla="*/ 884 h 884"/>
                <a:gd name="T2" fmla="*/ 206 w 443"/>
                <a:gd name="T3" fmla="*/ 623 h 884"/>
                <a:gd name="T4" fmla="*/ 0 w 443"/>
                <a:gd name="T5" fmla="*/ 313 h 884"/>
                <a:gd name="T6" fmla="*/ 8 w 443"/>
                <a:gd name="T7" fmla="*/ 141 h 884"/>
                <a:gd name="T8" fmla="*/ 270 w 443"/>
                <a:gd name="T9" fmla="*/ 0 h 884"/>
                <a:gd name="T10" fmla="*/ 307 w 443"/>
                <a:gd name="T11" fmla="*/ 9 h 884"/>
                <a:gd name="T12" fmla="*/ 443 w 443"/>
                <a:gd name="T13" fmla="*/ 389 h 884"/>
                <a:gd name="T14" fmla="*/ 406 w 443"/>
                <a:gd name="T15" fmla="*/ 733 h 884"/>
                <a:gd name="T16" fmla="*/ 201 w 443"/>
                <a:gd name="T17" fmla="*/ 88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884">
                  <a:moveTo>
                    <a:pt x="201" y="884"/>
                  </a:moveTo>
                  <a:cubicBezTo>
                    <a:pt x="216" y="796"/>
                    <a:pt x="219" y="708"/>
                    <a:pt x="206" y="623"/>
                  </a:cubicBezTo>
                  <a:cubicBezTo>
                    <a:pt x="179" y="446"/>
                    <a:pt x="83" y="357"/>
                    <a:pt x="0" y="313"/>
                  </a:cubicBezTo>
                  <a:cubicBezTo>
                    <a:pt x="3" y="254"/>
                    <a:pt x="6" y="196"/>
                    <a:pt x="8" y="141"/>
                  </a:cubicBezTo>
                  <a:cubicBezTo>
                    <a:pt x="95" y="72"/>
                    <a:pt x="202" y="0"/>
                    <a:pt x="270" y="0"/>
                  </a:cubicBezTo>
                  <a:cubicBezTo>
                    <a:pt x="284" y="0"/>
                    <a:pt x="296" y="3"/>
                    <a:pt x="307" y="9"/>
                  </a:cubicBezTo>
                  <a:cubicBezTo>
                    <a:pt x="406" y="71"/>
                    <a:pt x="443" y="215"/>
                    <a:pt x="443" y="389"/>
                  </a:cubicBezTo>
                  <a:cubicBezTo>
                    <a:pt x="443" y="496"/>
                    <a:pt x="429" y="615"/>
                    <a:pt x="406" y="733"/>
                  </a:cubicBezTo>
                  <a:lnTo>
                    <a:pt x="201" y="884"/>
                  </a:lnTo>
                </a:path>
              </a:pathLst>
            </a:custGeom>
            <a:solidFill>
              <a:srgbClr val="7B9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" name="Freeform 41">
              <a:extLst>
                <a:ext uri="{FF2B5EF4-FFF2-40B4-BE49-F238E27FC236}">
                  <a16:creationId xmlns="" xmlns:a16="http://schemas.microsoft.com/office/drawing/2014/main" id="{BB191F8A-D381-44E4-915D-BFD9731CC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1882776"/>
              <a:ext cx="117475" cy="273050"/>
            </a:xfrm>
            <a:custGeom>
              <a:avLst/>
              <a:gdLst>
                <a:gd name="T0" fmla="*/ 138 w 642"/>
                <a:gd name="T1" fmla="*/ 1494 h 1494"/>
                <a:gd name="T2" fmla="*/ 0 w 642"/>
                <a:gd name="T3" fmla="*/ 1268 h 1494"/>
                <a:gd name="T4" fmla="*/ 218 w 642"/>
                <a:gd name="T5" fmla="*/ 991 h 1494"/>
                <a:gd name="T6" fmla="*/ 422 w 642"/>
                <a:gd name="T7" fmla="*/ 0 h 1494"/>
                <a:gd name="T8" fmla="*/ 422 w 642"/>
                <a:gd name="T9" fmla="*/ 0 h 1494"/>
                <a:gd name="T10" fmla="*/ 629 w 642"/>
                <a:gd name="T11" fmla="*/ 310 h 1494"/>
                <a:gd name="T12" fmla="*/ 623 w 642"/>
                <a:gd name="T13" fmla="*/ 571 h 1494"/>
                <a:gd name="T14" fmla="*/ 623 w 642"/>
                <a:gd name="T15" fmla="*/ 571 h 1494"/>
                <a:gd name="T16" fmla="*/ 378 w 642"/>
                <a:gd name="T17" fmla="*/ 751 h 1494"/>
                <a:gd name="T18" fmla="*/ 592 w 642"/>
                <a:gd name="T19" fmla="*/ 703 h 1494"/>
                <a:gd name="T20" fmla="*/ 138 w 642"/>
                <a:gd name="T21" fmla="*/ 1494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2" h="1494">
                  <a:moveTo>
                    <a:pt x="138" y="1494"/>
                  </a:moveTo>
                  <a:cubicBezTo>
                    <a:pt x="138" y="1494"/>
                    <a:pt x="73" y="1408"/>
                    <a:pt x="0" y="1268"/>
                  </a:cubicBezTo>
                  <a:cubicBezTo>
                    <a:pt x="87" y="1196"/>
                    <a:pt x="167" y="1105"/>
                    <a:pt x="218" y="991"/>
                  </a:cubicBezTo>
                  <a:cubicBezTo>
                    <a:pt x="346" y="703"/>
                    <a:pt x="401" y="328"/>
                    <a:pt x="422" y="0"/>
                  </a:cubicBezTo>
                  <a:lnTo>
                    <a:pt x="422" y="0"/>
                  </a:lnTo>
                  <a:cubicBezTo>
                    <a:pt x="506" y="44"/>
                    <a:pt x="602" y="133"/>
                    <a:pt x="629" y="310"/>
                  </a:cubicBezTo>
                  <a:cubicBezTo>
                    <a:pt x="642" y="395"/>
                    <a:pt x="639" y="483"/>
                    <a:pt x="623" y="571"/>
                  </a:cubicBezTo>
                  <a:lnTo>
                    <a:pt x="623" y="571"/>
                  </a:lnTo>
                  <a:lnTo>
                    <a:pt x="378" y="751"/>
                  </a:lnTo>
                  <a:lnTo>
                    <a:pt x="592" y="703"/>
                  </a:lnTo>
                  <a:cubicBezTo>
                    <a:pt x="470" y="1120"/>
                    <a:pt x="138" y="1494"/>
                    <a:pt x="138" y="1494"/>
                  </a:cubicBezTo>
                </a:path>
              </a:pathLst>
            </a:custGeom>
            <a:solidFill>
              <a:srgbClr val="447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Freeform 42">
              <a:extLst>
                <a:ext uri="{FF2B5EF4-FFF2-40B4-BE49-F238E27FC236}">
                  <a16:creationId xmlns="" xmlns:a16="http://schemas.microsoft.com/office/drawing/2014/main" id="{597DE85A-B6F9-46FC-A4FB-08189D99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2313" y="1825626"/>
              <a:ext cx="96838" cy="134938"/>
            </a:xfrm>
            <a:custGeom>
              <a:avLst/>
              <a:gdLst>
                <a:gd name="T0" fmla="*/ 527 w 527"/>
                <a:gd name="T1" fmla="*/ 3 h 743"/>
                <a:gd name="T2" fmla="*/ 245 w 527"/>
                <a:gd name="T3" fmla="*/ 419 h 743"/>
                <a:gd name="T4" fmla="*/ 68 w 527"/>
                <a:gd name="T5" fmla="*/ 734 h 743"/>
                <a:gd name="T6" fmla="*/ 0 w 527"/>
                <a:gd name="T7" fmla="*/ 743 h 743"/>
                <a:gd name="T8" fmla="*/ 189 w 527"/>
                <a:gd name="T9" fmla="*/ 407 h 743"/>
                <a:gd name="T10" fmla="*/ 466 w 527"/>
                <a:gd name="T11" fmla="*/ 0 h 743"/>
                <a:gd name="T12" fmla="*/ 527 w 527"/>
                <a:gd name="T13" fmla="*/ 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743">
                  <a:moveTo>
                    <a:pt x="527" y="3"/>
                  </a:moveTo>
                  <a:cubicBezTo>
                    <a:pt x="453" y="84"/>
                    <a:pt x="345" y="252"/>
                    <a:pt x="245" y="419"/>
                  </a:cubicBezTo>
                  <a:cubicBezTo>
                    <a:pt x="177" y="533"/>
                    <a:pt x="113" y="647"/>
                    <a:pt x="68" y="734"/>
                  </a:cubicBezTo>
                  <a:cubicBezTo>
                    <a:pt x="46" y="737"/>
                    <a:pt x="24" y="740"/>
                    <a:pt x="0" y="743"/>
                  </a:cubicBezTo>
                  <a:cubicBezTo>
                    <a:pt x="46" y="655"/>
                    <a:pt x="115" y="531"/>
                    <a:pt x="189" y="407"/>
                  </a:cubicBezTo>
                  <a:cubicBezTo>
                    <a:pt x="288" y="243"/>
                    <a:pt x="395" y="79"/>
                    <a:pt x="466" y="0"/>
                  </a:cubicBezTo>
                  <a:cubicBezTo>
                    <a:pt x="486" y="0"/>
                    <a:pt x="507" y="1"/>
                    <a:pt x="527" y="3"/>
                  </a:cubicBezTo>
                </a:path>
              </a:pathLst>
            </a:custGeom>
            <a:solidFill>
              <a:srgbClr val="3E7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" name="Freeform 43">
              <a:extLst>
                <a:ext uri="{FF2B5EF4-FFF2-40B4-BE49-F238E27FC236}">
                  <a16:creationId xmlns="" xmlns:a16="http://schemas.microsoft.com/office/drawing/2014/main" id="{72AEEBE2-7662-4AEE-AAF8-BAB99042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88" y="1885951"/>
              <a:ext cx="430213" cy="290513"/>
            </a:xfrm>
            <a:custGeom>
              <a:avLst/>
              <a:gdLst>
                <a:gd name="T0" fmla="*/ 2288 w 2354"/>
                <a:gd name="T1" fmla="*/ 75 h 1590"/>
                <a:gd name="T2" fmla="*/ 1483 w 2354"/>
                <a:gd name="T3" fmla="*/ 185 h 1590"/>
                <a:gd name="T4" fmla="*/ 966 w 2354"/>
                <a:gd name="T5" fmla="*/ 532 h 1590"/>
                <a:gd name="T6" fmla="*/ 935 w 2354"/>
                <a:gd name="T7" fmla="*/ 557 h 1590"/>
                <a:gd name="T8" fmla="*/ 440 w 2354"/>
                <a:gd name="T9" fmla="*/ 985 h 1590"/>
                <a:gd name="T10" fmla="*/ 74 w 2354"/>
                <a:gd name="T11" fmla="*/ 1551 h 1590"/>
                <a:gd name="T12" fmla="*/ 21 w 2354"/>
                <a:gd name="T13" fmla="*/ 1533 h 1590"/>
                <a:gd name="T14" fmla="*/ 434 w 2354"/>
                <a:gd name="T15" fmla="*/ 913 h 1590"/>
                <a:gd name="T16" fmla="*/ 989 w 2354"/>
                <a:gd name="T17" fmla="*/ 443 h 1590"/>
                <a:gd name="T18" fmla="*/ 994 w 2354"/>
                <a:gd name="T19" fmla="*/ 438 h 1590"/>
                <a:gd name="T20" fmla="*/ 1573 w 2354"/>
                <a:gd name="T21" fmla="*/ 85 h 1590"/>
                <a:gd name="T22" fmla="*/ 2311 w 2354"/>
                <a:gd name="T23" fmla="*/ 6 h 1590"/>
                <a:gd name="T24" fmla="*/ 2288 w 2354"/>
                <a:gd name="T25" fmla="*/ 75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4" h="1590">
                  <a:moveTo>
                    <a:pt x="2288" y="75"/>
                  </a:moveTo>
                  <a:cubicBezTo>
                    <a:pt x="2019" y="69"/>
                    <a:pt x="1732" y="66"/>
                    <a:pt x="1483" y="185"/>
                  </a:cubicBezTo>
                  <a:cubicBezTo>
                    <a:pt x="1293" y="275"/>
                    <a:pt x="1128" y="401"/>
                    <a:pt x="966" y="532"/>
                  </a:cubicBezTo>
                  <a:cubicBezTo>
                    <a:pt x="956" y="540"/>
                    <a:pt x="946" y="548"/>
                    <a:pt x="935" y="557"/>
                  </a:cubicBezTo>
                  <a:cubicBezTo>
                    <a:pt x="766" y="694"/>
                    <a:pt x="589" y="825"/>
                    <a:pt x="440" y="985"/>
                  </a:cubicBezTo>
                  <a:cubicBezTo>
                    <a:pt x="281" y="1154"/>
                    <a:pt x="172" y="1341"/>
                    <a:pt x="74" y="1551"/>
                  </a:cubicBezTo>
                  <a:cubicBezTo>
                    <a:pt x="56" y="1590"/>
                    <a:pt x="0" y="1579"/>
                    <a:pt x="21" y="1533"/>
                  </a:cubicBezTo>
                  <a:cubicBezTo>
                    <a:pt x="130" y="1299"/>
                    <a:pt x="253" y="1098"/>
                    <a:pt x="434" y="913"/>
                  </a:cubicBezTo>
                  <a:cubicBezTo>
                    <a:pt x="603" y="740"/>
                    <a:pt x="799" y="593"/>
                    <a:pt x="989" y="443"/>
                  </a:cubicBezTo>
                  <a:cubicBezTo>
                    <a:pt x="990" y="441"/>
                    <a:pt x="993" y="440"/>
                    <a:pt x="994" y="438"/>
                  </a:cubicBezTo>
                  <a:cubicBezTo>
                    <a:pt x="1170" y="299"/>
                    <a:pt x="1358" y="154"/>
                    <a:pt x="1573" y="85"/>
                  </a:cubicBezTo>
                  <a:cubicBezTo>
                    <a:pt x="1815" y="7"/>
                    <a:pt x="2058" y="0"/>
                    <a:pt x="2311" y="6"/>
                  </a:cubicBezTo>
                  <a:cubicBezTo>
                    <a:pt x="2354" y="7"/>
                    <a:pt x="2322" y="76"/>
                    <a:pt x="2288" y="75"/>
                  </a:cubicBezTo>
                  <a:close/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Freeform 44">
              <a:extLst>
                <a:ext uri="{FF2B5EF4-FFF2-40B4-BE49-F238E27FC236}">
                  <a16:creationId xmlns="" xmlns:a16="http://schemas.microsoft.com/office/drawing/2014/main" id="{1F585FBE-A124-4957-B0FE-9A216B04D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9338" y="2074863"/>
              <a:ext cx="331788" cy="407988"/>
            </a:xfrm>
            <a:custGeom>
              <a:avLst/>
              <a:gdLst>
                <a:gd name="T0" fmla="*/ 1803 w 1811"/>
                <a:gd name="T1" fmla="*/ 1153 h 2229"/>
                <a:gd name="T2" fmla="*/ 1737 w 1811"/>
                <a:gd name="T3" fmla="*/ 1477 h 2229"/>
                <a:gd name="T4" fmla="*/ 1167 w 1811"/>
                <a:gd name="T5" fmla="*/ 1566 h 2229"/>
                <a:gd name="T6" fmla="*/ 1086 w 1811"/>
                <a:gd name="T7" fmla="*/ 1579 h 2229"/>
                <a:gd name="T8" fmla="*/ 1701 w 1811"/>
                <a:gd name="T9" fmla="*/ 1579 h 2229"/>
                <a:gd name="T10" fmla="*/ 1688 w 1811"/>
                <a:gd name="T11" fmla="*/ 1610 h 2229"/>
                <a:gd name="T12" fmla="*/ 1269 w 1811"/>
                <a:gd name="T13" fmla="*/ 1964 h 2229"/>
                <a:gd name="T14" fmla="*/ 761 w 1811"/>
                <a:gd name="T15" fmla="*/ 2229 h 2229"/>
                <a:gd name="T16" fmla="*/ 144 w 1811"/>
                <a:gd name="T17" fmla="*/ 1459 h 2229"/>
                <a:gd name="T18" fmla="*/ 520 w 1811"/>
                <a:gd name="T19" fmla="*/ 1560 h 2229"/>
                <a:gd name="T20" fmla="*/ 591 w 1811"/>
                <a:gd name="T21" fmla="*/ 1579 h 2229"/>
                <a:gd name="T22" fmla="*/ 505 w 1811"/>
                <a:gd name="T23" fmla="*/ 1532 h 2229"/>
                <a:gd name="T24" fmla="*/ 65 w 1811"/>
                <a:gd name="T25" fmla="*/ 1297 h 2229"/>
                <a:gd name="T26" fmla="*/ 49 w 1811"/>
                <a:gd name="T27" fmla="*/ 1238 h 2229"/>
                <a:gd name="T28" fmla="*/ 16 w 1811"/>
                <a:gd name="T29" fmla="*/ 602 h 2229"/>
                <a:gd name="T30" fmla="*/ 653 w 1811"/>
                <a:gd name="T31" fmla="*/ 1238 h 2229"/>
                <a:gd name="T32" fmla="*/ 295 w 1811"/>
                <a:gd name="T33" fmla="*/ 767 h 2229"/>
                <a:gd name="T34" fmla="*/ 37 w 1811"/>
                <a:gd name="T35" fmla="*/ 425 h 2229"/>
                <a:gd name="T36" fmla="*/ 215 w 1811"/>
                <a:gd name="T37" fmla="*/ 44 h 2229"/>
                <a:gd name="T38" fmla="*/ 374 w 1811"/>
                <a:gd name="T39" fmla="*/ 323 h 2229"/>
                <a:gd name="T40" fmla="*/ 458 w 1811"/>
                <a:gd name="T41" fmla="*/ 469 h 2229"/>
                <a:gd name="T42" fmla="*/ 653 w 1811"/>
                <a:gd name="T43" fmla="*/ 811 h 2229"/>
                <a:gd name="T44" fmla="*/ 537 w 1811"/>
                <a:gd name="T45" fmla="*/ 404 h 2229"/>
                <a:gd name="T46" fmla="*/ 423 w 1811"/>
                <a:gd name="T47" fmla="*/ 0 h 2229"/>
                <a:gd name="T48" fmla="*/ 584 w 1811"/>
                <a:gd name="T49" fmla="*/ 31 h 2229"/>
                <a:gd name="T50" fmla="*/ 899 w 1811"/>
                <a:gd name="T51" fmla="*/ 271 h 2229"/>
                <a:gd name="T52" fmla="*/ 978 w 1811"/>
                <a:gd name="T53" fmla="*/ 440 h 2229"/>
                <a:gd name="T54" fmla="*/ 1112 w 1811"/>
                <a:gd name="T55" fmla="*/ 343 h 2229"/>
                <a:gd name="T56" fmla="*/ 1473 w 1811"/>
                <a:gd name="T57" fmla="*/ 217 h 2229"/>
                <a:gd name="T58" fmla="*/ 1618 w 1811"/>
                <a:gd name="T59" fmla="*/ 374 h 2229"/>
                <a:gd name="T60" fmla="*/ 1376 w 1811"/>
                <a:gd name="T61" fmla="*/ 613 h 2229"/>
                <a:gd name="T62" fmla="*/ 1209 w 1811"/>
                <a:gd name="T63" fmla="*/ 776 h 2229"/>
                <a:gd name="T64" fmla="*/ 1086 w 1811"/>
                <a:gd name="T65" fmla="*/ 898 h 2229"/>
                <a:gd name="T66" fmla="*/ 1248 w 1811"/>
                <a:gd name="T67" fmla="*/ 807 h 2229"/>
                <a:gd name="T68" fmla="*/ 1425 w 1811"/>
                <a:gd name="T69" fmla="*/ 709 h 2229"/>
                <a:gd name="T70" fmla="*/ 1717 w 1811"/>
                <a:gd name="T71" fmla="*/ 546 h 2229"/>
                <a:gd name="T72" fmla="*/ 1793 w 1811"/>
                <a:gd name="T73" fmla="*/ 809 h 2229"/>
                <a:gd name="T74" fmla="*/ 1501 w 1811"/>
                <a:gd name="T75" fmla="*/ 987 h 2229"/>
                <a:gd name="T76" fmla="*/ 1458 w 1811"/>
                <a:gd name="T77" fmla="*/ 1012 h 2229"/>
                <a:gd name="T78" fmla="*/ 1086 w 1811"/>
                <a:gd name="T79" fmla="*/ 1238 h 2229"/>
                <a:gd name="T80" fmla="*/ 1437 w 1811"/>
                <a:gd name="T81" fmla="*/ 1104 h 2229"/>
                <a:gd name="T82" fmla="*/ 1595 w 1811"/>
                <a:gd name="T83" fmla="*/ 1044 h 2229"/>
                <a:gd name="T84" fmla="*/ 1809 w 1811"/>
                <a:gd name="T85" fmla="*/ 962 h 2229"/>
                <a:gd name="T86" fmla="*/ 1803 w 1811"/>
                <a:gd name="T87" fmla="*/ 1153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11" h="2229">
                  <a:moveTo>
                    <a:pt x="1803" y="1153"/>
                  </a:moveTo>
                  <a:cubicBezTo>
                    <a:pt x="1792" y="1271"/>
                    <a:pt x="1768" y="1382"/>
                    <a:pt x="1737" y="1477"/>
                  </a:cubicBezTo>
                  <a:lnTo>
                    <a:pt x="1167" y="1566"/>
                  </a:lnTo>
                  <a:lnTo>
                    <a:pt x="1086" y="1579"/>
                  </a:lnTo>
                  <a:lnTo>
                    <a:pt x="1701" y="1579"/>
                  </a:lnTo>
                  <a:cubicBezTo>
                    <a:pt x="1697" y="1589"/>
                    <a:pt x="1692" y="1600"/>
                    <a:pt x="1688" y="1610"/>
                  </a:cubicBezTo>
                  <a:cubicBezTo>
                    <a:pt x="1639" y="1720"/>
                    <a:pt x="1458" y="1851"/>
                    <a:pt x="1269" y="1964"/>
                  </a:cubicBezTo>
                  <a:cubicBezTo>
                    <a:pt x="1022" y="2112"/>
                    <a:pt x="761" y="2229"/>
                    <a:pt x="761" y="2229"/>
                  </a:cubicBezTo>
                  <a:cubicBezTo>
                    <a:pt x="761" y="2229"/>
                    <a:pt x="341" y="1793"/>
                    <a:pt x="144" y="1459"/>
                  </a:cubicBezTo>
                  <a:lnTo>
                    <a:pt x="520" y="1560"/>
                  </a:lnTo>
                  <a:lnTo>
                    <a:pt x="591" y="1579"/>
                  </a:lnTo>
                  <a:lnTo>
                    <a:pt x="505" y="1532"/>
                  </a:lnTo>
                  <a:lnTo>
                    <a:pt x="65" y="1297"/>
                  </a:lnTo>
                  <a:cubicBezTo>
                    <a:pt x="58" y="1276"/>
                    <a:pt x="53" y="1256"/>
                    <a:pt x="49" y="1238"/>
                  </a:cubicBezTo>
                  <a:cubicBezTo>
                    <a:pt x="23" y="1098"/>
                    <a:pt x="0" y="844"/>
                    <a:pt x="16" y="602"/>
                  </a:cubicBezTo>
                  <a:lnTo>
                    <a:pt x="653" y="1238"/>
                  </a:lnTo>
                  <a:lnTo>
                    <a:pt x="295" y="767"/>
                  </a:lnTo>
                  <a:lnTo>
                    <a:pt x="37" y="425"/>
                  </a:lnTo>
                  <a:cubicBezTo>
                    <a:pt x="65" y="258"/>
                    <a:pt x="120" y="115"/>
                    <a:pt x="215" y="44"/>
                  </a:cubicBezTo>
                  <a:lnTo>
                    <a:pt x="374" y="323"/>
                  </a:lnTo>
                  <a:lnTo>
                    <a:pt x="458" y="469"/>
                  </a:lnTo>
                  <a:lnTo>
                    <a:pt x="653" y="811"/>
                  </a:lnTo>
                  <a:lnTo>
                    <a:pt x="537" y="404"/>
                  </a:lnTo>
                  <a:lnTo>
                    <a:pt x="423" y="0"/>
                  </a:lnTo>
                  <a:cubicBezTo>
                    <a:pt x="483" y="5"/>
                    <a:pt x="536" y="16"/>
                    <a:pt x="584" y="31"/>
                  </a:cubicBezTo>
                  <a:cubicBezTo>
                    <a:pt x="743" y="82"/>
                    <a:pt x="841" y="182"/>
                    <a:pt x="899" y="271"/>
                  </a:cubicBezTo>
                  <a:cubicBezTo>
                    <a:pt x="959" y="361"/>
                    <a:pt x="978" y="440"/>
                    <a:pt x="978" y="440"/>
                  </a:cubicBezTo>
                  <a:cubicBezTo>
                    <a:pt x="978" y="440"/>
                    <a:pt x="1036" y="394"/>
                    <a:pt x="1112" y="343"/>
                  </a:cubicBezTo>
                  <a:cubicBezTo>
                    <a:pt x="1236" y="260"/>
                    <a:pt x="1410" y="162"/>
                    <a:pt x="1473" y="217"/>
                  </a:cubicBezTo>
                  <a:cubicBezTo>
                    <a:pt x="1530" y="266"/>
                    <a:pt x="1578" y="319"/>
                    <a:pt x="1618" y="374"/>
                  </a:cubicBezTo>
                  <a:lnTo>
                    <a:pt x="1376" y="613"/>
                  </a:lnTo>
                  <a:lnTo>
                    <a:pt x="1209" y="776"/>
                  </a:lnTo>
                  <a:lnTo>
                    <a:pt x="1086" y="898"/>
                  </a:lnTo>
                  <a:lnTo>
                    <a:pt x="1248" y="807"/>
                  </a:lnTo>
                  <a:lnTo>
                    <a:pt x="1425" y="709"/>
                  </a:lnTo>
                  <a:lnTo>
                    <a:pt x="1717" y="546"/>
                  </a:lnTo>
                  <a:cubicBezTo>
                    <a:pt x="1755" y="631"/>
                    <a:pt x="1779" y="719"/>
                    <a:pt x="1793" y="809"/>
                  </a:cubicBezTo>
                  <a:lnTo>
                    <a:pt x="1501" y="987"/>
                  </a:lnTo>
                  <a:lnTo>
                    <a:pt x="1458" y="1012"/>
                  </a:lnTo>
                  <a:lnTo>
                    <a:pt x="1086" y="1238"/>
                  </a:lnTo>
                  <a:lnTo>
                    <a:pt x="1437" y="1104"/>
                  </a:lnTo>
                  <a:lnTo>
                    <a:pt x="1595" y="1044"/>
                  </a:lnTo>
                  <a:lnTo>
                    <a:pt x="1809" y="962"/>
                  </a:lnTo>
                  <a:cubicBezTo>
                    <a:pt x="1811" y="1027"/>
                    <a:pt x="1809" y="1091"/>
                    <a:pt x="1803" y="1153"/>
                  </a:cubicBez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7" name="Freeform 45">
              <a:extLst>
                <a:ext uri="{FF2B5EF4-FFF2-40B4-BE49-F238E27FC236}">
                  <a16:creationId xmlns="" xmlns:a16="http://schemas.microsoft.com/office/drawing/2014/main" id="{9654751A-1E5D-49C9-930C-FF5A458D8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5" y="2124076"/>
              <a:ext cx="217488" cy="303213"/>
            </a:xfrm>
            <a:custGeom>
              <a:avLst/>
              <a:gdLst>
                <a:gd name="T0" fmla="*/ 1180 w 1188"/>
                <a:gd name="T1" fmla="*/ 687 h 1656"/>
                <a:gd name="T2" fmla="*/ 1180 w 1188"/>
                <a:gd name="T3" fmla="*/ 692 h 1656"/>
                <a:gd name="T4" fmla="*/ 1173 w 1188"/>
                <a:gd name="T5" fmla="*/ 741 h 1656"/>
                <a:gd name="T6" fmla="*/ 801 w 1188"/>
                <a:gd name="T7" fmla="*/ 967 h 1656"/>
                <a:gd name="T8" fmla="*/ 1152 w 1188"/>
                <a:gd name="T9" fmla="*/ 833 h 1656"/>
                <a:gd name="T10" fmla="*/ 882 w 1188"/>
                <a:gd name="T11" fmla="*/ 1295 h 1656"/>
                <a:gd name="T12" fmla="*/ 801 w 1188"/>
                <a:gd name="T13" fmla="*/ 1308 h 1656"/>
                <a:gd name="T14" fmla="*/ 871 w 1188"/>
                <a:gd name="T15" fmla="*/ 1308 h 1656"/>
                <a:gd name="T16" fmla="*/ 702 w 1188"/>
                <a:gd name="T17" fmla="*/ 1479 h 1656"/>
                <a:gd name="T18" fmla="*/ 484 w 1188"/>
                <a:gd name="T19" fmla="*/ 1656 h 1656"/>
                <a:gd name="T20" fmla="*/ 235 w 1188"/>
                <a:gd name="T21" fmla="*/ 1289 h 1656"/>
                <a:gd name="T22" fmla="*/ 306 w 1188"/>
                <a:gd name="T23" fmla="*/ 1308 h 1656"/>
                <a:gd name="T24" fmla="*/ 220 w 1188"/>
                <a:gd name="T25" fmla="*/ 1261 h 1656"/>
                <a:gd name="T26" fmla="*/ 1 w 1188"/>
                <a:gd name="T27" fmla="*/ 600 h 1656"/>
                <a:gd name="T28" fmla="*/ 368 w 1188"/>
                <a:gd name="T29" fmla="*/ 967 h 1656"/>
                <a:gd name="T30" fmla="*/ 11 w 1188"/>
                <a:gd name="T31" fmla="*/ 496 h 1656"/>
                <a:gd name="T32" fmla="*/ 20 w 1188"/>
                <a:gd name="T33" fmla="*/ 457 h 1656"/>
                <a:gd name="T34" fmla="*/ 146 w 1188"/>
                <a:gd name="T35" fmla="*/ 226 h 1656"/>
                <a:gd name="T36" fmla="*/ 173 w 1188"/>
                <a:gd name="T37" fmla="*/ 198 h 1656"/>
                <a:gd name="T38" fmla="*/ 368 w 1188"/>
                <a:gd name="T39" fmla="*/ 540 h 1656"/>
                <a:gd name="T40" fmla="*/ 252 w 1188"/>
                <a:gd name="T41" fmla="*/ 133 h 1656"/>
                <a:gd name="T42" fmla="*/ 473 w 1188"/>
                <a:gd name="T43" fmla="*/ 31 h 1656"/>
                <a:gd name="T44" fmla="*/ 614 w 1188"/>
                <a:gd name="T45" fmla="*/ 0 h 1656"/>
                <a:gd name="T46" fmla="*/ 693 w 1188"/>
                <a:gd name="T47" fmla="*/ 169 h 1656"/>
                <a:gd name="T48" fmla="*/ 827 w 1188"/>
                <a:gd name="T49" fmla="*/ 72 h 1656"/>
                <a:gd name="T50" fmla="*/ 1091 w 1188"/>
                <a:gd name="T51" fmla="*/ 342 h 1656"/>
                <a:gd name="T52" fmla="*/ 924 w 1188"/>
                <a:gd name="T53" fmla="*/ 505 h 1656"/>
                <a:gd name="T54" fmla="*/ 801 w 1188"/>
                <a:gd name="T55" fmla="*/ 627 h 1656"/>
                <a:gd name="T56" fmla="*/ 963 w 1188"/>
                <a:gd name="T57" fmla="*/ 536 h 1656"/>
                <a:gd name="T58" fmla="*/ 1140 w 1188"/>
                <a:gd name="T59" fmla="*/ 438 h 1656"/>
                <a:gd name="T60" fmla="*/ 1180 w 1188"/>
                <a:gd name="T61" fmla="*/ 687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88" h="1656">
                  <a:moveTo>
                    <a:pt x="1180" y="687"/>
                  </a:moveTo>
                  <a:cubicBezTo>
                    <a:pt x="1180" y="688"/>
                    <a:pt x="1180" y="691"/>
                    <a:pt x="1180" y="692"/>
                  </a:cubicBezTo>
                  <a:cubicBezTo>
                    <a:pt x="1178" y="709"/>
                    <a:pt x="1176" y="725"/>
                    <a:pt x="1173" y="741"/>
                  </a:cubicBezTo>
                  <a:lnTo>
                    <a:pt x="801" y="967"/>
                  </a:lnTo>
                  <a:lnTo>
                    <a:pt x="1152" y="833"/>
                  </a:lnTo>
                  <a:cubicBezTo>
                    <a:pt x="1102" y="1006"/>
                    <a:pt x="996" y="1164"/>
                    <a:pt x="882" y="1295"/>
                  </a:cubicBezTo>
                  <a:lnTo>
                    <a:pt x="801" y="1308"/>
                  </a:lnTo>
                  <a:lnTo>
                    <a:pt x="871" y="1308"/>
                  </a:lnTo>
                  <a:cubicBezTo>
                    <a:pt x="814" y="1373"/>
                    <a:pt x="756" y="1431"/>
                    <a:pt x="702" y="1479"/>
                  </a:cubicBezTo>
                  <a:cubicBezTo>
                    <a:pt x="580" y="1591"/>
                    <a:pt x="484" y="1656"/>
                    <a:pt x="484" y="1656"/>
                  </a:cubicBezTo>
                  <a:cubicBezTo>
                    <a:pt x="484" y="1656"/>
                    <a:pt x="359" y="1501"/>
                    <a:pt x="235" y="1289"/>
                  </a:cubicBezTo>
                  <a:lnTo>
                    <a:pt x="306" y="1308"/>
                  </a:lnTo>
                  <a:lnTo>
                    <a:pt x="220" y="1261"/>
                  </a:lnTo>
                  <a:cubicBezTo>
                    <a:pt x="107" y="1061"/>
                    <a:pt x="0" y="815"/>
                    <a:pt x="1" y="600"/>
                  </a:cubicBezTo>
                  <a:lnTo>
                    <a:pt x="368" y="967"/>
                  </a:lnTo>
                  <a:lnTo>
                    <a:pt x="11" y="496"/>
                  </a:lnTo>
                  <a:cubicBezTo>
                    <a:pt x="13" y="483"/>
                    <a:pt x="16" y="470"/>
                    <a:pt x="20" y="457"/>
                  </a:cubicBezTo>
                  <a:cubicBezTo>
                    <a:pt x="46" y="361"/>
                    <a:pt x="92" y="286"/>
                    <a:pt x="146" y="226"/>
                  </a:cubicBezTo>
                  <a:cubicBezTo>
                    <a:pt x="155" y="216"/>
                    <a:pt x="164" y="207"/>
                    <a:pt x="173" y="198"/>
                  </a:cubicBezTo>
                  <a:lnTo>
                    <a:pt x="368" y="540"/>
                  </a:lnTo>
                  <a:lnTo>
                    <a:pt x="252" y="133"/>
                  </a:lnTo>
                  <a:cubicBezTo>
                    <a:pt x="325" y="84"/>
                    <a:pt x="403" y="52"/>
                    <a:pt x="473" y="31"/>
                  </a:cubicBezTo>
                  <a:cubicBezTo>
                    <a:pt x="527" y="15"/>
                    <a:pt x="576" y="6"/>
                    <a:pt x="614" y="0"/>
                  </a:cubicBezTo>
                  <a:cubicBezTo>
                    <a:pt x="674" y="90"/>
                    <a:pt x="693" y="169"/>
                    <a:pt x="693" y="169"/>
                  </a:cubicBezTo>
                  <a:cubicBezTo>
                    <a:pt x="693" y="169"/>
                    <a:pt x="750" y="123"/>
                    <a:pt x="827" y="72"/>
                  </a:cubicBezTo>
                  <a:cubicBezTo>
                    <a:pt x="909" y="131"/>
                    <a:pt x="1016" y="223"/>
                    <a:pt x="1091" y="342"/>
                  </a:cubicBezTo>
                  <a:lnTo>
                    <a:pt x="924" y="505"/>
                  </a:lnTo>
                  <a:lnTo>
                    <a:pt x="801" y="627"/>
                  </a:lnTo>
                  <a:lnTo>
                    <a:pt x="963" y="536"/>
                  </a:lnTo>
                  <a:lnTo>
                    <a:pt x="1140" y="438"/>
                  </a:lnTo>
                  <a:cubicBezTo>
                    <a:pt x="1172" y="513"/>
                    <a:pt x="1188" y="596"/>
                    <a:pt x="1180" y="687"/>
                  </a:cubicBez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Freeform 46">
              <a:extLst>
                <a:ext uri="{FF2B5EF4-FFF2-40B4-BE49-F238E27FC236}">
                  <a16:creationId xmlns="" xmlns:a16="http://schemas.microsoft.com/office/drawing/2014/main" id="{39068338-061A-49A5-8AB5-1E30F2B584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40925" y="2082801"/>
              <a:ext cx="230188" cy="400050"/>
            </a:xfrm>
            <a:custGeom>
              <a:avLst/>
              <a:gdLst>
                <a:gd name="T0" fmla="*/ 751 w 1259"/>
                <a:gd name="T1" fmla="*/ 2185 h 2185"/>
                <a:gd name="T2" fmla="*/ 134 w 1259"/>
                <a:gd name="T3" fmla="*/ 1415 h 2185"/>
                <a:gd name="T4" fmla="*/ 510 w 1259"/>
                <a:gd name="T5" fmla="*/ 1516 h 2185"/>
                <a:gd name="T6" fmla="*/ 759 w 1259"/>
                <a:gd name="T7" fmla="*/ 1883 h 2185"/>
                <a:gd name="T8" fmla="*/ 977 w 1259"/>
                <a:gd name="T9" fmla="*/ 1707 h 2185"/>
                <a:gd name="T10" fmla="*/ 977 w 1259"/>
                <a:gd name="T11" fmla="*/ 1707 h 2185"/>
                <a:gd name="T12" fmla="*/ 1259 w 1259"/>
                <a:gd name="T13" fmla="*/ 1920 h 2185"/>
                <a:gd name="T14" fmla="*/ 751 w 1259"/>
                <a:gd name="T15" fmla="*/ 2185 h 2185"/>
                <a:gd name="T16" fmla="*/ 495 w 1259"/>
                <a:gd name="T17" fmla="*/ 1488 h 2185"/>
                <a:gd name="T18" fmla="*/ 55 w 1259"/>
                <a:gd name="T19" fmla="*/ 1253 h 2185"/>
                <a:gd name="T20" fmla="*/ 39 w 1259"/>
                <a:gd name="T21" fmla="*/ 1194 h 2185"/>
                <a:gd name="T22" fmla="*/ 0 w 1259"/>
                <a:gd name="T23" fmla="*/ 726 h 2185"/>
                <a:gd name="T24" fmla="*/ 6 w 1259"/>
                <a:gd name="T25" fmla="*/ 558 h 2185"/>
                <a:gd name="T26" fmla="*/ 276 w 1259"/>
                <a:gd name="T27" fmla="*/ 827 h 2185"/>
                <a:gd name="T28" fmla="*/ 495 w 1259"/>
                <a:gd name="T29" fmla="*/ 1488 h 2185"/>
                <a:gd name="T30" fmla="*/ 285 w 1259"/>
                <a:gd name="T31" fmla="*/ 723 h 2185"/>
                <a:gd name="T32" fmla="*/ 285 w 1259"/>
                <a:gd name="T33" fmla="*/ 723 h 2185"/>
                <a:gd name="T34" fmla="*/ 26 w 1259"/>
                <a:gd name="T35" fmla="*/ 382 h 2185"/>
                <a:gd name="T36" fmla="*/ 205 w 1259"/>
                <a:gd name="T37" fmla="*/ 0 h 2185"/>
                <a:gd name="T38" fmla="*/ 364 w 1259"/>
                <a:gd name="T39" fmla="*/ 279 h 2185"/>
                <a:gd name="T40" fmla="*/ 421 w 1259"/>
                <a:gd name="T41" fmla="*/ 453 h 2185"/>
                <a:gd name="T42" fmla="*/ 294 w 1259"/>
                <a:gd name="T43" fmla="*/ 684 h 2185"/>
                <a:gd name="T44" fmla="*/ 285 w 1259"/>
                <a:gd name="T45" fmla="*/ 723 h 2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59" h="2185">
                  <a:moveTo>
                    <a:pt x="751" y="2185"/>
                  </a:moveTo>
                  <a:cubicBezTo>
                    <a:pt x="751" y="2185"/>
                    <a:pt x="331" y="1749"/>
                    <a:pt x="134" y="1415"/>
                  </a:cubicBezTo>
                  <a:lnTo>
                    <a:pt x="510" y="1516"/>
                  </a:lnTo>
                  <a:cubicBezTo>
                    <a:pt x="634" y="1728"/>
                    <a:pt x="759" y="1883"/>
                    <a:pt x="759" y="1883"/>
                  </a:cubicBezTo>
                  <a:cubicBezTo>
                    <a:pt x="759" y="1883"/>
                    <a:pt x="855" y="1818"/>
                    <a:pt x="977" y="1707"/>
                  </a:cubicBezTo>
                  <a:lnTo>
                    <a:pt x="977" y="1707"/>
                  </a:lnTo>
                  <a:cubicBezTo>
                    <a:pt x="1056" y="1788"/>
                    <a:pt x="1152" y="1859"/>
                    <a:pt x="1259" y="1920"/>
                  </a:cubicBezTo>
                  <a:cubicBezTo>
                    <a:pt x="1012" y="2068"/>
                    <a:pt x="751" y="2185"/>
                    <a:pt x="751" y="2185"/>
                  </a:cubicBezTo>
                  <a:moveTo>
                    <a:pt x="495" y="1488"/>
                  </a:moveTo>
                  <a:lnTo>
                    <a:pt x="55" y="1253"/>
                  </a:lnTo>
                  <a:cubicBezTo>
                    <a:pt x="48" y="1232"/>
                    <a:pt x="42" y="1213"/>
                    <a:pt x="39" y="1194"/>
                  </a:cubicBezTo>
                  <a:cubicBezTo>
                    <a:pt x="19" y="1087"/>
                    <a:pt x="0" y="911"/>
                    <a:pt x="0" y="726"/>
                  </a:cubicBezTo>
                  <a:cubicBezTo>
                    <a:pt x="0" y="670"/>
                    <a:pt x="2" y="613"/>
                    <a:pt x="6" y="558"/>
                  </a:cubicBezTo>
                  <a:lnTo>
                    <a:pt x="276" y="827"/>
                  </a:lnTo>
                  <a:cubicBezTo>
                    <a:pt x="275" y="1042"/>
                    <a:pt x="382" y="1288"/>
                    <a:pt x="495" y="1488"/>
                  </a:cubicBezTo>
                  <a:close/>
                  <a:moveTo>
                    <a:pt x="285" y="723"/>
                  </a:moveTo>
                  <a:lnTo>
                    <a:pt x="285" y="723"/>
                  </a:lnTo>
                  <a:lnTo>
                    <a:pt x="26" y="382"/>
                  </a:lnTo>
                  <a:cubicBezTo>
                    <a:pt x="55" y="214"/>
                    <a:pt x="109" y="71"/>
                    <a:pt x="205" y="0"/>
                  </a:cubicBezTo>
                  <a:lnTo>
                    <a:pt x="364" y="279"/>
                  </a:lnTo>
                  <a:cubicBezTo>
                    <a:pt x="382" y="335"/>
                    <a:pt x="401" y="394"/>
                    <a:pt x="421" y="453"/>
                  </a:cubicBezTo>
                  <a:cubicBezTo>
                    <a:pt x="367" y="513"/>
                    <a:pt x="321" y="589"/>
                    <a:pt x="294" y="684"/>
                  </a:cubicBezTo>
                  <a:cubicBezTo>
                    <a:pt x="291" y="697"/>
                    <a:pt x="288" y="710"/>
                    <a:pt x="285" y="723"/>
                  </a:cubicBezTo>
                </a:path>
              </a:pathLst>
            </a:custGeom>
            <a:solidFill>
              <a:srgbClr val="7B9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Freeform 47">
              <a:extLst>
                <a:ext uri="{FF2B5EF4-FFF2-40B4-BE49-F238E27FC236}">
                  <a16:creationId xmlns="" xmlns:a16="http://schemas.microsoft.com/office/drawing/2014/main" id="{A0792540-9FB7-4B66-AFBC-4EB5B9BB1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5" y="2165351"/>
              <a:ext cx="128588" cy="261938"/>
            </a:xfrm>
            <a:custGeom>
              <a:avLst/>
              <a:gdLst>
                <a:gd name="T0" fmla="*/ 484 w 702"/>
                <a:gd name="T1" fmla="*/ 1430 h 1430"/>
                <a:gd name="T2" fmla="*/ 235 w 702"/>
                <a:gd name="T3" fmla="*/ 1063 h 1430"/>
                <a:gd name="T4" fmla="*/ 306 w 702"/>
                <a:gd name="T5" fmla="*/ 1082 h 1430"/>
                <a:gd name="T6" fmla="*/ 220 w 702"/>
                <a:gd name="T7" fmla="*/ 1035 h 1430"/>
                <a:gd name="T8" fmla="*/ 220 w 702"/>
                <a:gd name="T9" fmla="*/ 1035 h 1430"/>
                <a:gd name="T10" fmla="*/ 1 w 702"/>
                <a:gd name="T11" fmla="*/ 374 h 1430"/>
                <a:gd name="T12" fmla="*/ 368 w 702"/>
                <a:gd name="T13" fmla="*/ 741 h 1430"/>
                <a:gd name="T14" fmla="*/ 10 w 702"/>
                <a:gd name="T15" fmla="*/ 270 h 1430"/>
                <a:gd name="T16" fmla="*/ 10 w 702"/>
                <a:gd name="T17" fmla="*/ 270 h 1430"/>
                <a:gd name="T18" fmla="*/ 20 w 702"/>
                <a:gd name="T19" fmla="*/ 231 h 1430"/>
                <a:gd name="T20" fmla="*/ 146 w 702"/>
                <a:gd name="T21" fmla="*/ 0 h 1430"/>
                <a:gd name="T22" fmla="*/ 146 w 702"/>
                <a:gd name="T23" fmla="*/ 0 h 1430"/>
                <a:gd name="T24" fmla="*/ 592 w 702"/>
                <a:gd name="T25" fmla="*/ 1113 h 1430"/>
                <a:gd name="T26" fmla="*/ 702 w 702"/>
                <a:gd name="T27" fmla="*/ 1254 h 1430"/>
                <a:gd name="T28" fmla="*/ 484 w 702"/>
                <a:gd name="T29" fmla="*/ 1430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2" h="1430">
                  <a:moveTo>
                    <a:pt x="484" y="1430"/>
                  </a:moveTo>
                  <a:cubicBezTo>
                    <a:pt x="484" y="1430"/>
                    <a:pt x="358" y="1275"/>
                    <a:pt x="235" y="1063"/>
                  </a:cubicBezTo>
                  <a:lnTo>
                    <a:pt x="306" y="1082"/>
                  </a:lnTo>
                  <a:lnTo>
                    <a:pt x="220" y="1035"/>
                  </a:lnTo>
                  <a:lnTo>
                    <a:pt x="220" y="1035"/>
                  </a:lnTo>
                  <a:cubicBezTo>
                    <a:pt x="107" y="835"/>
                    <a:pt x="0" y="589"/>
                    <a:pt x="1" y="374"/>
                  </a:cubicBezTo>
                  <a:lnTo>
                    <a:pt x="368" y="741"/>
                  </a:lnTo>
                  <a:lnTo>
                    <a:pt x="10" y="270"/>
                  </a:lnTo>
                  <a:lnTo>
                    <a:pt x="10" y="270"/>
                  </a:lnTo>
                  <a:cubicBezTo>
                    <a:pt x="13" y="257"/>
                    <a:pt x="16" y="244"/>
                    <a:pt x="20" y="231"/>
                  </a:cubicBezTo>
                  <a:cubicBezTo>
                    <a:pt x="47" y="136"/>
                    <a:pt x="92" y="60"/>
                    <a:pt x="146" y="0"/>
                  </a:cubicBezTo>
                  <a:lnTo>
                    <a:pt x="146" y="0"/>
                  </a:lnTo>
                  <a:cubicBezTo>
                    <a:pt x="286" y="420"/>
                    <a:pt x="460" y="897"/>
                    <a:pt x="592" y="1113"/>
                  </a:cubicBezTo>
                  <a:cubicBezTo>
                    <a:pt x="622" y="1163"/>
                    <a:pt x="660" y="1210"/>
                    <a:pt x="702" y="1254"/>
                  </a:cubicBezTo>
                  <a:cubicBezTo>
                    <a:pt x="581" y="1365"/>
                    <a:pt x="484" y="1430"/>
                    <a:pt x="484" y="1430"/>
                  </a:cubicBezTo>
                  <a:close/>
                </a:path>
              </a:pathLst>
            </a:custGeom>
            <a:solidFill>
              <a:srgbClr val="447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Freeform 48">
              <a:extLst>
                <a:ext uri="{FF2B5EF4-FFF2-40B4-BE49-F238E27FC236}">
                  <a16:creationId xmlns="" xmlns:a16="http://schemas.microsoft.com/office/drawing/2014/main" id="{2C76CE4C-9A47-43D2-A64E-47E83E40A3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7288" y="2081213"/>
              <a:ext cx="188913" cy="106363"/>
            </a:xfrm>
            <a:custGeom>
              <a:avLst/>
              <a:gdLst>
                <a:gd name="T0" fmla="*/ 792 w 1034"/>
                <a:gd name="T1" fmla="*/ 582 h 582"/>
                <a:gd name="T2" fmla="*/ 528 w 1034"/>
                <a:gd name="T3" fmla="*/ 312 h 582"/>
                <a:gd name="T4" fmla="*/ 838 w 1034"/>
                <a:gd name="T5" fmla="*/ 170 h 582"/>
                <a:gd name="T6" fmla="*/ 889 w 1034"/>
                <a:gd name="T7" fmla="*/ 186 h 582"/>
                <a:gd name="T8" fmla="*/ 1034 w 1034"/>
                <a:gd name="T9" fmla="*/ 343 h 582"/>
                <a:gd name="T10" fmla="*/ 792 w 1034"/>
                <a:gd name="T11" fmla="*/ 582 h 582"/>
                <a:gd name="T12" fmla="*/ 174 w 1034"/>
                <a:gd name="T13" fmla="*/ 271 h 582"/>
                <a:gd name="T14" fmla="*/ 0 w 1034"/>
                <a:gd name="T15" fmla="*/ 0 h 582"/>
                <a:gd name="T16" fmla="*/ 315 w 1034"/>
                <a:gd name="T17" fmla="*/ 240 h 582"/>
                <a:gd name="T18" fmla="*/ 174 w 1034"/>
                <a:gd name="T19" fmla="*/ 271 h 582"/>
                <a:gd name="T20" fmla="*/ 174 w 1034"/>
                <a:gd name="T21" fmla="*/ 27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4" h="582">
                  <a:moveTo>
                    <a:pt x="792" y="582"/>
                  </a:moveTo>
                  <a:cubicBezTo>
                    <a:pt x="716" y="463"/>
                    <a:pt x="610" y="371"/>
                    <a:pt x="528" y="312"/>
                  </a:cubicBezTo>
                  <a:cubicBezTo>
                    <a:pt x="626" y="246"/>
                    <a:pt x="758" y="170"/>
                    <a:pt x="838" y="170"/>
                  </a:cubicBezTo>
                  <a:cubicBezTo>
                    <a:pt x="859" y="170"/>
                    <a:pt x="876" y="175"/>
                    <a:pt x="889" y="186"/>
                  </a:cubicBezTo>
                  <a:cubicBezTo>
                    <a:pt x="946" y="235"/>
                    <a:pt x="994" y="288"/>
                    <a:pt x="1034" y="343"/>
                  </a:cubicBezTo>
                  <a:lnTo>
                    <a:pt x="792" y="582"/>
                  </a:lnTo>
                  <a:close/>
                  <a:moveTo>
                    <a:pt x="174" y="271"/>
                  </a:moveTo>
                  <a:cubicBezTo>
                    <a:pt x="110" y="184"/>
                    <a:pt x="52" y="94"/>
                    <a:pt x="0" y="0"/>
                  </a:cubicBezTo>
                  <a:cubicBezTo>
                    <a:pt x="159" y="51"/>
                    <a:pt x="257" y="152"/>
                    <a:pt x="315" y="240"/>
                  </a:cubicBezTo>
                  <a:cubicBezTo>
                    <a:pt x="277" y="246"/>
                    <a:pt x="227" y="255"/>
                    <a:pt x="174" y="271"/>
                  </a:cubicBezTo>
                  <a:lnTo>
                    <a:pt x="174" y="271"/>
                  </a:lnTo>
                </a:path>
              </a:pathLst>
            </a:custGeom>
            <a:solidFill>
              <a:srgbClr val="B1C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Freeform 49">
              <a:extLst>
                <a:ext uri="{FF2B5EF4-FFF2-40B4-BE49-F238E27FC236}">
                  <a16:creationId xmlns="" xmlns:a16="http://schemas.microsoft.com/office/drawing/2014/main" id="{27A08D19-5130-4D26-8A3C-EF0278D74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9038" y="2124076"/>
              <a:ext cx="112713" cy="92075"/>
            </a:xfrm>
            <a:custGeom>
              <a:avLst/>
              <a:gdLst>
                <a:gd name="T0" fmla="*/ 451 w 618"/>
                <a:gd name="T1" fmla="*/ 505 h 505"/>
                <a:gd name="T2" fmla="*/ 0 w 618"/>
                <a:gd name="T3" fmla="*/ 31 h 505"/>
                <a:gd name="T4" fmla="*/ 0 w 618"/>
                <a:gd name="T5" fmla="*/ 31 h 505"/>
                <a:gd name="T6" fmla="*/ 0 w 618"/>
                <a:gd name="T7" fmla="*/ 31 h 505"/>
                <a:gd name="T8" fmla="*/ 141 w 618"/>
                <a:gd name="T9" fmla="*/ 0 h 505"/>
                <a:gd name="T10" fmla="*/ 141 w 618"/>
                <a:gd name="T11" fmla="*/ 0 h 505"/>
                <a:gd name="T12" fmla="*/ 220 w 618"/>
                <a:gd name="T13" fmla="*/ 169 h 505"/>
                <a:gd name="T14" fmla="*/ 354 w 618"/>
                <a:gd name="T15" fmla="*/ 72 h 505"/>
                <a:gd name="T16" fmla="*/ 354 w 618"/>
                <a:gd name="T17" fmla="*/ 72 h 505"/>
                <a:gd name="T18" fmla="*/ 618 w 618"/>
                <a:gd name="T19" fmla="*/ 342 h 505"/>
                <a:gd name="T20" fmla="*/ 618 w 618"/>
                <a:gd name="T21" fmla="*/ 342 h 505"/>
                <a:gd name="T22" fmla="*/ 451 w 618"/>
                <a:gd name="T23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05">
                  <a:moveTo>
                    <a:pt x="451" y="505"/>
                  </a:moveTo>
                  <a:cubicBezTo>
                    <a:pt x="280" y="365"/>
                    <a:pt x="128" y="205"/>
                    <a:pt x="0" y="31"/>
                  </a:cubicBezTo>
                  <a:lnTo>
                    <a:pt x="0" y="31"/>
                  </a:lnTo>
                  <a:lnTo>
                    <a:pt x="0" y="31"/>
                  </a:lnTo>
                  <a:cubicBezTo>
                    <a:pt x="53" y="15"/>
                    <a:pt x="103" y="6"/>
                    <a:pt x="141" y="0"/>
                  </a:cubicBezTo>
                  <a:lnTo>
                    <a:pt x="141" y="0"/>
                  </a:lnTo>
                  <a:cubicBezTo>
                    <a:pt x="201" y="90"/>
                    <a:pt x="220" y="169"/>
                    <a:pt x="220" y="169"/>
                  </a:cubicBezTo>
                  <a:cubicBezTo>
                    <a:pt x="220" y="169"/>
                    <a:pt x="278" y="123"/>
                    <a:pt x="354" y="72"/>
                  </a:cubicBezTo>
                  <a:lnTo>
                    <a:pt x="354" y="72"/>
                  </a:lnTo>
                  <a:cubicBezTo>
                    <a:pt x="436" y="131"/>
                    <a:pt x="543" y="223"/>
                    <a:pt x="618" y="342"/>
                  </a:cubicBezTo>
                  <a:lnTo>
                    <a:pt x="618" y="342"/>
                  </a:lnTo>
                  <a:lnTo>
                    <a:pt x="451" y="505"/>
                  </a:lnTo>
                </a:path>
              </a:pathLst>
            </a:custGeom>
            <a:solidFill>
              <a:srgbClr val="81A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Freeform 50">
              <a:extLst>
                <a:ext uri="{FF2B5EF4-FFF2-40B4-BE49-F238E27FC236}">
                  <a16:creationId xmlns="" xmlns:a16="http://schemas.microsoft.com/office/drawing/2014/main" id="{2F36956E-3386-4C1B-9D5A-289D5C481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9688" y="2174876"/>
              <a:ext cx="68263" cy="80963"/>
            </a:xfrm>
            <a:custGeom>
              <a:avLst/>
              <a:gdLst>
                <a:gd name="T0" fmla="*/ 75 w 368"/>
                <a:gd name="T1" fmla="*/ 441 h 441"/>
                <a:gd name="T2" fmla="*/ 40 w 368"/>
                <a:gd name="T3" fmla="*/ 417 h 441"/>
                <a:gd name="T4" fmla="*/ 40 w 368"/>
                <a:gd name="T5" fmla="*/ 417 h 441"/>
                <a:gd name="T6" fmla="*/ 40 w 368"/>
                <a:gd name="T7" fmla="*/ 417 h 441"/>
                <a:gd name="T8" fmla="*/ 40 w 368"/>
                <a:gd name="T9" fmla="*/ 412 h 441"/>
                <a:gd name="T10" fmla="*/ 0 w 368"/>
                <a:gd name="T11" fmla="*/ 163 h 441"/>
                <a:gd name="T12" fmla="*/ 292 w 368"/>
                <a:gd name="T13" fmla="*/ 0 h 441"/>
                <a:gd name="T14" fmla="*/ 368 w 368"/>
                <a:gd name="T15" fmla="*/ 263 h 441"/>
                <a:gd name="T16" fmla="*/ 75 w 368"/>
                <a:gd name="T17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8" h="441">
                  <a:moveTo>
                    <a:pt x="75" y="441"/>
                  </a:moveTo>
                  <a:cubicBezTo>
                    <a:pt x="63" y="433"/>
                    <a:pt x="51" y="425"/>
                    <a:pt x="40" y="417"/>
                  </a:cubicBezTo>
                  <a:lnTo>
                    <a:pt x="40" y="417"/>
                  </a:lnTo>
                  <a:lnTo>
                    <a:pt x="40" y="417"/>
                  </a:lnTo>
                  <a:cubicBezTo>
                    <a:pt x="40" y="416"/>
                    <a:pt x="40" y="413"/>
                    <a:pt x="40" y="412"/>
                  </a:cubicBezTo>
                  <a:cubicBezTo>
                    <a:pt x="48" y="321"/>
                    <a:pt x="32" y="238"/>
                    <a:pt x="0" y="163"/>
                  </a:cubicBezTo>
                  <a:lnTo>
                    <a:pt x="292" y="0"/>
                  </a:lnTo>
                  <a:cubicBezTo>
                    <a:pt x="329" y="85"/>
                    <a:pt x="354" y="174"/>
                    <a:pt x="368" y="263"/>
                  </a:cubicBezTo>
                  <a:lnTo>
                    <a:pt x="75" y="441"/>
                  </a:lnTo>
                </a:path>
              </a:pathLst>
            </a:custGeom>
            <a:solidFill>
              <a:srgbClr val="B1C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Freeform 51">
              <a:extLst>
                <a:ext uri="{FF2B5EF4-FFF2-40B4-BE49-F238E27FC236}">
                  <a16:creationId xmlns="" xmlns:a16="http://schemas.microsoft.com/office/drawing/2014/main" id="{39A96FD8-6E37-4053-B3A6-30D6EF6F0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7938" y="2205038"/>
              <a:ext cx="41275" cy="46038"/>
            </a:xfrm>
            <a:custGeom>
              <a:avLst/>
              <a:gdLst>
                <a:gd name="T0" fmla="*/ 217 w 225"/>
                <a:gd name="T1" fmla="*/ 254 h 254"/>
                <a:gd name="T2" fmla="*/ 0 w 225"/>
                <a:gd name="T3" fmla="*/ 98 h 254"/>
                <a:gd name="T4" fmla="*/ 177 w 225"/>
                <a:gd name="T5" fmla="*/ 0 h 254"/>
                <a:gd name="T6" fmla="*/ 217 w 225"/>
                <a:gd name="T7" fmla="*/ 249 h 254"/>
                <a:gd name="T8" fmla="*/ 217 w 225"/>
                <a:gd name="T9" fmla="*/ 254 h 254"/>
                <a:gd name="T10" fmla="*/ 217 w 225"/>
                <a:gd name="T11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254">
                  <a:moveTo>
                    <a:pt x="217" y="254"/>
                  </a:moveTo>
                  <a:cubicBezTo>
                    <a:pt x="141" y="206"/>
                    <a:pt x="69" y="154"/>
                    <a:pt x="0" y="98"/>
                  </a:cubicBezTo>
                  <a:lnTo>
                    <a:pt x="177" y="0"/>
                  </a:lnTo>
                  <a:cubicBezTo>
                    <a:pt x="209" y="75"/>
                    <a:pt x="225" y="158"/>
                    <a:pt x="217" y="249"/>
                  </a:cubicBezTo>
                  <a:cubicBezTo>
                    <a:pt x="217" y="250"/>
                    <a:pt x="217" y="253"/>
                    <a:pt x="217" y="254"/>
                  </a:cubicBezTo>
                  <a:lnTo>
                    <a:pt x="217" y="254"/>
                  </a:lnTo>
                  <a:close/>
                </a:path>
              </a:pathLst>
            </a:custGeom>
            <a:solidFill>
              <a:srgbClr val="81A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Freeform 52">
              <a:extLst>
                <a:ext uri="{FF2B5EF4-FFF2-40B4-BE49-F238E27FC236}">
                  <a16:creationId xmlns="" xmlns:a16="http://schemas.microsoft.com/office/drawing/2014/main" id="{3BB44C0F-9225-4037-BC33-1EC692380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1438" y="2251076"/>
              <a:ext cx="39688" cy="34925"/>
            </a:xfrm>
            <a:custGeom>
              <a:avLst/>
              <a:gdLst>
                <a:gd name="T0" fmla="*/ 208 w 215"/>
                <a:gd name="T1" fmla="*/ 191 h 191"/>
                <a:gd name="T2" fmla="*/ 0 w 215"/>
                <a:gd name="T3" fmla="*/ 82 h 191"/>
                <a:gd name="T4" fmla="*/ 214 w 215"/>
                <a:gd name="T5" fmla="*/ 0 h 191"/>
                <a:gd name="T6" fmla="*/ 215 w 215"/>
                <a:gd name="T7" fmla="*/ 52 h 191"/>
                <a:gd name="T8" fmla="*/ 208 w 215"/>
                <a:gd name="T9" fmla="*/ 191 h 191"/>
                <a:gd name="T10" fmla="*/ 208 w 215"/>
                <a:gd name="T11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91">
                  <a:moveTo>
                    <a:pt x="208" y="191"/>
                  </a:moveTo>
                  <a:cubicBezTo>
                    <a:pt x="137" y="157"/>
                    <a:pt x="67" y="121"/>
                    <a:pt x="0" y="82"/>
                  </a:cubicBezTo>
                  <a:lnTo>
                    <a:pt x="214" y="0"/>
                  </a:lnTo>
                  <a:cubicBezTo>
                    <a:pt x="214" y="18"/>
                    <a:pt x="215" y="35"/>
                    <a:pt x="215" y="52"/>
                  </a:cubicBezTo>
                  <a:cubicBezTo>
                    <a:pt x="215" y="99"/>
                    <a:pt x="212" y="145"/>
                    <a:pt x="208" y="191"/>
                  </a:cubicBezTo>
                  <a:lnTo>
                    <a:pt x="208" y="191"/>
                  </a:lnTo>
                </a:path>
              </a:pathLst>
            </a:custGeom>
            <a:solidFill>
              <a:srgbClr val="B1C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5" name="Freeform 53">
              <a:extLst>
                <a:ext uri="{FF2B5EF4-FFF2-40B4-BE49-F238E27FC236}">
                  <a16:creationId xmlns="" xmlns:a16="http://schemas.microsoft.com/office/drawing/2014/main" id="{4197E497-B8D7-4F55-BA1F-F7DD19769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8588" y="1885951"/>
              <a:ext cx="252413" cy="98425"/>
            </a:xfrm>
            <a:custGeom>
              <a:avLst/>
              <a:gdLst>
                <a:gd name="T0" fmla="*/ 1322 w 1388"/>
                <a:gd name="T1" fmla="*/ 75 h 532"/>
                <a:gd name="T2" fmla="*/ 517 w 1388"/>
                <a:gd name="T3" fmla="*/ 185 h 532"/>
                <a:gd name="T4" fmla="*/ 0 w 1388"/>
                <a:gd name="T5" fmla="*/ 532 h 532"/>
                <a:gd name="T6" fmla="*/ 28 w 1388"/>
                <a:gd name="T7" fmla="*/ 438 h 532"/>
                <a:gd name="T8" fmla="*/ 607 w 1388"/>
                <a:gd name="T9" fmla="*/ 85 h 532"/>
                <a:gd name="T10" fmla="*/ 1345 w 1388"/>
                <a:gd name="T11" fmla="*/ 6 h 532"/>
                <a:gd name="T12" fmla="*/ 1322 w 1388"/>
                <a:gd name="T13" fmla="*/ 75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8" h="532">
                  <a:moveTo>
                    <a:pt x="1322" y="75"/>
                  </a:moveTo>
                  <a:cubicBezTo>
                    <a:pt x="1053" y="69"/>
                    <a:pt x="766" y="66"/>
                    <a:pt x="517" y="185"/>
                  </a:cubicBezTo>
                  <a:cubicBezTo>
                    <a:pt x="327" y="275"/>
                    <a:pt x="162" y="401"/>
                    <a:pt x="0" y="532"/>
                  </a:cubicBezTo>
                  <a:cubicBezTo>
                    <a:pt x="9" y="500"/>
                    <a:pt x="18" y="469"/>
                    <a:pt x="28" y="438"/>
                  </a:cubicBezTo>
                  <a:cubicBezTo>
                    <a:pt x="204" y="299"/>
                    <a:pt x="392" y="154"/>
                    <a:pt x="607" y="85"/>
                  </a:cubicBezTo>
                  <a:cubicBezTo>
                    <a:pt x="849" y="7"/>
                    <a:pt x="1092" y="0"/>
                    <a:pt x="1345" y="6"/>
                  </a:cubicBezTo>
                  <a:cubicBezTo>
                    <a:pt x="1388" y="7"/>
                    <a:pt x="1356" y="76"/>
                    <a:pt x="1322" y="75"/>
                  </a:cubicBezTo>
                  <a:close/>
                </a:path>
              </a:pathLst>
            </a:custGeom>
            <a:solidFill>
              <a:srgbClr val="3E7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Freeform 54">
              <a:extLst>
                <a:ext uri="{FF2B5EF4-FFF2-40B4-BE49-F238E27FC236}">
                  <a16:creationId xmlns="" xmlns:a16="http://schemas.microsoft.com/office/drawing/2014/main" id="{B6C75255-2794-483F-AAC7-BC5802DE4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614488"/>
              <a:ext cx="433388" cy="541338"/>
            </a:xfrm>
            <a:custGeom>
              <a:avLst/>
              <a:gdLst>
                <a:gd name="T0" fmla="*/ 1841 w 2374"/>
                <a:gd name="T1" fmla="*/ 1521 h 2958"/>
                <a:gd name="T2" fmla="*/ 1474 w 2374"/>
                <a:gd name="T3" fmla="*/ 1542 h 2958"/>
                <a:gd name="T4" fmla="*/ 1788 w 2374"/>
                <a:gd name="T5" fmla="*/ 1606 h 2958"/>
                <a:gd name="T6" fmla="*/ 1853 w 2374"/>
                <a:gd name="T7" fmla="*/ 1619 h 2958"/>
                <a:gd name="T8" fmla="*/ 2161 w 2374"/>
                <a:gd name="T9" fmla="*/ 1681 h 2958"/>
                <a:gd name="T10" fmla="*/ 1888 w 2374"/>
                <a:gd name="T11" fmla="*/ 2107 h 2958"/>
                <a:gd name="T12" fmla="*/ 1538 w 2374"/>
                <a:gd name="T13" fmla="*/ 1988 h 2958"/>
                <a:gd name="T14" fmla="*/ 1456 w 2374"/>
                <a:gd name="T15" fmla="*/ 1961 h 2958"/>
                <a:gd name="T16" fmla="*/ 1320 w 2374"/>
                <a:gd name="T17" fmla="*/ 1915 h 2958"/>
                <a:gd name="T18" fmla="*/ 1438 w 2374"/>
                <a:gd name="T19" fmla="*/ 1974 h 2958"/>
                <a:gd name="T20" fmla="*/ 1512 w 2374"/>
                <a:gd name="T21" fmla="*/ 2011 h 2958"/>
                <a:gd name="T22" fmla="*/ 1836 w 2374"/>
                <a:gd name="T23" fmla="*/ 2174 h 2958"/>
                <a:gd name="T24" fmla="*/ 1515 w 2374"/>
                <a:gd name="T25" fmla="*/ 2502 h 2958"/>
                <a:gd name="T26" fmla="*/ 1184 w 2374"/>
                <a:gd name="T27" fmla="*/ 2699 h 2958"/>
                <a:gd name="T28" fmla="*/ 902 w 2374"/>
                <a:gd name="T29" fmla="*/ 2410 h 2958"/>
                <a:gd name="T30" fmla="*/ 1075 w 2374"/>
                <a:gd name="T31" fmla="*/ 2748 h 2958"/>
                <a:gd name="T32" fmla="*/ 256 w 2374"/>
                <a:gd name="T33" fmla="*/ 2958 h 2958"/>
                <a:gd name="T34" fmla="*/ 55 w 2374"/>
                <a:gd name="T35" fmla="*/ 2284 h 2958"/>
                <a:gd name="T36" fmla="*/ 282 w 2374"/>
                <a:gd name="T37" fmla="*/ 2240 h 2958"/>
                <a:gd name="T38" fmla="*/ 46 w 2374"/>
                <a:gd name="T39" fmla="*/ 2240 h 2958"/>
                <a:gd name="T40" fmla="*/ 2 w 2374"/>
                <a:gd name="T41" fmla="*/ 1781 h 2958"/>
                <a:gd name="T42" fmla="*/ 3 w 2374"/>
                <a:gd name="T43" fmla="*/ 1605 h 2958"/>
                <a:gd name="T44" fmla="*/ 387 w 2374"/>
                <a:gd name="T45" fmla="*/ 1605 h 2958"/>
                <a:gd name="T46" fmla="*/ 304 w 2374"/>
                <a:gd name="T47" fmla="*/ 1591 h 2958"/>
                <a:gd name="T48" fmla="*/ 7 w 2374"/>
                <a:gd name="T49" fmla="*/ 1539 h 2958"/>
                <a:gd name="T50" fmla="*/ 15 w 2374"/>
                <a:gd name="T51" fmla="*/ 1436 h 2958"/>
                <a:gd name="T52" fmla="*/ 161 w 2374"/>
                <a:gd name="T53" fmla="*/ 877 h 2958"/>
                <a:gd name="T54" fmla="*/ 421 w 2374"/>
                <a:gd name="T55" fmla="*/ 1055 h 2958"/>
                <a:gd name="T56" fmla="*/ 562 w 2374"/>
                <a:gd name="T57" fmla="*/ 1152 h 2958"/>
                <a:gd name="T58" fmla="*/ 460 w 2374"/>
                <a:gd name="T59" fmla="*/ 964 h 2958"/>
                <a:gd name="T60" fmla="*/ 272 w 2374"/>
                <a:gd name="T61" fmla="*/ 619 h 2958"/>
                <a:gd name="T62" fmla="*/ 721 w 2374"/>
                <a:gd name="T63" fmla="*/ 59 h 2958"/>
                <a:gd name="T64" fmla="*/ 833 w 2374"/>
                <a:gd name="T65" fmla="*/ 525 h 2958"/>
                <a:gd name="T66" fmla="*/ 902 w 2374"/>
                <a:gd name="T67" fmla="*/ 816 h 2958"/>
                <a:gd name="T68" fmla="*/ 902 w 2374"/>
                <a:gd name="T69" fmla="*/ 2 h 2958"/>
                <a:gd name="T70" fmla="*/ 1008 w 2374"/>
                <a:gd name="T71" fmla="*/ 12 h 2958"/>
                <a:gd name="T72" fmla="*/ 1385 w 2374"/>
                <a:gd name="T73" fmla="*/ 557 h 2958"/>
                <a:gd name="T74" fmla="*/ 1417 w 2374"/>
                <a:gd name="T75" fmla="*/ 745 h 2958"/>
                <a:gd name="T76" fmla="*/ 1608 w 2374"/>
                <a:gd name="T77" fmla="*/ 664 h 2958"/>
                <a:gd name="T78" fmla="*/ 2087 w 2374"/>
                <a:gd name="T79" fmla="*/ 716 h 2958"/>
                <a:gd name="T80" fmla="*/ 2305 w 2374"/>
                <a:gd name="T81" fmla="*/ 921 h 2958"/>
                <a:gd name="T82" fmla="*/ 2042 w 2374"/>
                <a:gd name="T83" fmla="*/ 1002 h 2958"/>
                <a:gd name="T84" fmla="*/ 1985 w 2374"/>
                <a:gd name="T85" fmla="*/ 1019 h 2958"/>
                <a:gd name="T86" fmla="*/ 1552 w 2374"/>
                <a:gd name="T87" fmla="*/ 1152 h 2958"/>
                <a:gd name="T88" fmla="*/ 2006 w 2374"/>
                <a:gd name="T89" fmla="*/ 1089 h 2958"/>
                <a:gd name="T90" fmla="*/ 2021 w 2374"/>
                <a:gd name="T91" fmla="*/ 1087 h 2958"/>
                <a:gd name="T92" fmla="*/ 2357 w 2374"/>
                <a:gd name="T93" fmla="*/ 1040 h 2958"/>
                <a:gd name="T94" fmla="*/ 2252 w 2374"/>
                <a:gd name="T95" fmla="*/ 1497 h 2958"/>
                <a:gd name="T96" fmla="*/ 1911 w 2374"/>
                <a:gd name="T97" fmla="*/ 1517 h 2958"/>
                <a:gd name="T98" fmla="*/ 1841 w 2374"/>
                <a:gd name="T99" fmla="*/ 1521 h 2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74" h="2958">
                  <a:moveTo>
                    <a:pt x="1841" y="1521"/>
                  </a:moveTo>
                  <a:lnTo>
                    <a:pt x="1474" y="1542"/>
                  </a:lnTo>
                  <a:lnTo>
                    <a:pt x="1788" y="1606"/>
                  </a:lnTo>
                  <a:lnTo>
                    <a:pt x="1853" y="1619"/>
                  </a:lnTo>
                  <a:lnTo>
                    <a:pt x="2161" y="1681"/>
                  </a:lnTo>
                  <a:cubicBezTo>
                    <a:pt x="2082" y="1828"/>
                    <a:pt x="1987" y="1975"/>
                    <a:pt x="1888" y="2107"/>
                  </a:cubicBezTo>
                  <a:lnTo>
                    <a:pt x="1538" y="1988"/>
                  </a:lnTo>
                  <a:lnTo>
                    <a:pt x="1456" y="1961"/>
                  </a:lnTo>
                  <a:lnTo>
                    <a:pt x="1320" y="1915"/>
                  </a:lnTo>
                  <a:lnTo>
                    <a:pt x="1438" y="1974"/>
                  </a:lnTo>
                  <a:lnTo>
                    <a:pt x="1512" y="2011"/>
                  </a:lnTo>
                  <a:lnTo>
                    <a:pt x="1836" y="2174"/>
                  </a:lnTo>
                  <a:cubicBezTo>
                    <a:pt x="1724" y="2316"/>
                    <a:pt x="1611" y="2434"/>
                    <a:pt x="1515" y="2502"/>
                  </a:cubicBezTo>
                  <a:cubicBezTo>
                    <a:pt x="1407" y="2580"/>
                    <a:pt x="1295" y="2645"/>
                    <a:pt x="1184" y="2699"/>
                  </a:cubicBezTo>
                  <a:lnTo>
                    <a:pt x="902" y="2410"/>
                  </a:lnTo>
                  <a:lnTo>
                    <a:pt x="1075" y="2748"/>
                  </a:lnTo>
                  <a:cubicBezTo>
                    <a:pt x="641" y="2933"/>
                    <a:pt x="256" y="2958"/>
                    <a:pt x="256" y="2958"/>
                  </a:cubicBezTo>
                  <a:cubicBezTo>
                    <a:pt x="211" y="2872"/>
                    <a:pt x="115" y="2617"/>
                    <a:pt x="55" y="2284"/>
                  </a:cubicBezTo>
                  <a:lnTo>
                    <a:pt x="282" y="2240"/>
                  </a:lnTo>
                  <a:lnTo>
                    <a:pt x="46" y="2240"/>
                  </a:lnTo>
                  <a:cubicBezTo>
                    <a:pt x="23" y="2098"/>
                    <a:pt x="5" y="1942"/>
                    <a:pt x="2" y="1781"/>
                  </a:cubicBezTo>
                  <a:cubicBezTo>
                    <a:pt x="0" y="1723"/>
                    <a:pt x="1" y="1664"/>
                    <a:pt x="3" y="1605"/>
                  </a:cubicBezTo>
                  <a:lnTo>
                    <a:pt x="387" y="1605"/>
                  </a:lnTo>
                  <a:lnTo>
                    <a:pt x="304" y="1591"/>
                  </a:lnTo>
                  <a:lnTo>
                    <a:pt x="7" y="1539"/>
                  </a:lnTo>
                  <a:cubicBezTo>
                    <a:pt x="8" y="1505"/>
                    <a:pt x="11" y="1471"/>
                    <a:pt x="15" y="1436"/>
                  </a:cubicBezTo>
                  <a:cubicBezTo>
                    <a:pt x="31" y="1288"/>
                    <a:pt x="82" y="1084"/>
                    <a:pt x="161" y="877"/>
                  </a:cubicBezTo>
                  <a:lnTo>
                    <a:pt x="421" y="1055"/>
                  </a:lnTo>
                  <a:lnTo>
                    <a:pt x="562" y="1152"/>
                  </a:lnTo>
                  <a:lnTo>
                    <a:pt x="460" y="964"/>
                  </a:lnTo>
                  <a:lnTo>
                    <a:pt x="272" y="619"/>
                  </a:lnTo>
                  <a:cubicBezTo>
                    <a:pt x="393" y="376"/>
                    <a:pt x="547" y="159"/>
                    <a:pt x="721" y="59"/>
                  </a:cubicBezTo>
                  <a:lnTo>
                    <a:pt x="833" y="525"/>
                  </a:lnTo>
                  <a:lnTo>
                    <a:pt x="902" y="816"/>
                  </a:lnTo>
                  <a:lnTo>
                    <a:pt x="902" y="2"/>
                  </a:lnTo>
                  <a:cubicBezTo>
                    <a:pt x="937" y="0"/>
                    <a:pt x="973" y="3"/>
                    <a:pt x="1008" y="12"/>
                  </a:cubicBezTo>
                  <a:cubicBezTo>
                    <a:pt x="1236" y="69"/>
                    <a:pt x="1340" y="359"/>
                    <a:pt x="1385" y="557"/>
                  </a:cubicBezTo>
                  <a:cubicBezTo>
                    <a:pt x="1409" y="665"/>
                    <a:pt x="1417" y="745"/>
                    <a:pt x="1417" y="745"/>
                  </a:cubicBezTo>
                  <a:cubicBezTo>
                    <a:pt x="1417" y="745"/>
                    <a:pt x="1493" y="696"/>
                    <a:pt x="1608" y="664"/>
                  </a:cubicBezTo>
                  <a:cubicBezTo>
                    <a:pt x="1736" y="628"/>
                    <a:pt x="1913" y="614"/>
                    <a:pt x="2087" y="716"/>
                  </a:cubicBezTo>
                  <a:cubicBezTo>
                    <a:pt x="2162" y="760"/>
                    <a:pt x="2236" y="826"/>
                    <a:pt x="2305" y="921"/>
                  </a:cubicBezTo>
                  <a:lnTo>
                    <a:pt x="2042" y="1002"/>
                  </a:lnTo>
                  <a:lnTo>
                    <a:pt x="1985" y="1019"/>
                  </a:lnTo>
                  <a:lnTo>
                    <a:pt x="1552" y="1152"/>
                  </a:lnTo>
                  <a:lnTo>
                    <a:pt x="2006" y="1089"/>
                  </a:lnTo>
                  <a:lnTo>
                    <a:pt x="2021" y="1087"/>
                  </a:lnTo>
                  <a:lnTo>
                    <a:pt x="2357" y="1040"/>
                  </a:lnTo>
                  <a:cubicBezTo>
                    <a:pt x="2374" y="1155"/>
                    <a:pt x="2330" y="1319"/>
                    <a:pt x="2252" y="1497"/>
                  </a:cubicBezTo>
                  <a:lnTo>
                    <a:pt x="1911" y="1517"/>
                  </a:lnTo>
                  <a:lnTo>
                    <a:pt x="1841" y="1521"/>
                  </a:ln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Freeform 55">
              <a:extLst>
                <a:ext uri="{FF2B5EF4-FFF2-40B4-BE49-F238E27FC236}">
                  <a16:creationId xmlns="" xmlns:a16="http://schemas.microsoft.com/office/drawing/2014/main" id="{CB315B7F-526F-4094-A319-4CDA204EF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188" y="1695451"/>
              <a:ext cx="314325" cy="379413"/>
            </a:xfrm>
            <a:custGeom>
              <a:avLst/>
              <a:gdLst>
                <a:gd name="T0" fmla="*/ 1682 w 1726"/>
                <a:gd name="T1" fmla="*/ 935 h 2080"/>
                <a:gd name="T2" fmla="*/ 1617 w 1726"/>
                <a:gd name="T3" fmla="*/ 1079 h 2080"/>
                <a:gd name="T4" fmla="*/ 1547 w 1726"/>
                <a:gd name="T5" fmla="*/ 1083 h 2080"/>
                <a:gd name="T6" fmla="*/ 1180 w 1726"/>
                <a:gd name="T7" fmla="*/ 1104 h 2080"/>
                <a:gd name="T8" fmla="*/ 1494 w 1726"/>
                <a:gd name="T9" fmla="*/ 1168 h 2080"/>
                <a:gd name="T10" fmla="*/ 1560 w 1726"/>
                <a:gd name="T11" fmla="*/ 1181 h 2080"/>
                <a:gd name="T12" fmla="*/ 1244 w 1726"/>
                <a:gd name="T13" fmla="*/ 1550 h 2080"/>
                <a:gd name="T14" fmla="*/ 1162 w 1726"/>
                <a:gd name="T15" fmla="*/ 1523 h 2080"/>
                <a:gd name="T16" fmla="*/ 1026 w 1726"/>
                <a:gd name="T17" fmla="*/ 1477 h 2080"/>
                <a:gd name="T18" fmla="*/ 1144 w 1726"/>
                <a:gd name="T19" fmla="*/ 1536 h 2080"/>
                <a:gd name="T20" fmla="*/ 1218 w 1726"/>
                <a:gd name="T21" fmla="*/ 1573 h 2080"/>
                <a:gd name="T22" fmla="*/ 123 w 1726"/>
                <a:gd name="T23" fmla="*/ 2080 h 2080"/>
                <a:gd name="T24" fmla="*/ 22 w 1726"/>
                <a:gd name="T25" fmla="*/ 1600 h 2080"/>
                <a:gd name="T26" fmla="*/ 9 w 1726"/>
                <a:gd name="T27" fmla="*/ 1167 h 2080"/>
                <a:gd name="T28" fmla="*/ 93 w 1726"/>
                <a:gd name="T29" fmla="*/ 1167 h 2080"/>
                <a:gd name="T30" fmla="*/ 11 w 1726"/>
                <a:gd name="T31" fmla="*/ 1153 h 2080"/>
                <a:gd name="T32" fmla="*/ 127 w 1726"/>
                <a:gd name="T33" fmla="*/ 617 h 2080"/>
                <a:gd name="T34" fmla="*/ 268 w 1726"/>
                <a:gd name="T35" fmla="*/ 714 h 2080"/>
                <a:gd name="T36" fmla="*/ 166 w 1726"/>
                <a:gd name="T37" fmla="*/ 526 h 2080"/>
                <a:gd name="T38" fmla="*/ 278 w 1726"/>
                <a:gd name="T39" fmla="*/ 326 h 2080"/>
                <a:gd name="T40" fmla="*/ 539 w 1726"/>
                <a:gd name="T41" fmla="*/ 87 h 2080"/>
                <a:gd name="T42" fmla="*/ 608 w 1726"/>
                <a:gd name="T43" fmla="*/ 378 h 2080"/>
                <a:gd name="T44" fmla="*/ 608 w 1726"/>
                <a:gd name="T45" fmla="*/ 60 h 2080"/>
                <a:gd name="T46" fmla="*/ 1091 w 1726"/>
                <a:gd name="T47" fmla="*/ 119 h 2080"/>
                <a:gd name="T48" fmla="*/ 1122 w 1726"/>
                <a:gd name="T49" fmla="*/ 307 h 2080"/>
                <a:gd name="T50" fmla="*/ 1314 w 1726"/>
                <a:gd name="T51" fmla="*/ 226 h 2080"/>
                <a:gd name="T52" fmla="*/ 1691 w 1726"/>
                <a:gd name="T53" fmla="*/ 581 h 2080"/>
                <a:gd name="T54" fmla="*/ 1258 w 1726"/>
                <a:gd name="T55" fmla="*/ 714 h 2080"/>
                <a:gd name="T56" fmla="*/ 1712 w 1726"/>
                <a:gd name="T57" fmla="*/ 651 h 2080"/>
                <a:gd name="T58" fmla="*/ 1717 w 1726"/>
                <a:gd name="T59" fmla="*/ 684 h 2080"/>
                <a:gd name="T60" fmla="*/ 1682 w 1726"/>
                <a:gd name="T61" fmla="*/ 935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6" h="2080">
                  <a:moveTo>
                    <a:pt x="1682" y="935"/>
                  </a:moveTo>
                  <a:cubicBezTo>
                    <a:pt x="1662" y="985"/>
                    <a:pt x="1641" y="1033"/>
                    <a:pt x="1617" y="1079"/>
                  </a:cubicBezTo>
                  <a:lnTo>
                    <a:pt x="1547" y="1083"/>
                  </a:lnTo>
                  <a:lnTo>
                    <a:pt x="1180" y="1104"/>
                  </a:lnTo>
                  <a:lnTo>
                    <a:pt x="1494" y="1168"/>
                  </a:lnTo>
                  <a:lnTo>
                    <a:pt x="1560" y="1181"/>
                  </a:lnTo>
                  <a:cubicBezTo>
                    <a:pt x="1470" y="1325"/>
                    <a:pt x="1362" y="1447"/>
                    <a:pt x="1244" y="1550"/>
                  </a:cubicBezTo>
                  <a:lnTo>
                    <a:pt x="1162" y="1523"/>
                  </a:lnTo>
                  <a:lnTo>
                    <a:pt x="1026" y="1477"/>
                  </a:lnTo>
                  <a:lnTo>
                    <a:pt x="1144" y="1536"/>
                  </a:lnTo>
                  <a:lnTo>
                    <a:pt x="1218" y="1573"/>
                  </a:lnTo>
                  <a:cubicBezTo>
                    <a:pt x="736" y="1980"/>
                    <a:pt x="123" y="2080"/>
                    <a:pt x="123" y="2080"/>
                  </a:cubicBezTo>
                  <a:cubicBezTo>
                    <a:pt x="123" y="2080"/>
                    <a:pt x="55" y="1884"/>
                    <a:pt x="22" y="1600"/>
                  </a:cubicBezTo>
                  <a:cubicBezTo>
                    <a:pt x="7" y="1470"/>
                    <a:pt x="0" y="1323"/>
                    <a:pt x="9" y="1167"/>
                  </a:cubicBezTo>
                  <a:lnTo>
                    <a:pt x="93" y="1167"/>
                  </a:lnTo>
                  <a:lnTo>
                    <a:pt x="11" y="1153"/>
                  </a:lnTo>
                  <a:cubicBezTo>
                    <a:pt x="23" y="979"/>
                    <a:pt x="57" y="796"/>
                    <a:pt x="127" y="617"/>
                  </a:cubicBezTo>
                  <a:lnTo>
                    <a:pt x="268" y="714"/>
                  </a:lnTo>
                  <a:lnTo>
                    <a:pt x="166" y="526"/>
                  </a:lnTo>
                  <a:cubicBezTo>
                    <a:pt x="197" y="458"/>
                    <a:pt x="235" y="391"/>
                    <a:pt x="278" y="326"/>
                  </a:cubicBezTo>
                  <a:cubicBezTo>
                    <a:pt x="359" y="205"/>
                    <a:pt x="449" y="131"/>
                    <a:pt x="539" y="87"/>
                  </a:cubicBezTo>
                  <a:lnTo>
                    <a:pt x="608" y="378"/>
                  </a:lnTo>
                  <a:lnTo>
                    <a:pt x="608" y="60"/>
                  </a:lnTo>
                  <a:cubicBezTo>
                    <a:pt x="800" y="0"/>
                    <a:pt x="985" y="66"/>
                    <a:pt x="1091" y="119"/>
                  </a:cubicBezTo>
                  <a:cubicBezTo>
                    <a:pt x="1116" y="227"/>
                    <a:pt x="1122" y="307"/>
                    <a:pt x="1122" y="307"/>
                  </a:cubicBezTo>
                  <a:cubicBezTo>
                    <a:pt x="1122" y="307"/>
                    <a:pt x="1199" y="258"/>
                    <a:pt x="1314" y="226"/>
                  </a:cubicBezTo>
                  <a:cubicBezTo>
                    <a:pt x="1440" y="286"/>
                    <a:pt x="1620" y="401"/>
                    <a:pt x="1691" y="581"/>
                  </a:cubicBezTo>
                  <a:lnTo>
                    <a:pt x="1258" y="714"/>
                  </a:lnTo>
                  <a:lnTo>
                    <a:pt x="1712" y="651"/>
                  </a:lnTo>
                  <a:cubicBezTo>
                    <a:pt x="1714" y="662"/>
                    <a:pt x="1716" y="672"/>
                    <a:pt x="1717" y="684"/>
                  </a:cubicBezTo>
                  <a:cubicBezTo>
                    <a:pt x="1726" y="758"/>
                    <a:pt x="1718" y="842"/>
                    <a:pt x="1682" y="935"/>
                  </a:cubicBez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8" name="Freeform 56">
              <a:extLst>
                <a:ext uri="{FF2B5EF4-FFF2-40B4-BE49-F238E27FC236}">
                  <a16:creationId xmlns="" xmlns:a16="http://schemas.microsoft.com/office/drawing/2014/main" id="{2FC0BF43-201F-434F-A4E6-FE72D656E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908176"/>
              <a:ext cx="57150" cy="79375"/>
            </a:xfrm>
            <a:custGeom>
              <a:avLst/>
              <a:gdLst>
                <a:gd name="T0" fmla="*/ 315 w 315"/>
                <a:gd name="T1" fmla="*/ 432 h 432"/>
                <a:gd name="T2" fmla="*/ 315 w 315"/>
                <a:gd name="T3" fmla="*/ 432 h 432"/>
                <a:gd name="T4" fmla="*/ 1 w 315"/>
                <a:gd name="T5" fmla="*/ 176 h 432"/>
                <a:gd name="T6" fmla="*/ 1 w 315"/>
                <a:gd name="T7" fmla="*/ 176 h 432"/>
                <a:gd name="T8" fmla="*/ 0 w 315"/>
                <a:gd name="T9" fmla="*/ 110 h 432"/>
                <a:gd name="T10" fmla="*/ 2 w 315"/>
                <a:gd name="T11" fmla="*/ 0 h 432"/>
                <a:gd name="T12" fmla="*/ 303 w 315"/>
                <a:gd name="T13" fmla="*/ 0 h 432"/>
                <a:gd name="T14" fmla="*/ 315 w 315"/>
                <a:gd name="T15" fmla="*/ 432 h 432"/>
                <a:gd name="T16" fmla="*/ 315 w 315"/>
                <a:gd name="T17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432">
                  <a:moveTo>
                    <a:pt x="315" y="432"/>
                  </a:moveTo>
                  <a:lnTo>
                    <a:pt x="315" y="432"/>
                  </a:lnTo>
                  <a:cubicBezTo>
                    <a:pt x="200" y="367"/>
                    <a:pt x="95" y="280"/>
                    <a:pt x="1" y="176"/>
                  </a:cubicBezTo>
                  <a:lnTo>
                    <a:pt x="1" y="176"/>
                  </a:lnTo>
                  <a:cubicBezTo>
                    <a:pt x="0" y="154"/>
                    <a:pt x="0" y="132"/>
                    <a:pt x="0" y="110"/>
                  </a:cubicBezTo>
                  <a:cubicBezTo>
                    <a:pt x="0" y="74"/>
                    <a:pt x="1" y="37"/>
                    <a:pt x="2" y="0"/>
                  </a:cubicBezTo>
                  <a:lnTo>
                    <a:pt x="303" y="0"/>
                  </a:lnTo>
                  <a:cubicBezTo>
                    <a:pt x="293" y="156"/>
                    <a:pt x="300" y="303"/>
                    <a:pt x="315" y="432"/>
                  </a:cubicBezTo>
                  <a:lnTo>
                    <a:pt x="315" y="432"/>
                  </a:lnTo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Freeform 57">
              <a:extLst>
                <a:ext uri="{FF2B5EF4-FFF2-40B4-BE49-F238E27FC236}">
                  <a16:creationId xmlns="" xmlns:a16="http://schemas.microsoft.com/office/drawing/2014/main" id="{D2825827-C295-4D5E-8F38-C83C18C3F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4513" y="1965326"/>
              <a:ext cx="23813" cy="9525"/>
            </a:xfrm>
            <a:custGeom>
              <a:avLst/>
              <a:gdLst>
                <a:gd name="T0" fmla="*/ 118 w 137"/>
                <a:gd name="T1" fmla="*/ 59 h 59"/>
                <a:gd name="T2" fmla="*/ 118 w 137"/>
                <a:gd name="T3" fmla="*/ 59 h 59"/>
                <a:gd name="T4" fmla="*/ 0 w 137"/>
                <a:gd name="T5" fmla="*/ 0 h 59"/>
                <a:gd name="T6" fmla="*/ 137 w 137"/>
                <a:gd name="T7" fmla="*/ 46 h 59"/>
                <a:gd name="T8" fmla="*/ 137 w 137"/>
                <a:gd name="T9" fmla="*/ 46 h 59"/>
                <a:gd name="T10" fmla="*/ 118 w 137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9">
                  <a:moveTo>
                    <a:pt x="118" y="59"/>
                  </a:moveTo>
                  <a:lnTo>
                    <a:pt x="118" y="59"/>
                  </a:lnTo>
                  <a:lnTo>
                    <a:pt x="0" y="0"/>
                  </a:lnTo>
                  <a:lnTo>
                    <a:pt x="137" y="46"/>
                  </a:lnTo>
                  <a:lnTo>
                    <a:pt x="137" y="46"/>
                  </a:lnTo>
                  <a:cubicBezTo>
                    <a:pt x="130" y="50"/>
                    <a:pt x="124" y="55"/>
                    <a:pt x="118" y="59"/>
                  </a:cubicBezTo>
                </a:path>
              </a:pathLst>
            </a:custGeom>
            <a:solidFill>
              <a:srgbClr val="CAC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Freeform 58">
              <a:extLst>
                <a:ext uri="{FF2B5EF4-FFF2-40B4-BE49-F238E27FC236}">
                  <a16:creationId xmlns="" xmlns:a16="http://schemas.microsoft.com/office/drawing/2014/main" id="{D694DC82-B5C8-4460-8739-E116E64E3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0" y="1892301"/>
              <a:ext cx="68263" cy="15875"/>
            </a:xfrm>
            <a:custGeom>
              <a:avLst/>
              <a:gdLst>
                <a:gd name="T0" fmla="*/ 313 w 366"/>
                <a:gd name="T1" fmla="*/ 85 h 85"/>
                <a:gd name="T2" fmla="*/ 313 w 366"/>
                <a:gd name="T3" fmla="*/ 85 h 85"/>
                <a:gd name="T4" fmla="*/ 0 w 366"/>
                <a:gd name="T5" fmla="*/ 21 h 85"/>
                <a:gd name="T6" fmla="*/ 366 w 366"/>
                <a:gd name="T7" fmla="*/ 0 h 85"/>
                <a:gd name="T8" fmla="*/ 366 w 366"/>
                <a:gd name="T9" fmla="*/ 0 h 85"/>
                <a:gd name="T10" fmla="*/ 313 w 36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313" y="85"/>
                  </a:moveTo>
                  <a:lnTo>
                    <a:pt x="313" y="85"/>
                  </a:lnTo>
                  <a:lnTo>
                    <a:pt x="0" y="21"/>
                  </a:lnTo>
                  <a:lnTo>
                    <a:pt x="366" y="0"/>
                  </a:lnTo>
                  <a:lnTo>
                    <a:pt x="366" y="0"/>
                  </a:lnTo>
                  <a:cubicBezTo>
                    <a:pt x="349" y="29"/>
                    <a:pt x="331" y="57"/>
                    <a:pt x="313" y="85"/>
                  </a:cubicBezTo>
                  <a:close/>
                </a:path>
              </a:pathLst>
            </a:custGeom>
            <a:solidFill>
              <a:srgbClr val="7070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Freeform 59">
              <a:extLst>
                <a:ext uri="{FF2B5EF4-FFF2-40B4-BE49-F238E27FC236}">
                  <a16:creationId xmlns="" xmlns:a16="http://schemas.microsoft.com/office/drawing/2014/main" id="{EC1B5500-0430-408F-A0D9-036408359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774826"/>
              <a:ext cx="76200" cy="130175"/>
            </a:xfrm>
            <a:custGeom>
              <a:avLst/>
              <a:gdLst>
                <a:gd name="T0" fmla="*/ 299 w 415"/>
                <a:gd name="T1" fmla="*/ 714 h 714"/>
                <a:gd name="T2" fmla="*/ 299 w 415"/>
                <a:gd name="T3" fmla="*/ 714 h 714"/>
                <a:gd name="T4" fmla="*/ 124 w 415"/>
                <a:gd name="T5" fmla="*/ 684 h 714"/>
                <a:gd name="T6" fmla="*/ 0 w 415"/>
                <a:gd name="T7" fmla="*/ 663 h 714"/>
                <a:gd name="T8" fmla="*/ 9 w 415"/>
                <a:gd name="T9" fmla="*/ 560 h 714"/>
                <a:gd name="T10" fmla="*/ 155 w 415"/>
                <a:gd name="T11" fmla="*/ 0 h 714"/>
                <a:gd name="T12" fmla="*/ 415 w 415"/>
                <a:gd name="T13" fmla="*/ 179 h 714"/>
                <a:gd name="T14" fmla="*/ 299 w 415"/>
                <a:gd name="T15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5" h="714">
                  <a:moveTo>
                    <a:pt x="299" y="714"/>
                  </a:moveTo>
                  <a:lnTo>
                    <a:pt x="299" y="714"/>
                  </a:lnTo>
                  <a:lnTo>
                    <a:pt x="124" y="684"/>
                  </a:lnTo>
                  <a:lnTo>
                    <a:pt x="0" y="663"/>
                  </a:lnTo>
                  <a:cubicBezTo>
                    <a:pt x="3" y="629"/>
                    <a:pt x="6" y="595"/>
                    <a:pt x="9" y="560"/>
                  </a:cubicBezTo>
                  <a:cubicBezTo>
                    <a:pt x="25" y="411"/>
                    <a:pt x="77" y="208"/>
                    <a:pt x="155" y="0"/>
                  </a:cubicBezTo>
                  <a:lnTo>
                    <a:pt x="415" y="179"/>
                  </a:lnTo>
                  <a:cubicBezTo>
                    <a:pt x="345" y="358"/>
                    <a:pt x="311" y="541"/>
                    <a:pt x="299" y="714"/>
                  </a:cubicBezTo>
                  <a:close/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Freeform 60">
              <a:extLst>
                <a:ext uri="{FF2B5EF4-FFF2-40B4-BE49-F238E27FC236}">
                  <a16:creationId xmlns="" xmlns:a16="http://schemas.microsoft.com/office/drawing/2014/main" id="{44C73954-5CA9-4D90-BE7E-BC8E98129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5788" y="1797051"/>
              <a:ext cx="90488" cy="28575"/>
            </a:xfrm>
            <a:custGeom>
              <a:avLst/>
              <a:gdLst>
                <a:gd name="T0" fmla="*/ 0 w 490"/>
                <a:gd name="T1" fmla="*/ 150 h 150"/>
                <a:gd name="T2" fmla="*/ 433 w 490"/>
                <a:gd name="T3" fmla="*/ 17 h 150"/>
                <a:gd name="T4" fmla="*/ 433 w 490"/>
                <a:gd name="T5" fmla="*/ 17 h 150"/>
                <a:gd name="T6" fmla="*/ 490 w 490"/>
                <a:gd name="T7" fmla="*/ 0 h 150"/>
                <a:gd name="T8" fmla="*/ 490 w 490"/>
                <a:gd name="T9" fmla="*/ 0 h 150"/>
                <a:gd name="T10" fmla="*/ 469 w 490"/>
                <a:gd name="T11" fmla="*/ 85 h 150"/>
                <a:gd name="T12" fmla="*/ 469 w 490"/>
                <a:gd name="T13" fmla="*/ 85 h 150"/>
                <a:gd name="T14" fmla="*/ 454 w 490"/>
                <a:gd name="T15" fmla="*/ 87 h 150"/>
                <a:gd name="T16" fmla="*/ 0 w 490"/>
                <a:gd name="T1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0" h="150">
                  <a:moveTo>
                    <a:pt x="0" y="150"/>
                  </a:moveTo>
                  <a:lnTo>
                    <a:pt x="433" y="17"/>
                  </a:lnTo>
                  <a:lnTo>
                    <a:pt x="433" y="17"/>
                  </a:lnTo>
                  <a:lnTo>
                    <a:pt x="490" y="0"/>
                  </a:lnTo>
                  <a:lnTo>
                    <a:pt x="490" y="0"/>
                  </a:lnTo>
                  <a:cubicBezTo>
                    <a:pt x="484" y="28"/>
                    <a:pt x="477" y="57"/>
                    <a:pt x="469" y="85"/>
                  </a:cubicBezTo>
                  <a:lnTo>
                    <a:pt x="469" y="85"/>
                  </a:lnTo>
                  <a:lnTo>
                    <a:pt x="454" y="87"/>
                  </a:lnTo>
                  <a:lnTo>
                    <a:pt x="0" y="150"/>
                  </a:lnTo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" name="Freeform 61">
              <a:extLst>
                <a:ext uri="{FF2B5EF4-FFF2-40B4-BE49-F238E27FC236}">
                  <a16:creationId xmlns="" xmlns:a16="http://schemas.microsoft.com/office/drawing/2014/main" id="{11C63855-F9E6-407A-831F-342CEAC7FB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5788" y="1730376"/>
              <a:ext cx="98425" cy="95250"/>
            </a:xfrm>
            <a:custGeom>
              <a:avLst/>
              <a:gdLst>
                <a:gd name="T0" fmla="*/ 0 w 535"/>
                <a:gd name="T1" fmla="*/ 515 h 515"/>
                <a:gd name="T2" fmla="*/ 0 w 535"/>
                <a:gd name="T3" fmla="*/ 515 h 515"/>
                <a:gd name="T4" fmla="*/ 454 w 535"/>
                <a:gd name="T5" fmla="*/ 452 h 515"/>
                <a:gd name="T6" fmla="*/ 469 w 535"/>
                <a:gd name="T7" fmla="*/ 450 h 515"/>
                <a:gd name="T8" fmla="*/ 469 w 535"/>
                <a:gd name="T9" fmla="*/ 450 h 515"/>
                <a:gd name="T10" fmla="*/ 459 w 535"/>
                <a:gd name="T11" fmla="*/ 485 h 515"/>
                <a:gd name="T12" fmla="*/ 459 w 535"/>
                <a:gd name="T13" fmla="*/ 485 h 515"/>
                <a:gd name="T14" fmla="*/ 454 w 535"/>
                <a:gd name="T15" fmla="*/ 452 h 515"/>
                <a:gd name="T16" fmla="*/ 0 w 535"/>
                <a:gd name="T17" fmla="*/ 515 h 515"/>
                <a:gd name="T18" fmla="*/ 433 w 535"/>
                <a:gd name="T19" fmla="*/ 382 h 515"/>
                <a:gd name="T20" fmla="*/ 56 w 535"/>
                <a:gd name="T21" fmla="*/ 27 h 515"/>
                <a:gd name="T22" fmla="*/ 242 w 535"/>
                <a:gd name="T23" fmla="*/ 0 h 515"/>
                <a:gd name="T24" fmla="*/ 535 w 535"/>
                <a:gd name="T25" fmla="*/ 79 h 515"/>
                <a:gd name="T26" fmla="*/ 490 w 535"/>
                <a:gd name="T27" fmla="*/ 365 h 515"/>
                <a:gd name="T28" fmla="*/ 490 w 535"/>
                <a:gd name="T29" fmla="*/ 365 h 515"/>
                <a:gd name="T30" fmla="*/ 433 w 535"/>
                <a:gd name="T31" fmla="*/ 382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5" h="515">
                  <a:moveTo>
                    <a:pt x="0" y="515"/>
                  </a:moveTo>
                  <a:lnTo>
                    <a:pt x="0" y="515"/>
                  </a:lnTo>
                  <a:lnTo>
                    <a:pt x="454" y="452"/>
                  </a:lnTo>
                  <a:lnTo>
                    <a:pt x="469" y="450"/>
                  </a:lnTo>
                  <a:lnTo>
                    <a:pt x="469" y="450"/>
                  </a:lnTo>
                  <a:cubicBezTo>
                    <a:pt x="466" y="461"/>
                    <a:pt x="463" y="473"/>
                    <a:pt x="459" y="485"/>
                  </a:cubicBezTo>
                  <a:lnTo>
                    <a:pt x="459" y="485"/>
                  </a:lnTo>
                  <a:cubicBezTo>
                    <a:pt x="458" y="474"/>
                    <a:pt x="456" y="463"/>
                    <a:pt x="454" y="452"/>
                  </a:cubicBezTo>
                  <a:lnTo>
                    <a:pt x="0" y="515"/>
                  </a:lnTo>
                  <a:moveTo>
                    <a:pt x="433" y="382"/>
                  </a:moveTo>
                  <a:cubicBezTo>
                    <a:pt x="362" y="202"/>
                    <a:pt x="182" y="88"/>
                    <a:pt x="56" y="27"/>
                  </a:cubicBezTo>
                  <a:cubicBezTo>
                    <a:pt x="110" y="11"/>
                    <a:pt x="174" y="0"/>
                    <a:pt x="242" y="0"/>
                  </a:cubicBezTo>
                  <a:cubicBezTo>
                    <a:pt x="335" y="0"/>
                    <a:pt x="435" y="20"/>
                    <a:pt x="535" y="79"/>
                  </a:cubicBezTo>
                  <a:cubicBezTo>
                    <a:pt x="526" y="177"/>
                    <a:pt x="511" y="273"/>
                    <a:pt x="490" y="365"/>
                  </a:cubicBezTo>
                  <a:lnTo>
                    <a:pt x="490" y="365"/>
                  </a:lnTo>
                  <a:lnTo>
                    <a:pt x="433" y="382"/>
                  </a:lnTo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Freeform 62">
              <a:extLst>
                <a:ext uri="{FF2B5EF4-FFF2-40B4-BE49-F238E27FC236}">
                  <a16:creationId xmlns="" xmlns:a16="http://schemas.microsoft.com/office/drawing/2014/main" id="{B5727D02-96C8-4387-A2FF-B45E161D6D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2425" y="1614488"/>
              <a:ext cx="203200" cy="176213"/>
            </a:xfrm>
            <a:custGeom>
              <a:avLst/>
              <a:gdLst>
                <a:gd name="T0" fmla="*/ 188 w 1113"/>
                <a:gd name="T1" fmla="*/ 962 h 962"/>
                <a:gd name="T2" fmla="*/ 188 w 1113"/>
                <a:gd name="T3" fmla="*/ 962 h 962"/>
                <a:gd name="T4" fmla="*/ 0 w 1113"/>
                <a:gd name="T5" fmla="*/ 617 h 962"/>
                <a:gd name="T6" fmla="*/ 449 w 1113"/>
                <a:gd name="T7" fmla="*/ 57 h 962"/>
                <a:gd name="T8" fmla="*/ 561 w 1113"/>
                <a:gd name="T9" fmla="*/ 523 h 962"/>
                <a:gd name="T10" fmla="*/ 300 w 1113"/>
                <a:gd name="T11" fmla="*/ 762 h 962"/>
                <a:gd name="T12" fmla="*/ 188 w 1113"/>
                <a:gd name="T13" fmla="*/ 962 h 962"/>
                <a:gd name="T14" fmla="*/ 1113 w 1113"/>
                <a:gd name="T15" fmla="*/ 555 h 962"/>
                <a:gd name="T16" fmla="*/ 788 w 1113"/>
                <a:gd name="T17" fmla="*/ 472 h 962"/>
                <a:gd name="T18" fmla="*/ 630 w 1113"/>
                <a:gd name="T19" fmla="*/ 496 h 962"/>
                <a:gd name="T20" fmla="*/ 630 w 1113"/>
                <a:gd name="T21" fmla="*/ 0 h 962"/>
                <a:gd name="T22" fmla="*/ 650 w 1113"/>
                <a:gd name="T23" fmla="*/ 0 h 962"/>
                <a:gd name="T24" fmla="*/ 736 w 1113"/>
                <a:gd name="T25" fmla="*/ 10 h 962"/>
                <a:gd name="T26" fmla="*/ 1113 w 1113"/>
                <a:gd name="T27" fmla="*/ 555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3" h="962">
                  <a:moveTo>
                    <a:pt x="188" y="962"/>
                  </a:moveTo>
                  <a:lnTo>
                    <a:pt x="188" y="962"/>
                  </a:lnTo>
                  <a:lnTo>
                    <a:pt x="0" y="617"/>
                  </a:lnTo>
                  <a:cubicBezTo>
                    <a:pt x="121" y="374"/>
                    <a:pt x="275" y="157"/>
                    <a:pt x="449" y="57"/>
                  </a:cubicBezTo>
                  <a:lnTo>
                    <a:pt x="561" y="523"/>
                  </a:lnTo>
                  <a:cubicBezTo>
                    <a:pt x="471" y="567"/>
                    <a:pt x="381" y="641"/>
                    <a:pt x="300" y="762"/>
                  </a:cubicBezTo>
                  <a:cubicBezTo>
                    <a:pt x="257" y="827"/>
                    <a:pt x="219" y="894"/>
                    <a:pt x="188" y="962"/>
                  </a:cubicBezTo>
                  <a:moveTo>
                    <a:pt x="1113" y="555"/>
                  </a:moveTo>
                  <a:cubicBezTo>
                    <a:pt x="1037" y="517"/>
                    <a:pt x="920" y="472"/>
                    <a:pt x="788" y="472"/>
                  </a:cubicBezTo>
                  <a:cubicBezTo>
                    <a:pt x="737" y="472"/>
                    <a:pt x="684" y="479"/>
                    <a:pt x="630" y="496"/>
                  </a:cubicBezTo>
                  <a:lnTo>
                    <a:pt x="630" y="0"/>
                  </a:lnTo>
                  <a:cubicBezTo>
                    <a:pt x="637" y="0"/>
                    <a:pt x="643" y="0"/>
                    <a:pt x="650" y="0"/>
                  </a:cubicBezTo>
                  <a:cubicBezTo>
                    <a:pt x="679" y="0"/>
                    <a:pt x="707" y="3"/>
                    <a:pt x="736" y="10"/>
                  </a:cubicBezTo>
                  <a:cubicBezTo>
                    <a:pt x="964" y="67"/>
                    <a:pt x="1068" y="357"/>
                    <a:pt x="1113" y="555"/>
                  </a:cubicBezTo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Freeform 63">
              <a:extLst>
                <a:ext uri="{FF2B5EF4-FFF2-40B4-BE49-F238E27FC236}">
                  <a16:creationId xmlns="" xmlns:a16="http://schemas.microsoft.com/office/drawing/2014/main" id="{124EB93D-9058-44AD-9A70-C61EB8EB3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188" y="1701801"/>
              <a:ext cx="312738" cy="311150"/>
            </a:xfrm>
            <a:custGeom>
              <a:avLst/>
              <a:gdLst>
                <a:gd name="T0" fmla="*/ 533 w 1717"/>
                <a:gd name="T1" fmla="*/ 1703 h 1703"/>
                <a:gd name="T2" fmla="*/ 22 w 1717"/>
                <a:gd name="T3" fmla="*/ 1563 h 1703"/>
                <a:gd name="T4" fmla="*/ 22 w 1717"/>
                <a:gd name="T5" fmla="*/ 1563 h 1703"/>
                <a:gd name="T6" fmla="*/ 10 w 1717"/>
                <a:gd name="T7" fmla="*/ 1131 h 1703"/>
                <a:gd name="T8" fmla="*/ 93 w 1717"/>
                <a:gd name="T9" fmla="*/ 1131 h 1703"/>
                <a:gd name="T10" fmla="*/ 11 w 1717"/>
                <a:gd name="T11" fmla="*/ 1116 h 1703"/>
                <a:gd name="T12" fmla="*/ 11 w 1717"/>
                <a:gd name="T13" fmla="*/ 1116 h 1703"/>
                <a:gd name="T14" fmla="*/ 127 w 1717"/>
                <a:gd name="T15" fmla="*/ 581 h 1703"/>
                <a:gd name="T16" fmla="*/ 127 w 1717"/>
                <a:gd name="T17" fmla="*/ 581 h 1703"/>
                <a:gd name="T18" fmla="*/ 268 w 1717"/>
                <a:gd name="T19" fmla="*/ 678 h 1703"/>
                <a:gd name="T20" fmla="*/ 166 w 1717"/>
                <a:gd name="T21" fmla="*/ 490 h 1703"/>
                <a:gd name="T22" fmla="*/ 166 w 1717"/>
                <a:gd name="T23" fmla="*/ 490 h 1703"/>
                <a:gd name="T24" fmla="*/ 279 w 1717"/>
                <a:gd name="T25" fmla="*/ 290 h 1703"/>
                <a:gd name="T26" fmla="*/ 539 w 1717"/>
                <a:gd name="T27" fmla="*/ 51 h 1703"/>
                <a:gd name="T28" fmla="*/ 539 w 1717"/>
                <a:gd name="T29" fmla="*/ 51 h 1703"/>
                <a:gd name="T30" fmla="*/ 609 w 1717"/>
                <a:gd name="T31" fmla="*/ 342 h 1703"/>
                <a:gd name="T32" fmla="*/ 609 w 1717"/>
                <a:gd name="T33" fmla="*/ 24 h 1703"/>
                <a:gd name="T34" fmla="*/ 767 w 1717"/>
                <a:gd name="T35" fmla="*/ 0 h 1703"/>
                <a:gd name="T36" fmla="*/ 1091 w 1717"/>
                <a:gd name="T37" fmla="*/ 83 h 1703"/>
                <a:gd name="T38" fmla="*/ 1091 w 1717"/>
                <a:gd name="T39" fmla="*/ 83 h 1703"/>
                <a:gd name="T40" fmla="*/ 1123 w 1717"/>
                <a:gd name="T41" fmla="*/ 271 h 1703"/>
                <a:gd name="T42" fmla="*/ 1314 w 1717"/>
                <a:gd name="T43" fmla="*/ 189 h 1703"/>
                <a:gd name="T44" fmla="*/ 1314 w 1717"/>
                <a:gd name="T45" fmla="*/ 189 h 1703"/>
                <a:gd name="T46" fmla="*/ 1691 w 1717"/>
                <a:gd name="T47" fmla="*/ 545 h 1703"/>
                <a:gd name="T48" fmla="*/ 1691 w 1717"/>
                <a:gd name="T49" fmla="*/ 545 h 1703"/>
                <a:gd name="T50" fmla="*/ 1259 w 1717"/>
                <a:gd name="T51" fmla="*/ 678 h 1703"/>
                <a:gd name="T52" fmla="*/ 1712 w 1717"/>
                <a:gd name="T53" fmla="*/ 615 h 1703"/>
                <a:gd name="T54" fmla="*/ 1717 w 1717"/>
                <a:gd name="T55" fmla="*/ 648 h 1703"/>
                <a:gd name="T56" fmla="*/ 1717 w 1717"/>
                <a:gd name="T57" fmla="*/ 648 h 1703"/>
                <a:gd name="T58" fmla="*/ 1717 w 1717"/>
                <a:gd name="T59" fmla="*/ 648 h 1703"/>
                <a:gd name="T60" fmla="*/ 1547 w 1717"/>
                <a:gd name="T61" fmla="*/ 1047 h 1703"/>
                <a:gd name="T62" fmla="*/ 1547 w 1717"/>
                <a:gd name="T63" fmla="*/ 1047 h 1703"/>
                <a:gd name="T64" fmla="*/ 1180 w 1717"/>
                <a:gd name="T65" fmla="*/ 1068 h 1703"/>
                <a:gd name="T66" fmla="*/ 1494 w 1717"/>
                <a:gd name="T67" fmla="*/ 1132 h 1703"/>
                <a:gd name="T68" fmla="*/ 1494 w 1717"/>
                <a:gd name="T69" fmla="*/ 1132 h 1703"/>
                <a:gd name="T70" fmla="*/ 1163 w 1717"/>
                <a:gd name="T71" fmla="*/ 1487 h 1703"/>
                <a:gd name="T72" fmla="*/ 1163 w 1717"/>
                <a:gd name="T73" fmla="*/ 1487 h 1703"/>
                <a:gd name="T74" fmla="*/ 1026 w 1717"/>
                <a:gd name="T75" fmla="*/ 1441 h 1703"/>
                <a:gd name="T76" fmla="*/ 1144 w 1717"/>
                <a:gd name="T77" fmla="*/ 1500 h 1703"/>
                <a:gd name="T78" fmla="*/ 1144 w 1717"/>
                <a:gd name="T79" fmla="*/ 1500 h 1703"/>
                <a:gd name="T80" fmla="*/ 533 w 1717"/>
                <a:gd name="T8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17" h="1703">
                  <a:moveTo>
                    <a:pt x="533" y="1703"/>
                  </a:moveTo>
                  <a:cubicBezTo>
                    <a:pt x="352" y="1703"/>
                    <a:pt x="179" y="1653"/>
                    <a:pt x="22" y="1563"/>
                  </a:cubicBezTo>
                  <a:lnTo>
                    <a:pt x="22" y="1563"/>
                  </a:lnTo>
                  <a:cubicBezTo>
                    <a:pt x="7" y="1434"/>
                    <a:pt x="0" y="1287"/>
                    <a:pt x="10" y="1131"/>
                  </a:cubicBezTo>
                  <a:lnTo>
                    <a:pt x="93" y="1131"/>
                  </a:lnTo>
                  <a:lnTo>
                    <a:pt x="11" y="1116"/>
                  </a:lnTo>
                  <a:lnTo>
                    <a:pt x="11" y="1116"/>
                  </a:lnTo>
                  <a:cubicBezTo>
                    <a:pt x="23" y="943"/>
                    <a:pt x="57" y="760"/>
                    <a:pt x="127" y="581"/>
                  </a:cubicBezTo>
                  <a:lnTo>
                    <a:pt x="127" y="581"/>
                  </a:lnTo>
                  <a:lnTo>
                    <a:pt x="268" y="678"/>
                  </a:lnTo>
                  <a:lnTo>
                    <a:pt x="166" y="490"/>
                  </a:lnTo>
                  <a:lnTo>
                    <a:pt x="166" y="490"/>
                  </a:lnTo>
                  <a:cubicBezTo>
                    <a:pt x="197" y="422"/>
                    <a:pt x="235" y="355"/>
                    <a:pt x="279" y="290"/>
                  </a:cubicBezTo>
                  <a:cubicBezTo>
                    <a:pt x="360" y="169"/>
                    <a:pt x="449" y="94"/>
                    <a:pt x="539" y="51"/>
                  </a:cubicBezTo>
                  <a:lnTo>
                    <a:pt x="539" y="51"/>
                  </a:lnTo>
                  <a:lnTo>
                    <a:pt x="609" y="342"/>
                  </a:lnTo>
                  <a:lnTo>
                    <a:pt x="609" y="24"/>
                  </a:lnTo>
                  <a:cubicBezTo>
                    <a:pt x="662" y="7"/>
                    <a:pt x="716" y="0"/>
                    <a:pt x="767" y="0"/>
                  </a:cubicBezTo>
                  <a:cubicBezTo>
                    <a:pt x="898" y="0"/>
                    <a:pt x="1015" y="45"/>
                    <a:pt x="1091" y="83"/>
                  </a:cubicBezTo>
                  <a:lnTo>
                    <a:pt x="1091" y="83"/>
                  </a:lnTo>
                  <a:cubicBezTo>
                    <a:pt x="1116" y="191"/>
                    <a:pt x="1123" y="271"/>
                    <a:pt x="1123" y="271"/>
                  </a:cubicBezTo>
                  <a:cubicBezTo>
                    <a:pt x="1123" y="271"/>
                    <a:pt x="1199" y="222"/>
                    <a:pt x="1314" y="189"/>
                  </a:cubicBezTo>
                  <a:lnTo>
                    <a:pt x="1314" y="189"/>
                  </a:lnTo>
                  <a:cubicBezTo>
                    <a:pt x="1440" y="250"/>
                    <a:pt x="1620" y="365"/>
                    <a:pt x="1691" y="545"/>
                  </a:cubicBezTo>
                  <a:lnTo>
                    <a:pt x="1691" y="545"/>
                  </a:lnTo>
                  <a:lnTo>
                    <a:pt x="1259" y="678"/>
                  </a:lnTo>
                  <a:lnTo>
                    <a:pt x="1712" y="615"/>
                  </a:lnTo>
                  <a:cubicBezTo>
                    <a:pt x="1714" y="626"/>
                    <a:pt x="1716" y="636"/>
                    <a:pt x="1717" y="648"/>
                  </a:cubicBezTo>
                  <a:lnTo>
                    <a:pt x="1717" y="648"/>
                  </a:lnTo>
                  <a:lnTo>
                    <a:pt x="1717" y="648"/>
                  </a:lnTo>
                  <a:cubicBezTo>
                    <a:pt x="1675" y="791"/>
                    <a:pt x="1617" y="925"/>
                    <a:pt x="1547" y="1047"/>
                  </a:cubicBezTo>
                  <a:lnTo>
                    <a:pt x="1547" y="1047"/>
                  </a:lnTo>
                  <a:lnTo>
                    <a:pt x="1180" y="1068"/>
                  </a:lnTo>
                  <a:lnTo>
                    <a:pt x="1494" y="1132"/>
                  </a:lnTo>
                  <a:lnTo>
                    <a:pt x="1494" y="1132"/>
                  </a:lnTo>
                  <a:cubicBezTo>
                    <a:pt x="1400" y="1273"/>
                    <a:pt x="1288" y="1393"/>
                    <a:pt x="1163" y="1487"/>
                  </a:cubicBezTo>
                  <a:lnTo>
                    <a:pt x="1163" y="1487"/>
                  </a:lnTo>
                  <a:lnTo>
                    <a:pt x="1026" y="1441"/>
                  </a:lnTo>
                  <a:lnTo>
                    <a:pt x="1144" y="1500"/>
                  </a:lnTo>
                  <a:lnTo>
                    <a:pt x="1144" y="1500"/>
                  </a:lnTo>
                  <a:cubicBezTo>
                    <a:pt x="963" y="1629"/>
                    <a:pt x="755" y="1703"/>
                    <a:pt x="533" y="1703"/>
                  </a:cubicBezTo>
                </a:path>
              </a:pathLst>
            </a:custGeom>
            <a:solidFill>
              <a:srgbClr val="74A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6" name="Rectangle: Rounded Corners 209">
            <a:extLst>
              <a:ext uri="{FF2B5EF4-FFF2-40B4-BE49-F238E27FC236}">
                <a16:creationId xmlns="" xmlns:a16="http://schemas.microsoft.com/office/drawing/2014/main" id="{E01DE389-340A-4A16-BE68-B09A2D74B8EF}"/>
              </a:ext>
            </a:extLst>
          </p:cNvPr>
          <p:cNvSpPr/>
          <p:nvPr/>
        </p:nvSpPr>
        <p:spPr>
          <a:xfrm>
            <a:off x="5295067" y="2363336"/>
            <a:ext cx="6516699" cy="4338123"/>
          </a:xfrm>
          <a:custGeom>
            <a:avLst/>
            <a:gdLst>
              <a:gd name="connsiteX0" fmla="*/ 0 w 11221386"/>
              <a:gd name="connsiteY0" fmla="*/ 258659 h 1551925"/>
              <a:gd name="connsiteX1" fmla="*/ 258659 w 11221386"/>
              <a:gd name="connsiteY1" fmla="*/ 0 h 1551925"/>
              <a:gd name="connsiteX2" fmla="*/ 10962727 w 11221386"/>
              <a:gd name="connsiteY2" fmla="*/ 0 h 1551925"/>
              <a:gd name="connsiteX3" fmla="*/ 11221386 w 11221386"/>
              <a:gd name="connsiteY3" fmla="*/ 258659 h 1551925"/>
              <a:gd name="connsiteX4" fmla="*/ 11221386 w 11221386"/>
              <a:gd name="connsiteY4" fmla="*/ 1293266 h 1551925"/>
              <a:gd name="connsiteX5" fmla="*/ 10962727 w 11221386"/>
              <a:gd name="connsiteY5" fmla="*/ 1551925 h 1551925"/>
              <a:gd name="connsiteX6" fmla="*/ 258659 w 11221386"/>
              <a:gd name="connsiteY6" fmla="*/ 1551925 h 1551925"/>
              <a:gd name="connsiteX7" fmla="*/ 0 w 11221386"/>
              <a:gd name="connsiteY7" fmla="*/ 1293266 h 1551925"/>
              <a:gd name="connsiteX8" fmla="*/ 0 w 11221386"/>
              <a:gd name="connsiteY8" fmla="*/ 258659 h 1551925"/>
              <a:gd name="connsiteX0" fmla="*/ 2 w 11221388"/>
              <a:gd name="connsiteY0" fmla="*/ 258659 h 1551925"/>
              <a:gd name="connsiteX1" fmla="*/ 258661 w 11221388"/>
              <a:gd name="connsiteY1" fmla="*/ 0 h 1551925"/>
              <a:gd name="connsiteX2" fmla="*/ 10962729 w 11221388"/>
              <a:gd name="connsiteY2" fmla="*/ 0 h 1551925"/>
              <a:gd name="connsiteX3" fmla="*/ 11221388 w 11221388"/>
              <a:gd name="connsiteY3" fmla="*/ 258659 h 1551925"/>
              <a:gd name="connsiteX4" fmla="*/ 11221388 w 11221388"/>
              <a:gd name="connsiteY4" fmla="*/ 1293266 h 1551925"/>
              <a:gd name="connsiteX5" fmla="*/ 10962729 w 11221388"/>
              <a:gd name="connsiteY5" fmla="*/ 1551925 h 1551925"/>
              <a:gd name="connsiteX6" fmla="*/ 258661 w 11221388"/>
              <a:gd name="connsiteY6" fmla="*/ 1551925 h 1551925"/>
              <a:gd name="connsiteX7" fmla="*/ 2 w 11221388"/>
              <a:gd name="connsiteY7" fmla="*/ 1293266 h 1551925"/>
              <a:gd name="connsiteX8" fmla="*/ 103274 w 11221388"/>
              <a:gd name="connsiteY8" fmla="*/ 725214 h 1551925"/>
              <a:gd name="connsiteX9" fmla="*/ 2 w 11221388"/>
              <a:gd name="connsiteY9" fmla="*/ 258659 h 1551925"/>
              <a:gd name="connsiteX0" fmla="*/ 2 w 11221388"/>
              <a:gd name="connsiteY0" fmla="*/ 258659 h 1551942"/>
              <a:gd name="connsiteX1" fmla="*/ 258661 w 11221388"/>
              <a:gd name="connsiteY1" fmla="*/ 0 h 1551942"/>
              <a:gd name="connsiteX2" fmla="*/ 10962729 w 11221388"/>
              <a:gd name="connsiteY2" fmla="*/ 0 h 1551942"/>
              <a:gd name="connsiteX3" fmla="*/ 11221388 w 11221388"/>
              <a:gd name="connsiteY3" fmla="*/ 258659 h 1551942"/>
              <a:gd name="connsiteX4" fmla="*/ 11221388 w 11221388"/>
              <a:gd name="connsiteY4" fmla="*/ 1293266 h 1551942"/>
              <a:gd name="connsiteX5" fmla="*/ 10962729 w 11221388"/>
              <a:gd name="connsiteY5" fmla="*/ 1551925 h 1551942"/>
              <a:gd name="connsiteX6" fmla="*/ 10235247 w 11221388"/>
              <a:gd name="connsiteY6" fmla="*/ 1492469 h 1551942"/>
              <a:gd name="connsiteX7" fmla="*/ 258661 w 11221388"/>
              <a:gd name="connsiteY7" fmla="*/ 1551925 h 1551942"/>
              <a:gd name="connsiteX8" fmla="*/ 2 w 11221388"/>
              <a:gd name="connsiteY8" fmla="*/ 1293266 h 1551942"/>
              <a:gd name="connsiteX9" fmla="*/ 103274 w 11221388"/>
              <a:gd name="connsiteY9" fmla="*/ 725214 h 1551942"/>
              <a:gd name="connsiteX10" fmla="*/ 2 w 11221388"/>
              <a:gd name="connsiteY10" fmla="*/ 258659 h 1551942"/>
              <a:gd name="connsiteX0" fmla="*/ 2 w 11221388"/>
              <a:gd name="connsiteY0" fmla="*/ 258659 h 1551942"/>
              <a:gd name="connsiteX1" fmla="*/ 258661 w 11221388"/>
              <a:gd name="connsiteY1" fmla="*/ 0 h 1551942"/>
              <a:gd name="connsiteX2" fmla="*/ 2688819 w 11221388"/>
              <a:gd name="connsiteY2" fmla="*/ 52551 h 1551942"/>
              <a:gd name="connsiteX3" fmla="*/ 10962729 w 11221388"/>
              <a:gd name="connsiteY3" fmla="*/ 0 h 1551942"/>
              <a:gd name="connsiteX4" fmla="*/ 11221388 w 11221388"/>
              <a:gd name="connsiteY4" fmla="*/ 258659 h 1551942"/>
              <a:gd name="connsiteX5" fmla="*/ 11221388 w 11221388"/>
              <a:gd name="connsiteY5" fmla="*/ 1293266 h 1551942"/>
              <a:gd name="connsiteX6" fmla="*/ 10962729 w 11221388"/>
              <a:gd name="connsiteY6" fmla="*/ 1551925 h 1551942"/>
              <a:gd name="connsiteX7" fmla="*/ 10235247 w 11221388"/>
              <a:gd name="connsiteY7" fmla="*/ 1492469 h 1551942"/>
              <a:gd name="connsiteX8" fmla="*/ 258661 w 11221388"/>
              <a:gd name="connsiteY8" fmla="*/ 1551925 h 1551942"/>
              <a:gd name="connsiteX9" fmla="*/ 2 w 11221388"/>
              <a:gd name="connsiteY9" fmla="*/ 1293266 h 1551942"/>
              <a:gd name="connsiteX10" fmla="*/ 103274 w 11221388"/>
              <a:gd name="connsiteY10" fmla="*/ 725214 h 1551942"/>
              <a:gd name="connsiteX11" fmla="*/ 2 w 11221388"/>
              <a:gd name="connsiteY11" fmla="*/ 258659 h 155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21388" h="1551942">
                <a:moveTo>
                  <a:pt x="2" y="258659"/>
                </a:moveTo>
                <a:cubicBezTo>
                  <a:pt x="2" y="115806"/>
                  <a:pt x="115808" y="0"/>
                  <a:pt x="258661" y="0"/>
                </a:cubicBezTo>
                <a:cubicBezTo>
                  <a:pt x="1065210" y="0"/>
                  <a:pt x="1882270" y="52551"/>
                  <a:pt x="2688819" y="52551"/>
                </a:cubicBezTo>
                <a:lnTo>
                  <a:pt x="10962729" y="0"/>
                </a:lnTo>
                <a:cubicBezTo>
                  <a:pt x="11105582" y="0"/>
                  <a:pt x="11221388" y="115806"/>
                  <a:pt x="11221388" y="258659"/>
                </a:cubicBezTo>
                <a:lnTo>
                  <a:pt x="11221388" y="1293266"/>
                </a:lnTo>
                <a:cubicBezTo>
                  <a:pt x="11221388" y="1436119"/>
                  <a:pt x="11105582" y="1551925"/>
                  <a:pt x="10962729" y="1551925"/>
                </a:cubicBezTo>
                <a:cubicBezTo>
                  <a:pt x="10716731" y="1553127"/>
                  <a:pt x="10481245" y="1491267"/>
                  <a:pt x="10235247" y="1492469"/>
                </a:cubicBezTo>
                <a:lnTo>
                  <a:pt x="258661" y="1551925"/>
                </a:lnTo>
                <a:cubicBezTo>
                  <a:pt x="115808" y="1551925"/>
                  <a:pt x="2" y="1436119"/>
                  <a:pt x="2" y="1293266"/>
                </a:cubicBezTo>
                <a:cubicBezTo>
                  <a:pt x="-608" y="1103915"/>
                  <a:pt x="103884" y="914565"/>
                  <a:pt x="103274" y="725214"/>
                </a:cubicBezTo>
                <a:cubicBezTo>
                  <a:pt x="103884" y="569696"/>
                  <a:pt x="-608" y="414177"/>
                  <a:pt x="2" y="25865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73A0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3934ED84-50FD-4946-A2A0-4146C198C2C5}"/>
              </a:ext>
            </a:extLst>
          </p:cNvPr>
          <p:cNvSpPr txBox="1"/>
          <p:nvPr/>
        </p:nvSpPr>
        <p:spPr>
          <a:xfrm>
            <a:off x="5460811" y="2648994"/>
            <a:ext cx="62303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trưởng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khoảng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lít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lít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máu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tùy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trọng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lượng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nay,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rất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lượng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máu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dự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cứu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bệnh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Vậy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chúng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tuyên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truyền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gia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hiến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máu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đạo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nhé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!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LNTH-LuoLuoNotangYuanTi 1" pitchFamily="2" charset="-128"/>
              <a:cs typeface="Calibri" panose="020F0502020204030204" pitchFamily="34" charset="0"/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="" xmlns:a16="http://schemas.microsoft.com/office/drawing/2014/main" id="{11177333-AE18-40E0-871E-6B16D890418F}"/>
              </a:ext>
            </a:extLst>
          </p:cNvPr>
          <p:cNvGrpSpPr/>
          <p:nvPr/>
        </p:nvGrpSpPr>
        <p:grpSpPr>
          <a:xfrm>
            <a:off x="892996" y="4856572"/>
            <a:ext cx="3835464" cy="1569779"/>
            <a:chOff x="7451028" y="3291786"/>
            <a:chExt cx="7576527" cy="3976398"/>
          </a:xfrm>
        </p:grpSpPr>
        <p:pic>
          <p:nvPicPr>
            <p:cNvPr id="149" name="Graphic 148">
              <a:extLst>
                <a:ext uri="{FF2B5EF4-FFF2-40B4-BE49-F238E27FC236}">
                  <a16:creationId xmlns="" xmlns:a16="http://schemas.microsoft.com/office/drawing/2014/main" id="{98B0A50E-4674-4816-A740-1B015B056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84185" y="3291786"/>
              <a:ext cx="2740143" cy="1762846"/>
            </a:xfrm>
            <a:prstGeom prst="rect">
              <a:avLst/>
            </a:prstGeom>
          </p:spPr>
        </p:pic>
        <p:pic>
          <p:nvPicPr>
            <p:cNvPr id="150" name="Graphic 149">
              <a:extLst>
                <a:ext uri="{FF2B5EF4-FFF2-40B4-BE49-F238E27FC236}">
                  <a16:creationId xmlns="" xmlns:a16="http://schemas.microsoft.com/office/drawing/2014/main" id="{F700B9A1-72F0-4A5C-A73A-ADEB27ABB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670603" y="3547097"/>
              <a:ext cx="2740143" cy="1762846"/>
            </a:xfrm>
            <a:prstGeom prst="rect">
              <a:avLst/>
            </a:prstGeom>
          </p:spPr>
        </p:pic>
        <p:pic>
          <p:nvPicPr>
            <p:cNvPr id="151" name="Graphic 150">
              <a:extLst>
                <a:ext uri="{FF2B5EF4-FFF2-40B4-BE49-F238E27FC236}">
                  <a16:creationId xmlns="" xmlns:a16="http://schemas.microsoft.com/office/drawing/2014/main" id="{BF93B5BA-3427-4CC9-96F5-88CA537D3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51028" y="4124006"/>
              <a:ext cx="4219575" cy="2714625"/>
            </a:xfrm>
            <a:prstGeom prst="rect">
              <a:avLst/>
            </a:prstGeom>
          </p:spPr>
        </p:pic>
        <p:pic>
          <p:nvPicPr>
            <p:cNvPr id="152" name="Graphic 151">
              <a:extLst>
                <a:ext uri="{FF2B5EF4-FFF2-40B4-BE49-F238E27FC236}">
                  <a16:creationId xmlns="" xmlns:a16="http://schemas.microsoft.com/office/drawing/2014/main" id="{4548CA6A-5CC1-4C3B-BDEC-6CF7DC67C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110866" y="4469428"/>
              <a:ext cx="2916689" cy="1876425"/>
            </a:xfrm>
            <a:prstGeom prst="rect">
              <a:avLst/>
            </a:prstGeom>
          </p:spPr>
        </p:pic>
        <p:pic>
          <p:nvPicPr>
            <p:cNvPr id="153" name="Graphic 152">
              <a:extLst>
                <a:ext uri="{FF2B5EF4-FFF2-40B4-BE49-F238E27FC236}">
                  <a16:creationId xmlns="" xmlns:a16="http://schemas.microsoft.com/office/drawing/2014/main" id="{B22BB348-D485-4C46-AC52-1C14708C2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07893" y="4553559"/>
              <a:ext cx="4219575" cy="2714625"/>
            </a:xfrm>
            <a:prstGeom prst="rect">
              <a:avLst/>
            </a:prstGeom>
          </p:spPr>
        </p:pic>
        <p:pic>
          <p:nvPicPr>
            <p:cNvPr id="154" name="Graphic 153">
              <a:extLst>
                <a:ext uri="{FF2B5EF4-FFF2-40B4-BE49-F238E27FC236}">
                  <a16:creationId xmlns="" xmlns:a16="http://schemas.microsoft.com/office/drawing/2014/main" id="{4D673C45-2B0A-4A35-811E-45AD35018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52949" y="3497000"/>
              <a:ext cx="2740144" cy="1762846"/>
            </a:xfrm>
            <a:prstGeom prst="rect">
              <a:avLst/>
            </a:prstGeom>
          </p:spPr>
        </p:pic>
      </p:grpSp>
      <p:pic>
        <p:nvPicPr>
          <p:cNvPr id="156" name="Picture 155">
            <a:extLst>
              <a:ext uri="{FF2B5EF4-FFF2-40B4-BE49-F238E27FC236}">
                <a16:creationId xmlns="" xmlns:a16="http://schemas.microsoft.com/office/drawing/2014/main" id="{42DDC4FE-C11F-423F-9827-B96FFED8C8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8805" y="209090"/>
            <a:ext cx="6078239" cy="1810669"/>
          </a:xfrm>
          <a:prstGeom prst="rect">
            <a:avLst/>
          </a:prstGeom>
        </p:spPr>
      </p:pic>
      <p:pic>
        <p:nvPicPr>
          <p:cNvPr id="2050" name="Picture 2" descr="Hiến máu có ảnh hưởng gì tới sức khỏe không? | Vinmec">
            <a:extLst>
              <a:ext uri="{FF2B5EF4-FFF2-40B4-BE49-F238E27FC236}">
                <a16:creationId xmlns="" xmlns:a16="http://schemas.microsoft.com/office/drawing/2014/main" id="{F86E1F0E-BC6A-4314-BA67-2A7645F4D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6" y="2566989"/>
            <a:ext cx="4663128" cy="26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006276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4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5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8" dur="1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9" dur="1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146" grpId="0" animBg="1"/>
          <p:bldP spid="1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146" grpId="0" animBg="1"/>
          <p:bldP spid="147" grpId="0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wrhkeej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112</Words>
  <Application>Microsoft Office PowerPoint</Application>
  <PresentationFormat>Custom</PresentationFormat>
  <Paragraphs>12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1_Office Theme</vt:lpstr>
      <vt:lpstr>3_Office Theme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13</cp:revision>
  <dcterms:created xsi:type="dcterms:W3CDTF">2023-02-10T11:37:04Z</dcterms:created>
  <dcterms:modified xsi:type="dcterms:W3CDTF">2019-03-19T05:49:32Z</dcterms:modified>
</cp:coreProperties>
</file>