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6" r:id="rId3"/>
    <p:sldId id="258" r:id="rId4"/>
    <p:sldId id="271" r:id="rId5"/>
    <p:sldId id="273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94183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E09F5-D6FB-E90A-5032-3CDC1230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6BA7D1-1B1A-0699-04C3-28068B94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01FE1F-505E-FD6A-A44C-5A37088A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4CE9A3-9865-ADD7-670C-1FF9644E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43A17C-17D0-30D3-E5CF-A2EDA3F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0352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8B3806-B672-B24A-D7DE-5D4FADD0A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4181DC-4939-C39F-6E84-70A85B8A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62D54B-635A-B925-8D81-BE14DBFA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0A17B6-CF33-27D7-6839-E1AC688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B9442-06BF-74E9-06D0-AB86387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021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650BD-642F-5697-06F6-08181A2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F5E611-D16E-C96C-5A15-6986F8CA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34856D-B5E3-2F6E-FFAA-BA9E1662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F2F79E-365B-20E8-CE56-BA51C92D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3D677F-7FF6-67AA-3C4E-BAD0BC1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810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231BF-EB29-CD3E-EE8E-52029DA6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E12240-D331-D2F3-9995-440B3005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5BDB01-897A-5142-0F3E-3BF2F57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76DA78-06A4-F992-CDE4-8A59FE24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B7EA68-7714-D538-EB02-D98125C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250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BC84-A989-52AA-9307-8EF4486D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650146-FABC-0B5D-59B2-D0EA60D0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A462CD-4E13-5F69-E537-9443A11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7C5F4C-2A3C-2ADE-9BAA-659DFA00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8266F4-D922-71E5-1EAC-920ABC0C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2BA53C-09D6-6572-7BAD-CACF1D3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542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B0C23-011D-F351-C573-1B44E3C9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75EF9D-7657-8BD0-978B-4447D873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F27EA6-B117-83E9-D1D8-C4AF9ADC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BE77BE-8C0A-BCB0-8C57-BE667408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651B03A-61DC-A80E-2A46-F843F0CE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E1FD30-B0AB-CC12-D973-B1B2A720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D49C85-EF82-42D4-2FA1-F84C5D5C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726855-69BB-CE6C-1495-BBAD11C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3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B782F-E36F-0614-F6C1-FA006071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DFB928E-490E-63F5-67DA-1B85AA8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522057-E28C-5548-B4CC-5C6FE3D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8859CB-6B49-A874-DEA6-5BAD486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653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1520928-9D27-9CBB-74E5-366BF42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53210F-C520-3F5C-9C59-59955E58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139416-5C56-CE37-AD39-275E70F6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8991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759653-BF6C-318F-8BDF-4E25C86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0AD45D-0EAD-69FE-2540-38BF1B6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068203-00C7-B566-0B95-B24BAA4F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E805CB-E3A0-54CD-8A12-CA82128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9C4E28-BD38-CC5B-4183-AFEFDFC4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EB93D5-C2A1-4CC9-5DD1-B29F4D4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3466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8B983-72A6-779D-E20F-A6C327B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C2F14A-9272-7848-0ED1-A687C5BC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FC9542-45D0-F5C4-23CF-E49B4348E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C6D528-03AD-811D-CFBD-E390A895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3BF7B9-781D-8616-E8AC-B5E33161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871039-4206-3740-9349-9C442B3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7865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9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99329" TargetMode="External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2140415" y="4900336"/>
            <a:ext cx="7357636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583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583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258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5D8FE5E-04A4-785C-0F43-B055538090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4A96654-6D78-6054-D670-40E74D792724}"/>
                </a:ext>
              </a:extLst>
            </p:cNvPr>
            <p:cNvSpPr txBox="1"/>
            <p:nvPr/>
          </p:nvSpPr>
          <p:spPr>
            <a:xfrm>
              <a:off x="9588687" y="2418781"/>
              <a:ext cx="1172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xmlns="" id="{5402EEF7-CA9A-B636-F298-962DE1C33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7BD78D9-ECC1-F036-6735-636104DA5634}"/>
              </a:ext>
            </a:extLst>
          </p:cNvPr>
          <p:cNvGrpSpPr/>
          <p:nvPr/>
        </p:nvGrpSpPr>
        <p:grpSpPr>
          <a:xfrm>
            <a:off x="4890684" y="103598"/>
            <a:ext cx="2959780" cy="769441"/>
            <a:chOff x="2461586" y="2693226"/>
            <a:chExt cx="2327704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CB1D0CBE-051D-BDE8-DBF0-D1008B6CA2BF}"/>
                </a:ext>
              </a:extLst>
            </p:cNvPr>
            <p:cNvSpPr/>
            <p:nvPr/>
          </p:nvSpPr>
          <p:spPr>
            <a:xfrm>
              <a:off x="2461586" y="2730978"/>
              <a:ext cx="2258510" cy="6304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8F82EE1-4025-02C7-46E5-4150984A2F0A}"/>
                </a:ext>
              </a:extLst>
            </p:cNvPr>
            <p:cNvSpPr txBox="1"/>
            <p:nvPr/>
          </p:nvSpPr>
          <p:spPr>
            <a:xfrm>
              <a:off x="2602351" y="2693226"/>
              <a:ext cx="21869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Tiếng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việt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NTH-LuoLuoNotangYuanTi 1"/>
                <a:cs typeface="LNTH-LuoLuoNotangYuanTi 1" pitchFamily="2" charset="-128"/>
              </a:endParaRPr>
            </a:p>
          </p:txBody>
        </p:sp>
      </p:grpSp>
      <p:sp>
        <p:nvSpPr>
          <p:cNvPr id="8" name="Freeform 2">
            <a:extLst>
              <a:ext uri="{FF2B5EF4-FFF2-40B4-BE49-F238E27FC236}">
                <a16:creationId xmlns:a16="http://schemas.microsoft.com/office/drawing/2014/main" xmlns="" id="{DCC0B0EF-32F8-7B11-3CAE-80FA666F341C}"/>
              </a:ext>
            </a:extLst>
          </p:cNvPr>
          <p:cNvSpPr/>
          <p:nvPr/>
        </p:nvSpPr>
        <p:spPr>
          <a:xfrm>
            <a:off x="4561367" y="3923414"/>
            <a:ext cx="4015641" cy="2846868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C32D3E7-B11C-F50B-4314-160CD3C4C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606" y="2106887"/>
            <a:ext cx="7986452" cy="30482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9C7D750-3770-248B-75D8-7C714244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27" y="594854"/>
            <a:ext cx="2769570" cy="14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838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34B75B55-7DB6-E186-E757-FE36037E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01D3A068-51CE-44AA-44FD-A5F49CA1D8C4}"/>
              </a:ext>
            </a:extLst>
          </p:cNvPr>
          <p:cNvGrpSpPr/>
          <p:nvPr/>
        </p:nvGrpSpPr>
        <p:grpSpPr>
          <a:xfrm>
            <a:off x="805440" y="1284845"/>
            <a:ext cx="2928359" cy="4077729"/>
            <a:chOff x="1139838" y="968579"/>
            <a:chExt cx="2561070" cy="3269742"/>
          </a:xfrm>
          <a:scene3d>
            <a:camera prst="perspectiveRight"/>
            <a:lightRig rig="threePt" dir="t"/>
          </a:scene3d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C55BFDE8-7F0C-66F5-9B7B-F64245D748D3}"/>
                </a:ext>
              </a:extLst>
            </p:cNvPr>
            <p:cNvGrpSpPr/>
            <p:nvPr/>
          </p:nvGrpSpPr>
          <p:grpSpPr>
            <a:xfrm>
              <a:off x="1139838" y="2371704"/>
              <a:ext cx="2561070" cy="1866617"/>
              <a:chOff x="1202620" y="2202612"/>
              <a:chExt cx="2561070" cy="1866617"/>
            </a:xfrm>
          </p:grpSpPr>
          <p:sp>
            <p:nvSpPr>
              <p:cNvPr id="47" name="Rectangle: Folded Corner 46">
                <a:extLst>
                  <a:ext uri="{FF2B5EF4-FFF2-40B4-BE49-F238E27FC236}">
                    <a16:creationId xmlns:a16="http://schemas.microsoft.com/office/drawing/2014/main" xmlns="" id="{9FA24461-B790-9632-AAF4-9853C9D6537B}"/>
                  </a:ext>
                </a:extLst>
              </p:cNvPr>
              <p:cNvSpPr/>
              <p:nvPr/>
            </p:nvSpPr>
            <p:spPr>
              <a:xfrm>
                <a:off x="1217800" y="2202612"/>
                <a:ext cx="2545890" cy="1866617"/>
              </a:xfrm>
              <a:custGeom>
                <a:avLst/>
                <a:gdLst>
                  <a:gd name="connsiteX0" fmla="*/ 0 w 2545890"/>
                  <a:gd name="connsiteY0" fmla="*/ 0 h 1866617"/>
                  <a:gd name="connsiteX1" fmla="*/ 2545890 w 2545890"/>
                  <a:gd name="connsiteY1" fmla="*/ 0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6" fmla="*/ 2545890 w 2545890"/>
                  <a:gd name="connsiteY6" fmla="*/ 0 h 1866617"/>
                  <a:gd name="connsiteX7" fmla="*/ 2545890 w 2545890"/>
                  <a:gd name="connsiteY7" fmla="*/ 1233031 h 186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5890" h="1866617" stroke="0" extrusionOk="0">
                    <a:moveTo>
                      <a:pt x="0" y="0"/>
                    </a:moveTo>
                    <a:cubicBezTo>
                      <a:pt x="458869" y="59505"/>
                      <a:pt x="1563849" y="-114822"/>
                      <a:pt x="2545890" y="0"/>
                    </a:cubicBezTo>
                    <a:cubicBezTo>
                      <a:pt x="2573767" y="420477"/>
                      <a:pt x="2459674" y="915251"/>
                      <a:pt x="2545890" y="1233031"/>
                    </a:cubicBezTo>
                    <a:cubicBezTo>
                      <a:pt x="2531238" y="1356492"/>
                      <a:pt x="2216581" y="1541275"/>
                      <a:pt x="1912304" y="1866617"/>
                    </a:cubicBezTo>
                    <a:cubicBezTo>
                      <a:pt x="1287808" y="1976581"/>
                      <a:pt x="796353" y="2021746"/>
                      <a:pt x="0" y="1866617"/>
                    </a:cubicBezTo>
                    <a:cubicBezTo>
                      <a:pt x="-81386" y="1041648"/>
                      <a:pt x="1303" y="616603"/>
                      <a:pt x="0" y="0"/>
                    </a:cubicBezTo>
                    <a:close/>
                  </a:path>
                  <a:path w="2545890" h="1866617" fill="darkenLess" stroke="0" extrusionOk="0">
                    <a:moveTo>
                      <a:pt x="1912304" y="1866617"/>
                    </a:moveTo>
                    <a:cubicBezTo>
                      <a:pt x="1924684" y="1660474"/>
                      <a:pt x="2022940" y="1551366"/>
                      <a:pt x="2039021" y="1359748"/>
                    </a:cubicBezTo>
                    <a:cubicBezTo>
                      <a:pt x="2177544" y="1309515"/>
                      <a:pt x="2370381" y="1295291"/>
                      <a:pt x="2545890" y="1233031"/>
                    </a:cubicBezTo>
                    <a:cubicBezTo>
                      <a:pt x="2468670" y="1339481"/>
                      <a:pt x="2124188" y="1764304"/>
                      <a:pt x="1912304" y="1866617"/>
                    </a:cubicBezTo>
                    <a:close/>
                  </a:path>
                  <a:path w="2545890" h="1866617" fill="none" extrusionOk="0">
                    <a:moveTo>
                      <a:pt x="1912304" y="1866617"/>
                    </a:moveTo>
                    <a:cubicBezTo>
                      <a:pt x="1958023" y="1774593"/>
                      <a:pt x="2003288" y="1435032"/>
                      <a:pt x="2039021" y="1359748"/>
                    </a:cubicBezTo>
                    <a:cubicBezTo>
                      <a:pt x="2119978" y="1342266"/>
                      <a:pt x="2308206" y="1309022"/>
                      <a:pt x="2545890" y="1233031"/>
                    </a:cubicBezTo>
                    <a:cubicBezTo>
                      <a:pt x="2352777" y="1361735"/>
                      <a:pt x="2093733" y="1757613"/>
                      <a:pt x="1912304" y="1866617"/>
                    </a:cubicBezTo>
                    <a:cubicBezTo>
                      <a:pt x="1076715" y="1705064"/>
                      <a:pt x="403245" y="1865301"/>
                      <a:pt x="0" y="1866617"/>
                    </a:cubicBezTo>
                    <a:cubicBezTo>
                      <a:pt x="10543" y="937278"/>
                      <a:pt x="-118926" y="670616"/>
                      <a:pt x="0" y="0"/>
                    </a:cubicBezTo>
                    <a:cubicBezTo>
                      <a:pt x="926818" y="-129353"/>
                      <a:pt x="1538208" y="147737"/>
                      <a:pt x="2545890" y="0"/>
                    </a:cubicBezTo>
                    <a:cubicBezTo>
                      <a:pt x="2606155" y="150986"/>
                      <a:pt x="2654404" y="1027354"/>
                      <a:pt x="2545890" y="1233031"/>
                    </a:cubicBezTo>
                  </a:path>
                  <a:path w="2545890" h="1866617" fill="none" stroke="0" extrusionOk="0">
                    <a:moveTo>
                      <a:pt x="1912304" y="1866617"/>
                    </a:moveTo>
                    <a:cubicBezTo>
                      <a:pt x="1929210" y="1632446"/>
                      <a:pt x="2010981" y="1458881"/>
                      <a:pt x="2039021" y="1359748"/>
                    </a:cubicBezTo>
                    <a:cubicBezTo>
                      <a:pt x="2265203" y="1281700"/>
                      <a:pt x="2493224" y="1271806"/>
                      <a:pt x="2545890" y="1233031"/>
                    </a:cubicBezTo>
                    <a:cubicBezTo>
                      <a:pt x="2461991" y="1408643"/>
                      <a:pt x="2147942" y="1638348"/>
                      <a:pt x="1912304" y="1866617"/>
                    </a:cubicBezTo>
                    <a:cubicBezTo>
                      <a:pt x="1586057" y="1884476"/>
                      <a:pt x="741932" y="1990314"/>
                      <a:pt x="0" y="1866617"/>
                    </a:cubicBezTo>
                    <a:cubicBezTo>
                      <a:pt x="27639" y="934105"/>
                      <a:pt x="-84739" y="383731"/>
                      <a:pt x="0" y="0"/>
                    </a:cubicBezTo>
                    <a:cubicBezTo>
                      <a:pt x="538216" y="-96482"/>
                      <a:pt x="1964852" y="-122580"/>
                      <a:pt x="2545890" y="0"/>
                    </a:cubicBezTo>
                    <a:cubicBezTo>
                      <a:pt x="2448809" y="450143"/>
                      <a:pt x="2436284" y="702330"/>
                      <a:pt x="2545890" y="1233031"/>
                    </a:cubicBezTo>
                  </a:path>
                </a:pathLst>
              </a:custGeom>
              <a:solidFill>
                <a:srgbClr val="FFC000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xmlns="" sd="431590306">
                      <a:prstGeom prst="foldedCorner">
                        <a:avLst>
                          <a:gd name="adj" fmla="val 33943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A75E6C23-4DD9-5998-20BD-F05917DDA179}"/>
                  </a:ext>
                </a:extLst>
              </p:cNvPr>
              <p:cNvSpPr txBox="1"/>
              <p:nvPr/>
            </p:nvSpPr>
            <p:spPr>
              <a:xfrm>
                <a:off x="1202620" y="2781978"/>
                <a:ext cx="2359757" cy="863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a typeface="Times New Roman" panose="02020603050405020304" pitchFamily="18" charset="0"/>
                  </a:rPr>
                  <a:t>E</a:t>
                </a: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m học được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điều gì từ bạn?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C000460-2C45-52BF-9C30-2E71FCB4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8882" y="968579"/>
              <a:ext cx="1885034" cy="233643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D61FAD59-0067-5E97-C9F8-96440DCE5066}"/>
              </a:ext>
            </a:extLst>
          </p:cNvPr>
          <p:cNvGrpSpPr/>
          <p:nvPr/>
        </p:nvGrpSpPr>
        <p:grpSpPr>
          <a:xfrm>
            <a:off x="7734301" y="1749478"/>
            <a:ext cx="3656074" cy="3359041"/>
            <a:chOff x="8190273" y="949724"/>
            <a:chExt cx="3656074" cy="335904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D848508-70F3-FCF9-4AAA-06A49E771262}"/>
                </a:ext>
              </a:extLst>
            </p:cNvPr>
            <p:cNvGrpSpPr/>
            <p:nvPr/>
          </p:nvGrpSpPr>
          <p:grpSpPr>
            <a:xfrm>
              <a:off x="8190273" y="2410691"/>
              <a:ext cx="3656074" cy="1898074"/>
              <a:chOff x="8023308" y="1939637"/>
              <a:chExt cx="3656074" cy="1898074"/>
            </a:xfrm>
          </p:grpSpPr>
          <p:sp>
            <p:nvSpPr>
              <p:cNvPr id="37" name="Rectangle: Folded Corner 36">
                <a:extLst>
                  <a:ext uri="{FF2B5EF4-FFF2-40B4-BE49-F238E27FC236}">
                    <a16:creationId xmlns:a16="http://schemas.microsoft.com/office/drawing/2014/main" xmlns="" id="{E252EDAE-B8CA-C343-CEDA-EB56FBFD00CD}"/>
                  </a:ext>
                </a:extLst>
              </p:cNvPr>
              <p:cNvSpPr/>
              <p:nvPr/>
            </p:nvSpPr>
            <p:spPr>
              <a:xfrm>
                <a:off x="8023308" y="1939637"/>
                <a:ext cx="3656074" cy="1898074"/>
              </a:xfrm>
              <a:custGeom>
                <a:avLst/>
                <a:gdLst>
                  <a:gd name="connsiteX0" fmla="*/ 0 w 3656074"/>
                  <a:gd name="connsiteY0" fmla="*/ 0 h 1898074"/>
                  <a:gd name="connsiteX1" fmla="*/ 3656074 w 3656074"/>
                  <a:gd name="connsiteY1" fmla="*/ 0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6" fmla="*/ 3656074 w 3656074"/>
                  <a:gd name="connsiteY6" fmla="*/ 0 h 1898074"/>
                  <a:gd name="connsiteX7" fmla="*/ 3656074 w 3656074"/>
                  <a:gd name="connsiteY7" fmla="*/ 1228604 h 189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6074" h="1898074" stroke="0" extrusionOk="0">
                    <a:moveTo>
                      <a:pt x="0" y="0"/>
                    </a:moveTo>
                    <a:cubicBezTo>
                      <a:pt x="970235" y="59505"/>
                      <a:pt x="2886597" y="-114822"/>
                      <a:pt x="3656074" y="0"/>
                    </a:cubicBezTo>
                    <a:cubicBezTo>
                      <a:pt x="3752111" y="277166"/>
                      <a:pt x="3709817" y="876599"/>
                      <a:pt x="3656074" y="1228604"/>
                    </a:cubicBezTo>
                    <a:cubicBezTo>
                      <a:pt x="3548784" y="1287370"/>
                      <a:pt x="3116263" y="1709225"/>
                      <a:pt x="2986604" y="1898074"/>
                    </a:cubicBezTo>
                    <a:cubicBezTo>
                      <a:pt x="2570598" y="2008038"/>
                      <a:pt x="1090434" y="2053203"/>
                      <a:pt x="0" y="1898074"/>
                    </a:cubicBezTo>
                    <a:cubicBezTo>
                      <a:pt x="-12414" y="1323991"/>
                      <a:pt x="44654" y="523512"/>
                      <a:pt x="0" y="0"/>
                    </a:cubicBezTo>
                    <a:close/>
                  </a:path>
                  <a:path w="3656074" h="1898074" fill="darkenLess" stroke="0" extrusionOk="0">
                    <a:moveTo>
                      <a:pt x="2986604" y="1898074"/>
                    </a:moveTo>
                    <a:cubicBezTo>
                      <a:pt x="3004704" y="1713337"/>
                      <a:pt x="3040891" y="1484012"/>
                      <a:pt x="3120498" y="1362498"/>
                    </a:cubicBezTo>
                    <a:cubicBezTo>
                      <a:pt x="3383936" y="1319166"/>
                      <a:pt x="3409816" y="1288323"/>
                      <a:pt x="3656074" y="1228604"/>
                    </a:cubicBezTo>
                    <a:cubicBezTo>
                      <a:pt x="3269088" y="1508680"/>
                      <a:pt x="3177697" y="1716303"/>
                      <a:pt x="2986604" y="1898074"/>
                    </a:cubicBezTo>
                    <a:close/>
                  </a:path>
                  <a:path w="3656074" h="1898074" fill="none" extrusionOk="0">
                    <a:moveTo>
                      <a:pt x="2986604" y="1898074"/>
                    </a:moveTo>
                    <a:cubicBezTo>
                      <a:pt x="3090253" y="1642759"/>
                      <a:pt x="3069628" y="1480463"/>
                      <a:pt x="3120498" y="1362498"/>
                    </a:cubicBezTo>
                    <a:cubicBezTo>
                      <a:pt x="3232681" y="1304739"/>
                      <a:pt x="3564811" y="1234724"/>
                      <a:pt x="3656074" y="1228604"/>
                    </a:cubicBezTo>
                    <a:cubicBezTo>
                      <a:pt x="3531631" y="1291919"/>
                      <a:pt x="3191961" y="1802895"/>
                      <a:pt x="2986604" y="1898074"/>
                    </a:cubicBezTo>
                    <a:cubicBezTo>
                      <a:pt x="2076336" y="1736521"/>
                      <a:pt x="793661" y="1896758"/>
                      <a:pt x="0" y="1898074"/>
                    </a:cubicBezTo>
                    <a:cubicBezTo>
                      <a:pt x="9113" y="1265894"/>
                      <a:pt x="-30352" y="815163"/>
                      <a:pt x="0" y="0"/>
                    </a:cubicBezTo>
                    <a:cubicBezTo>
                      <a:pt x="1696670" y="-129353"/>
                      <a:pt x="3123326" y="147737"/>
                      <a:pt x="3656074" y="0"/>
                    </a:cubicBezTo>
                    <a:cubicBezTo>
                      <a:pt x="3679606" y="293522"/>
                      <a:pt x="3695666" y="1047432"/>
                      <a:pt x="3656074" y="1228604"/>
                    </a:cubicBezTo>
                  </a:path>
                  <a:path w="3656074" h="1898074" fill="none" stroke="0" extrusionOk="0">
                    <a:moveTo>
                      <a:pt x="2986604" y="1898074"/>
                    </a:moveTo>
                    <a:cubicBezTo>
                      <a:pt x="3043070" y="1769136"/>
                      <a:pt x="3148833" y="1434030"/>
                      <a:pt x="3120498" y="1362498"/>
                    </a:cubicBezTo>
                    <a:cubicBezTo>
                      <a:pt x="3356349" y="1280343"/>
                      <a:pt x="3526763" y="1303975"/>
                      <a:pt x="3656074" y="1228604"/>
                    </a:cubicBezTo>
                    <a:cubicBezTo>
                      <a:pt x="3459994" y="1500930"/>
                      <a:pt x="3055357" y="1789611"/>
                      <a:pt x="2986604" y="1898074"/>
                    </a:cubicBezTo>
                    <a:cubicBezTo>
                      <a:pt x="2120157" y="1915933"/>
                      <a:pt x="1222948" y="2021771"/>
                      <a:pt x="0" y="1898074"/>
                    </a:cubicBezTo>
                    <a:cubicBezTo>
                      <a:pt x="150798" y="1669838"/>
                      <a:pt x="-125971" y="513483"/>
                      <a:pt x="0" y="0"/>
                    </a:cubicBezTo>
                    <a:cubicBezTo>
                      <a:pt x="1559752" y="-96482"/>
                      <a:pt x="2666706" y="-122580"/>
                      <a:pt x="3656074" y="0"/>
                    </a:cubicBezTo>
                    <a:cubicBezTo>
                      <a:pt x="3719921" y="373393"/>
                      <a:pt x="3730609" y="999765"/>
                      <a:pt x="3656074" y="1228604"/>
                    </a:cubicBezTo>
                  </a:path>
                </a:pathLst>
              </a:custGeom>
              <a:solidFill>
                <a:srgbClr val="E60AE6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xmlns="" sd="431590306">
                      <a:prstGeom prst="foldedCorner">
                        <a:avLst>
                          <a:gd name="adj" fmla="val 35271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46DB73C1-EA1B-B0A5-A504-3EE56AADA0F8}"/>
                  </a:ext>
                </a:extLst>
              </p:cNvPr>
              <p:cNvSpPr txBox="1"/>
              <p:nvPr/>
            </p:nvSpPr>
            <p:spPr>
              <a:xfrm>
                <a:off x="8234823" y="2428035"/>
                <a:ext cx="3259226" cy="1234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Vì sao em muốn 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học  bạn điều đó?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8DF1D5EF-04ED-3A07-685B-D751E948D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95894" y="949724"/>
              <a:ext cx="1885033" cy="221806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63DA108A-0F1A-62E0-39F7-F498F9CD2362}"/>
              </a:ext>
            </a:extLst>
          </p:cNvPr>
          <p:cNvGrpSpPr/>
          <p:nvPr/>
        </p:nvGrpSpPr>
        <p:grpSpPr>
          <a:xfrm>
            <a:off x="4415720" y="1309749"/>
            <a:ext cx="2793482" cy="3499813"/>
            <a:chOff x="4636250" y="1055380"/>
            <a:chExt cx="2793482" cy="34998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7"/>
              <a:ext cx="2793482" cy="2467326"/>
              <a:chOff x="4992773" y="3783109"/>
              <a:chExt cx="2793482" cy="2467326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xmlns="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09"/>
                <a:ext cx="2793482" cy="2467326"/>
              </a:xfrm>
              <a:custGeom>
                <a:avLst/>
                <a:gdLst>
                  <a:gd name="connsiteX0" fmla="*/ 0 w 2793482"/>
                  <a:gd name="connsiteY0" fmla="*/ 0 h 2467326"/>
                  <a:gd name="connsiteX1" fmla="*/ 2793482 w 2793482"/>
                  <a:gd name="connsiteY1" fmla="*/ 0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6" fmla="*/ 2793482 w 2793482"/>
                  <a:gd name="connsiteY6" fmla="*/ 0 h 2467326"/>
                  <a:gd name="connsiteX7" fmla="*/ 2793482 w 2793482"/>
                  <a:gd name="connsiteY7" fmla="*/ 1788466 h 246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2467326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822039" y="281950"/>
                      <a:pt x="2635942" y="1065305"/>
                      <a:pt x="2793482" y="1788466"/>
                    </a:cubicBezTo>
                    <a:cubicBezTo>
                      <a:pt x="2427091" y="2068521"/>
                      <a:pt x="2313037" y="2245726"/>
                      <a:pt x="2114622" y="2467326"/>
                    </a:cubicBezTo>
                    <a:cubicBezTo>
                      <a:pt x="1630305" y="2577290"/>
                      <a:pt x="367923" y="2622455"/>
                      <a:pt x="0" y="2467326"/>
                    </a:cubicBezTo>
                    <a:cubicBezTo>
                      <a:pt x="-12414" y="1256917"/>
                      <a:pt x="44654" y="855315"/>
                      <a:pt x="0" y="0"/>
                    </a:cubicBezTo>
                    <a:close/>
                  </a:path>
                  <a:path w="2793482" h="2467326" fill="darkenLess" stroke="0" extrusionOk="0">
                    <a:moveTo>
                      <a:pt x="2114622" y="2467326"/>
                    </a:moveTo>
                    <a:cubicBezTo>
                      <a:pt x="2152688" y="2329456"/>
                      <a:pt x="2186513" y="2045091"/>
                      <a:pt x="2250394" y="1924238"/>
                    </a:cubicBezTo>
                    <a:cubicBezTo>
                      <a:pt x="2327465" y="1948937"/>
                      <a:pt x="2696122" y="1833260"/>
                      <a:pt x="2793482" y="1788466"/>
                    </a:cubicBezTo>
                    <a:cubicBezTo>
                      <a:pt x="2669316" y="2034654"/>
                      <a:pt x="2226992" y="2320374"/>
                      <a:pt x="2114622" y="2467326"/>
                    </a:cubicBezTo>
                    <a:close/>
                  </a:path>
                  <a:path w="2793482" h="2467326" fill="none" extrusionOk="0">
                    <a:moveTo>
                      <a:pt x="2114622" y="2467326"/>
                    </a:moveTo>
                    <a:cubicBezTo>
                      <a:pt x="2168990" y="2388250"/>
                      <a:pt x="2234973" y="2084814"/>
                      <a:pt x="2250394" y="1924238"/>
                    </a:cubicBezTo>
                    <a:cubicBezTo>
                      <a:pt x="2481484" y="1846323"/>
                      <a:pt x="2569407" y="1888719"/>
                      <a:pt x="2793482" y="1788466"/>
                    </a:cubicBezTo>
                    <a:cubicBezTo>
                      <a:pt x="2476422" y="2077535"/>
                      <a:pt x="2425057" y="2169852"/>
                      <a:pt x="2114622" y="2467326"/>
                    </a:cubicBezTo>
                    <a:cubicBezTo>
                      <a:pt x="1536204" y="2305773"/>
                      <a:pt x="809588" y="2466010"/>
                      <a:pt x="0" y="2467326"/>
                    </a:cubicBezTo>
                    <a:cubicBezTo>
                      <a:pt x="9113" y="1660376"/>
                      <a:pt x="-30352" y="100451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644501" y="226209"/>
                      <a:pt x="2723745" y="1345024"/>
                      <a:pt x="2793482" y="1788466"/>
                    </a:cubicBezTo>
                  </a:path>
                  <a:path w="2793482" h="2467326" fill="none" stroke="0" extrusionOk="0">
                    <a:moveTo>
                      <a:pt x="2114622" y="2467326"/>
                    </a:moveTo>
                    <a:cubicBezTo>
                      <a:pt x="2094051" y="2388322"/>
                      <a:pt x="2194485" y="2060017"/>
                      <a:pt x="2250394" y="1924238"/>
                    </a:cubicBezTo>
                    <a:cubicBezTo>
                      <a:pt x="2495361" y="1846026"/>
                      <a:pt x="2550484" y="1874699"/>
                      <a:pt x="2793482" y="1788466"/>
                    </a:cubicBezTo>
                    <a:cubicBezTo>
                      <a:pt x="2450651" y="2076148"/>
                      <a:pt x="2502501" y="2193632"/>
                      <a:pt x="2114622" y="2467326"/>
                    </a:cubicBezTo>
                    <a:cubicBezTo>
                      <a:pt x="1851162" y="2485185"/>
                      <a:pt x="458882" y="2591023"/>
                      <a:pt x="0" y="2467326"/>
                    </a:cubicBezTo>
                    <a:cubicBezTo>
                      <a:pt x="150798" y="1771432"/>
                      <a:pt x="-125971" y="413818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919648" y="520317"/>
                      <a:pt x="2808552" y="1238207"/>
                      <a:pt x="2793482" y="178846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xmlns="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505212" y="4480299"/>
                <a:ext cx="189026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Em học từ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 bạn nào?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>
              <a:off x="5057724" y="1055380"/>
              <a:ext cx="1950534" cy="1493975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D0B1B9B7-1933-30DC-C71F-D46596B1A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72" b="89825" l="10000" r="90000">
                        <a14:foregroundMark x1="40000" y1="8772" x2="40000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06" y="167481"/>
            <a:ext cx="2091714" cy="1703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94411F-5E28-431A-BAD0-F548A45C0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9910" y="212919"/>
            <a:ext cx="8992379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98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962D3F16-9894-DB36-63E0-DB3E3F45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F477CD-1447-4295-81C9-BF3C2B77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2" y="1057275"/>
            <a:ext cx="11297418" cy="40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0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4087ADB2-2F59-796C-5818-4C998A51F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63DA108A-0F1A-62E0-39F7-F498F9CD2362}"/>
              </a:ext>
            </a:extLst>
          </p:cNvPr>
          <p:cNvGrpSpPr/>
          <p:nvPr/>
        </p:nvGrpSpPr>
        <p:grpSpPr>
          <a:xfrm>
            <a:off x="6617401" y="630449"/>
            <a:ext cx="5246005" cy="3446251"/>
            <a:chOff x="4636250" y="1045439"/>
            <a:chExt cx="2793482" cy="3024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8"/>
              <a:ext cx="2793482" cy="1981605"/>
              <a:chOff x="4992773" y="3783110"/>
              <a:chExt cx="2793482" cy="1981605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xmlns="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10"/>
                <a:ext cx="2793482" cy="1981605"/>
              </a:xfrm>
              <a:custGeom>
                <a:avLst/>
                <a:gdLst>
                  <a:gd name="connsiteX0" fmla="*/ 0 w 2793482"/>
                  <a:gd name="connsiteY0" fmla="*/ 0 h 1981605"/>
                  <a:gd name="connsiteX1" fmla="*/ 2793482 w 2793482"/>
                  <a:gd name="connsiteY1" fmla="*/ 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6" fmla="*/ 2793482 w 2793482"/>
                  <a:gd name="connsiteY6" fmla="*/ 0 h 1981605"/>
                  <a:gd name="connsiteX7" fmla="*/ 2793482 w 2793482"/>
                  <a:gd name="connsiteY7" fmla="*/ 1436386 h 198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1981605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718639" y="664634"/>
                      <a:pt x="2709399" y="1041095"/>
                      <a:pt x="2793482" y="1436386"/>
                    </a:cubicBezTo>
                    <a:cubicBezTo>
                      <a:pt x="2600014" y="1618570"/>
                      <a:pt x="2333901" y="1913078"/>
                      <a:pt x="2248263" y="1981605"/>
                    </a:cubicBezTo>
                    <a:cubicBezTo>
                      <a:pt x="1720590" y="2091569"/>
                      <a:pt x="893352" y="2136734"/>
                      <a:pt x="0" y="1981605"/>
                    </a:cubicBezTo>
                    <a:cubicBezTo>
                      <a:pt x="-12414" y="1372867"/>
                      <a:pt x="44654" y="336812"/>
                      <a:pt x="0" y="0"/>
                    </a:cubicBezTo>
                    <a:close/>
                  </a:path>
                  <a:path w="2793482" h="1981605" fill="darkenLess" stroke="0" extrusionOk="0">
                    <a:moveTo>
                      <a:pt x="2248263" y="1981605"/>
                    </a:moveTo>
                    <a:cubicBezTo>
                      <a:pt x="2314365" y="1832743"/>
                      <a:pt x="2313903" y="1759770"/>
                      <a:pt x="2357307" y="1545430"/>
                    </a:cubicBezTo>
                    <a:cubicBezTo>
                      <a:pt x="2434372" y="1513385"/>
                      <a:pt x="2702833" y="1419454"/>
                      <a:pt x="2793482" y="1436386"/>
                    </a:cubicBezTo>
                    <a:cubicBezTo>
                      <a:pt x="2596340" y="1666408"/>
                      <a:pt x="2509195" y="1753640"/>
                      <a:pt x="2248263" y="1981605"/>
                    </a:cubicBezTo>
                    <a:close/>
                  </a:path>
                  <a:path w="2793482" h="1981605" fill="none" extrusionOk="0">
                    <a:moveTo>
                      <a:pt x="2248263" y="1981605"/>
                    </a:moveTo>
                    <a:cubicBezTo>
                      <a:pt x="2288316" y="1833575"/>
                      <a:pt x="2334634" y="1687218"/>
                      <a:pt x="2357307" y="1545430"/>
                    </a:cubicBezTo>
                    <a:cubicBezTo>
                      <a:pt x="2442508" y="1551848"/>
                      <a:pt x="2730312" y="1448462"/>
                      <a:pt x="2793482" y="1436386"/>
                    </a:cubicBezTo>
                    <a:cubicBezTo>
                      <a:pt x="2611499" y="1635406"/>
                      <a:pt x="2450057" y="1833543"/>
                      <a:pt x="2248263" y="1981605"/>
                    </a:cubicBezTo>
                    <a:cubicBezTo>
                      <a:pt x="1586719" y="1820052"/>
                      <a:pt x="984937" y="1980289"/>
                      <a:pt x="0" y="1981605"/>
                    </a:cubicBezTo>
                    <a:cubicBezTo>
                      <a:pt x="9113" y="1435559"/>
                      <a:pt x="-30352" y="88507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898224" y="553506"/>
                      <a:pt x="2865751" y="883008"/>
                      <a:pt x="2793482" y="1436386"/>
                    </a:cubicBezTo>
                  </a:path>
                  <a:path w="2793482" h="1981605" fill="none" stroke="0" extrusionOk="0">
                    <a:moveTo>
                      <a:pt x="2248263" y="1981605"/>
                    </a:moveTo>
                    <a:cubicBezTo>
                      <a:pt x="2300018" y="1830577"/>
                      <a:pt x="2357146" y="1622807"/>
                      <a:pt x="2357307" y="1545430"/>
                    </a:cubicBezTo>
                    <a:cubicBezTo>
                      <a:pt x="2401207" y="1514532"/>
                      <a:pt x="2713267" y="1424643"/>
                      <a:pt x="2793482" y="1436386"/>
                    </a:cubicBezTo>
                    <a:cubicBezTo>
                      <a:pt x="2718612" y="1538060"/>
                      <a:pt x="2358855" y="1880545"/>
                      <a:pt x="2248263" y="1981605"/>
                    </a:cubicBezTo>
                    <a:cubicBezTo>
                      <a:pt x="1192398" y="1999464"/>
                      <a:pt x="333707" y="2105302"/>
                      <a:pt x="0" y="1981605"/>
                    </a:cubicBezTo>
                    <a:cubicBezTo>
                      <a:pt x="150798" y="1331105"/>
                      <a:pt x="-125971" y="910176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860648" y="712948"/>
                      <a:pt x="2883077" y="1291901"/>
                      <a:pt x="2793482" y="143638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xmlns="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171610" y="4074421"/>
                <a:ext cx="2551234" cy="160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Mỗi bạn nói về cảm xúc, suy nghĩ của mình khi học điều hay từ bạn.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 flipH="1">
              <a:off x="5868657" y="1045439"/>
              <a:ext cx="875286" cy="134209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858D0E6-46A5-C589-A66C-418BB712E678}"/>
              </a:ext>
            </a:extLst>
          </p:cNvPr>
          <p:cNvGrpSpPr/>
          <p:nvPr/>
        </p:nvGrpSpPr>
        <p:grpSpPr>
          <a:xfrm>
            <a:off x="504825" y="-488331"/>
            <a:ext cx="5276850" cy="4173077"/>
            <a:chOff x="665360" y="-488331"/>
            <a:chExt cx="4563707" cy="417307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D8726C1-6537-DB4F-BFD6-E8A6149DAF14}"/>
                </a:ext>
              </a:extLst>
            </p:cNvPr>
            <p:cNvGrpSpPr/>
            <p:nvPr/>
          </p:nvGrpSpPr>
          <p:grpSpPr>
            <a:xfrm>
              <a:off x="693599" y="1232639"/>
              <a:ext cx="4411902" cy="2452107"/>
              <a:chOff x="755713" y="-600220"/>
              <a:chExt cx="3996732" cy="31132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27731297-5528-4C5B-7787-7ABEE3DE1770}"/>
                  </a:ext>
                </a:extLst>
              </p:cNvPr>
              <p:cNvGrpSpPr/>
              <p:nvPr/>
            </p:nvGrpSpPr>
            <p:grpSpPr>
              <a:xfrm>
                <a:off x="755713" y="-600220"/>
                <a:ext cx="3996732" cy="3113290"/>
                <a:chOff x="2299109" y="-402452"/>
                <a:chExt cx="7924487" cy="3113290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xmlns="" id="{AD3EF9E5-0C79-A29B-6838-7FB101EDEF21}"/>
                    </a:ext>
                  </a:extLst>
                </p:cNvPr>
                <p:cNvSpPr/>
                <p:nvPr/>
              </p:nvSpPr>
              <p:spPr>
                <a:xfrm>
                  <a:off x="5013028" y="-402452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xmlns="" id="{9B5EC4EB-B70B-687C-001C-07FBDA5BC44E}"/>
                    </a:ext>
                  </a:extLst>
                </p:cNvPr>
                <p:cNvSpPr/>
                <p:nvPr/>
              </p:nvSpPr>
              <p:spPr>
                <a:xfrm>
                  <a:off x="7428921" y="-45109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xmlns="" id="{4AEB7222-AA32-06F4-AA2E-9F6A6E0723A0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924487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7760A1D-9BD5-7D59-5FBF-7BFD6B633EF1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976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D24F3D04-90C0-915F-EE9C-D87C9112F2FA}"/>
                </a:ext>
              </a:extLst>
            </p:cNvPr>
            <p:cNvGrpSpPr/>
            <p:nvPr/>
          </p:nvGrpSpPr>
          <p:grpSpPr>
            <a:xfrm>
              <a:off x="1583149" y="-488331"/>
              <a:ext cx="2683484" cy="2373115"/>
              <a:chOff x="755713" y="-630826"/>
              <a:chExt cx="3965642" cy="314389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C2CE5135-027F-D299-5DB4-8B3540FB6B6A}"/>
                  </a:ext>
                </a:extLst>
              </p:cNvPr>
              <p:cNvGrpSpPr/>
              <p:nvPr/>
            </p:nvGrpSpPr>
            <p:grpSpPr>
              <a:xfrm>
                <a:off x="755713" y="-630826"/>
                <a:ext cx="3840026" cy="3143896"/>
                <a:chOff x="2299109" y="-433058"/>
                <a:chExt cx="7613779" cy="3143896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id="{D5CAD3AB-F084-DE6A-5021-8BDADD80F5F2}"/>
                    </a:ext>
                  </a:extLst>
                </p:cNvPr>
                <p:cNvSpPr/>
                <p:nvPr/>
              </p:nvSpPr>
              <p:spPr>
                <a:xfrm>
                  <a:off x="4055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xmlns="" id="{D4465D72-2527-23C4-DDDE-79F4CA3A059A}"/>
                    </a:ext>
                  </a:extLst>
                </p:cNvPr>
                <p:cNvSpPr/>
                <p:nvPr/>
              </p:nvSpPr>
              <p:spPr>
                <a:xfrm>
                  <a:off x="8627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BD6B1E0C-1CFA-AF40-5EC7-5C44349B3253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613779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5E18ACE5-0A00-3A9F-CC36-DDECE09DC486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1019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80F70D5-DC8C-8834-5D06-C17A40777DE4}"/>
                </a:ext>
              </a:extLst>
            </p:cNvPr>
            <p:cNvSpPr txBox="1"/>
            <p:nvPr/>
          </p:nvSpPr>
          <p:spPr>
            <a:xfrm>
              <a:off x="665360" y="2423445"/>
              <a:ext cx="4563707" cy="1015663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微软雅黑"/>
                  <a:cs typeface="Calibri" panose="020F0502020204030204" pitchFamily="34" charset="0"/>
                </a:rPr>
                <a:t>Khi học được điều hay từ bạn, em cảm thấy thế nào?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E109119-C44D-49F1-699B-41D09FE6C06A}"/>
                </a:ext>
              </a:extLst>
            </p:cNvPr>
            <p:cNvSpPr txBox="1"/>
            <p:nvPr/>
          </p:nvSpPr>
          <p:spPr>
            <a:xfrm>
              <a:off x="1809678" y="771107"/>
              <a:ext cx="23002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353CBD-4317-065A-468E-628F8728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3" b="98595" l="9968" r="91640">
                        <a14:foregroundMark x1="11736" y1="88290" x2="38585" y2="90164"/>
                        <a14:foregroundMark x1="38585" y1="90164" x2="42444" y2="88993"/>
                        <a14:foregroundMark x1="29260" y1="85948" x2="13666" y2="97424"/>
                        <a14:foregroundMark x1="13666" y1="97424" x2="12701" y2="99063"/>
                        <a14:foregroundMark x1="23794" y1="12178" x2="37621" y2="8431"/>
                        <a14:foregroundMark x1="37621" y1="8431" x2="39871" y2="8431"/>
                        <a14:foregroundMark x1="36334" y1="7494" x2="27974" y2="10070"/>
                        <a14:foregroundMark x1="70579" y1="7026" x2="85209" y2="7026"/>
                        <a14:foregroundMark x1="89871" y1="11007" x2="91640" y2="14286"/>
                        <a14:foregroundMark x1="80225" y1="7026" x2="80386" y2="5386"/>
                        <a14:foregroundMark x1="73955" y1="5621" x2="76527" y2="9836"/>
                        <a14:foregroundMark x1="76688" y1="4918" x2="77974" y2="3513"/>
                        <a14:foregroundMark x1="30868" y1="6792" x2="27814" y2="8665"/>
                        <a14:backgroundMark x1="9807" y1="60187" x2="20900" y2="59485"/>
                        <a14:backgroundMark x1="20900" y1="59485" x2="21383" y2="59719"/>
                        <a14:backgroundMark x1="21543" y1="60422" x2="10129" y2="60422"/>
                        <a14:backgroundMark x1="10129" y1="60422" x2="9968" y2="60656"/>
                        <a14:backgroundMark x1="45498" y1="61593" x2="51929" y2="60890"/>
                        <a14:backgroundMark x1="53698" y1="60422" x2="45016" y2="59719"/>
                        <a14:backgroundMark x1="43730" y1="60187" x2="48714" y2="60890"/>
                        <a14:backgroundMark x1="88746" y1="59016" x2="88907" y2="62763"/>
                        <a14:backgroundMark x1="85370" y1="54333" x2="87942" y2="629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65" y="3696776"/>
            <a:ext cx="4740051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69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5402EEF7-CA9A-B636-F298-962DE1C33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C16E591-7E26-208F-72A2-DD96E42E34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4377" y="1933303"/>
            <a:ext cx="7833621" cy="4062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2F880E-7327-4AC7-B144-34939CE54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240" y="525461"/>
            <a:ext cx="12192000" cy="11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3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88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19</cp:revision>
  <dcterms:created xsi:type="dcterms:W3CDTF">2022-11-12T23:52:22Z</dcterms:created>
  <dcterms:modified xsi:type="dcterms:W3CDTF">2019-03-19T06:00:32Z</dcterms:modified>
</cp:coreProperties>
</file>