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6"/>
  </p:notesMasterIdLst>
  <p:sldIdLst>
    <p:sldId id="2645" r:id="rId4"/>
    <p:sldId id="260" r:id="rId5"/>
    <p:sldId id="294" r:id="rId6"/>
    <p:sldId id="265" r:id="rId7"/>
    <p:sldId id="264" r:id="rId8"/>
    <p:sldId id="278" r:id="rId9"/>
    <p:sldId id="296" r:id="rId10"/>
    <p:sldId id="273" r:id="rId11"/>
    <p:sldId id="287" r:id="rId12"/>
    <p:sldId id="2639" r:id="rId13"/>
    <p:sldId id="2640" r:id="rId14"/>
    <p:sldId id="31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19/03/2019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19/03/2019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19/03/2019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B0857D-B8B7-EC4D-D52B-F87462DB56FC}"/>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xmlns=""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1EB5C1-93B8-152E-B5DF-13DF3B45A282}"/>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5F4765F-07CD-8530-B761-59A2DDB350AA}"/>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xmlns=""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EF0BED-C504-C311-83F7-D44A18C4C430}"/>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6" name="Footer Placeholder 5">
            <a:extLst>
              <a:ext uri="{FF2B5EF4-FFF2-40B4-BE49-F238E27FC236}">
                <a16:creationId xmlns:a16="http://schemas.microsoft.com/office/drawing/2014/main" xmlns=""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F10E06-21F6-BCCA-3D7F-F57432405CEF}"/>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8" name="Footer Placeholder 7">
            <a:extLst>
              <a:ext uri="{FF2B5EF4-FFF2-40B4-BE49-F238E27FC236}">
                <a16:creationId xmlns:a16="http://schemas.microsoft.com/office/drawing/2014/main" xmlns=""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1C6501-C4FB-42DA-1657-2A1A9D3D61A2}"/>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4" name="Footer Placeholder 3">
            <a:extLst>
              <a:ext uri="{FF2B5EF4-FFF2-40B4-BE49-F238E27FC236}">
                <a16:creationId xmlns:a16="http://schemas.microsoft.com/office/drawing/2014/main" xmlns=""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xmlns=""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xmlns=""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7DE585-1387-2B3A-AF03-6C46C1E393E1}"/>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3" name="Footer Placeholder 2">
            <a:extLst>
              <a:ext uri="{FF2B5EF4-FFF2-40B4-BE49-F238E27FC236}">
                <a16:creationId xmlns:a16="http://schemas.microsoft.com/office/drawing/2014/main" xmlns=""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xmlns=""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xmlns=""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02DA2A-FF97-FC07-69C5-CDCBCFC82A2C}"/>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6" name="Footer Placeholder 5">
            <a:extLst>
              <a:ext uri="{FF2B5EF4-FFF2-40B4-BE49-F238E27FC236}">
                <a16:creationId xmlns:a16="http://schemas.microsoft.com/office/drawing/2014/main" xmlns=""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19/03/2019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6D8872-087B-90DF-76B3-89B7839CE668}"/>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6" name="Footer Placeholder 5">
            <a:extLst>
              <a:ext uri="{FF2B5EF4-FFF2-40B4-BE49-F238E27FC236}">
                <a16:creationId xmlns:a16="http://schemas.microsoft.com/office/drawing/2014/main" xmlns=""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FC17DC-8F2F-029C-F053-01D8C09BFE73}"/>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A45A27-9092-2014-DA7F-B5B68E96A641}"/>
              </a:ext>
            </a:extLst>
          </p:cNvPr>
          <p:cNvSpPr>
            <a:spLocks noGrp="1"/>
          </p:cNvSpPr>
          <p:nvPr>
            <p:ph type="dt" sz="half" idx="10"/>
          </p:nvPr>
        </p:nvSpPr>
        <p:spPr/>
        <p:txBody>
          <a:body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19/03/2019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19/03/2019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19/03/2019</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19/03/2019</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19/03/2019</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19/03/2019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19/03/2019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19/03/2019</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3/19/2019</a:t>
            </a:fld>
            <a:endParaRPr lang="en-US"/>
          </a:p>
        </p:txBody>
      </p:sp>
      <p:sp>
        <p:nvSpPr>
          <p:cNvPr id="5" name="Footer Placeholder 4">
            <a:extLst>
              <a:ext uri="{FF2B5EF4-FFF2-40B4-BE49-F238E27FC236}">
                <a16:creationId xmlns:a16="http://schemas.microsoft.com/office/drawing/2014/main" xmlns=""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7.gi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2.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140415" y="4900336"/>
            <a:ext cx="7357636" cy="1105137"/>
          </a:xfrm>
          <a:prstGeom prst="rect">
            <a:avLst/>
          </a:prstGeom>
          <a:noFill/>
        </p:spPr>
        <p:txBody>
          <a:bodyPr wrap="none" lIns="91208" tIns="45606" rIns="91208" bIns="45606">
            <a:spAutoFit/>
          </a:bodyPr>
          <a:lstStyle/>
          <a:p>
            <a:pPr algn="ctr">
              <a:defRPr/>
            </a:pPr>
            <a:r>
              <a:rPr lang="en-US"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583"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82588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xmlns=""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xmlns=""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xmlns=""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xmlns=""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xmlns=""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xmlns=""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xmlns=""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xmlns=""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xmlns=""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xmlns=""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xmlns=""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xmlns=""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xmlns=""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xmlns=""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xmlns=""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xmlns="" val="134764169"/>
                    </a:ext>
                  </a:extLst>
                </a:gridCol>
                <a:gridCol w="6457950">
                  <a:extLst>
                    <a:ext uri="{9D8B030D-6E8A-4147-A177-3AD203B41FA5}">
                      <a16:colId xmlns:a16="http://schemas.microsoft.com/office/drawing/2014/main" xmlns=""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xmlns=""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xmlns=""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xmlns="" id="{1196DD95-A583-4FD1-B10A-D8419758E939}"/>
              </a:ext>
            </a:extLst>
          </p:cNvPr>
          <p:cNvPicPr>
            <a:picLocks noChangeAspect="1"/>
          </p:cNvPicPr>
          <p:nvPr/>
        </p:nvPicPr>
        <p:blipFill>
          <a:blip r:embed="rId7"/>
          <a:stretch>
            <a:fillRect/>
          </a:stretch>
        </p:blipFill>
        <p:spPr>
          <a:xfrm>
            <a:off x="1703811" y="204296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xmlns=""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xmlns=""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xmlns=""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xmlns=""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xmlns=""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xmlns=""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xmlns=""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xmlns=""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xmlns=""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xmlns=""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xmlns=""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xmlns=""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xmlns=""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xmlns="" id="{904112E7-0C8E-4C0E-A433-4CACAC4966EE}"/>
              </a:ext>
            </a:extLst>
          </p:cNvPr>
          <p:cNvSpPr txBox="1"/>
          <p:nvPr/>
        </p:nvSpPr>
        <p:spPr>
          <a:xfrm>
            <a:off x="173110" y="1569596"/>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xmlns=""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1732386"/>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xmlns=""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49" y="2296189"/>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6BD9DBE-96AC-4008-AC48-551387F58C14}"/>
              </a:ext>
            </a:extLst>
          </p:cNvPr>
          <p:cNvSpPr txBox="1"/>
          <p:nvPr/>
        </p:nvSpPr>
        <p:spPr>
          <a:xfrm>
            <a:off x="3773560" y="1550546"/>
            <a:ext cx="4604896"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a:t>
            </a:r>
            <a:r>
              <a:rPr lang="en-US" sz="3600" dirty="0" err="1">
                <a:solidFill>
                  <a:srgbClr val="000000"/>
                </a:solidFill>
                <a:latin typeface="Calibri" panose="020F0502020204030204" pitchFamily="34" charset="0"/>
                <a:cs typeface="Calibri" panose="020F0502020204030204" pitchFamily="34" charset="0"/>
              </a:rPr>
              <a:t>mành</a:t>
            </a:r>
            <a:r>
              <a:rPr lang="vi-VN" sz="3600" dirty="0">
                <a:solidFill>
                  <a:srgbClr val="000000"/>
                </a:solidFill>
                <a:latin typeface="Calibri" panose="020F0502020204030204" pitchFamily="34" charset="0"/>
                <a:cs typeface="Calibri" panose="020F0502020204030204" pitchFamily="34" charset="0"/>
              </a:rPr>
              <a:t>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xmlns=""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98782" y="2232500"/>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xmlns=""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84382" y="2765900"/>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xmlns=""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841732" y="2765900"/>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xmlns=""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83579" y="2755267"/>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8AEE7E7-615B-4150-AB2E-731D39600110}"/>
              </a:ext>
            </a:extLst>
          </p:cNvPr>
          <p:cNvSpPr txBox="1"/>
          <p:nvPr/>
        </p:nvSpPr>
        <p:spPr>
          <a:xfrm>
            <a:off x="7189160" y="3721361"/>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xmlns=""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489682" y="3289775"/>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xmlns=""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36758" y="4927190"/>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
        <p:nvSpPr>
          <p:cNvPr id="3" name="Oval 2">
            <a:extLst>
              <a:ext uri="{FF2B5EF4-FFF2-40B4-BE49-F238E27FC236}">
                <a16:creationId xmlns:a16="http://schemas.microsoft.com/office/drawing/2014/main" xmlns="" id="{520251E8-30A8-0C91-EEBE-1B3804137F71}"/>
              </a:ext>
            </a:extLst>
          </p:cNvPr>
          <p:cNvSpPr/>
          <p:nvPr/>
        </p:nvSpPr>
        <p:spPr>
          <a:xfrm>
            <a:off x="350874" y="542259"/>
            <a:ext cx="680484" cy="627321"/>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361</Words>
  <Application>Microsoft Office PowerPoint</Application>
  <PresentationFormat>Custom</PresentationFormat>
  <Paragraphs>51</Paragraphs>
  <Slides>12</Slides>
  <Notes>2</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2022-11-13T01:30:03Z</dcterms:created>
  <dcterms:modified xsi:type="dcterms:W3CDTF">2019-03-19T05:59:41Z</dcterms:modified>
</cp:coreProperties>
</file>