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333" r:id="rId3"/>
    <p:sldId id="257" r:id="rId4"/>
    <p:sldId id="285" r:id="rId5"/>
    <p:sldId id="259" r:id="rId6"/>
    <p:sldId id="326" r:id="rId7"/>
    <p:sldId id="291" r:id="rId8"/>
    <p:sldId id="327" r:id="rId9"/>
    <p:sldId id="262" r:id="rId10"/>
    <p:sldId id="258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82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6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04393" y="4900336"/>
            <a:ext cx="501244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050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-1"/>
            <a:ext cx="10417826" cy="6145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2" name="Picture 11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E6D9D9A6-4CBB-E59C-76CF-CF25B179B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7" y="3422526"/>
            <a:ext cx="7821012" cy="23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9599" y="3603598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1. </a:t>
            </a:r>
            <a:r>
              <a:rPr lang="vi-VN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xmlns="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xmlns="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sỹ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“Các con vật” (h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ơu cao cổ, thỏ,khỉ,...)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kêu đau bụng, bị hóc, bị buồn nôn.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tá”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ghi lại những lời dặn dò của “Bác sỹ” và trình bày trước lớp.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2.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Xây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dựng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tắc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xmlns="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10C848E-7B30-4549-8CDC-9A388C362366}"/>
              </a:ext>
            </a:extLst>
          </p:cNvPr>
          <p:cNvGrpSpPr/>
          <p:nvPr/>
        </p:nvGrpSpPr>
        <p:grpSpPr>
          <a:xfrm>
            <a:off x="921367" y="3584028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5" y="621977"/>
            <a:ext cx="8624888" cy="628890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8B0C963C-6177-499A-8302-A2D5892A10A6}"/>
              </a:ext>
            </a:extLst>
          </p:cNvPr>
          <p:cNvSpPr/>
          <p:nvPr/>
        </p:nvSpPr>
        <p:spPr>
          <a:xfrm>
            <a:off x="5636303" y="3149263"/>
            <a:ext cx="5036474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xmlns="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xmlns="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xmlns="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209</Words>
  <Application>Microsoft Office PowerPoint</Application>
  <PresentationFormat>Custom</PresentationFormat>
  <Paragraphs>26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21</cp:revision>
  <dcterms:created xsi:type="dcterms:W3CDTF">2022-08-24T08:44:07Z</dcterms:created>
  <dcterms:modified xsi:type="dcterms:W3CDTF">2019-03-19T05:51:38Z</dcterms:modified>
</cp:coreProperties>
</file>